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70" r:id="rId3"/>
    <p:sldId id="258" r:id="rId4"/>
    <p:sldId id="261" r:id="rId5"/>
    <p:sldId id="280" r:id="rId6"/>
    <p:sldId id="281" r:id="rId7"/>
    <p:sldId id="282" r:id="rId8"/>
    <p:sldId id="259" r:id="rId9"/>
    <p:sldId id="262" r:id="rId10"/>
    <p:sldId id="260" r:id="rId11"/>
    <p:sldId id="283" r:id="rId12"/>
    <p:sldId id="284" r:id="rId13"/>
    <p:sldId id="285" r:id="rId14"/>
    <p:sldId id="286" r:id="rId15"/>
    <p:sldId id="287" r:id="rId16"/>
    <p:sldId id="288" r:id="rId17"/>
    <p:sldId id="278" r:id="rId18"/>
    <p:sldId id="290" r:id="rId19"/>
    <p:sldId id="289" r:id="rId20"/>
    <p:sldId id="26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325" userDrawn="1">
          <p15:clr>
            <a:srgbClr val="A4A3A4"/>
          </p15:clr>
        </p15:guide>
        <p15:guide id="4" pos="7344" userDrawn="1">
          <p15:clr>
            <a:srgbClr val="A4A3A4"/>
          </p15:clr>
        </p15:guide>
        <p15:guide id="5" orient="horz" pos="4056" userDrawn="1">
          <p15:clr>
            <a:srgbClr val="A4A3A4"/>
          </p15:clr>
        </p15:guide>
        <p15:guide id="6" orient="horz" pos="89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8F4E"/>
    <a:srgbClr val="794419"/>
    <a:srgbClr val="7F7F7F"/>
    <a:srgbClr val="BFBFBF"/>
    <a:srgbClr val="985620"/>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81" autoAdjust="0"/>
    <p:restoredTop sz="84739" autoAdjust="0"/>
  </p:normalViewPr>
  <p:slideViewPr>
    <p:cSldViewPr snapToGrid="0" snapToObjects="1" showGuides="1">
      <p:cViewPr varScale="1">
        <p:scale>
          <a:sx n="135" d="100"/>
          <a:sy n="135" d="100"/>
        </p:scale>
        <p:origin x="1602" y="114"/>
      </p:cViewPr>
      <p:guideLst>
        <p:guide orient="horz" pos="2160"/>
        <p:guide pos="3840"/>
        <p:guide pos="325"/>
        <p:guide pos="7344"/>
        <p:guide orient="horz" pos="4056"/>
        <p:guide orient="horz" pos="89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hdphoto2.wdp>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5DA19A-EE21-574A-85F9-2C6510C65CBB}" type="datetimeFigureOut">
              <a:rPr lang="en-US" smtClean="0"/>
              <a:t>1/19/2024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FD0820-A911-CB49-86A3-BA327329BBFC}" type="slidenum">
              <a:rPr lang="en-US" smtClean="0"/>
              <a:t>‹N°›</a:t>
            </a:fld>
            <a:endParaRPr lang="en-US"/>
          </a:p>
        </p:txBody>
      </p:sp>
    </p:spTree>
    <p:extLst>
      <p:ext uri="{BB962C8B-B14F-4D97-AF65-F5344CB8AC3E}">
        <p14:creationId xmlns:p14="http://schemas.microsoft.com/office/powerpoint/2010/main" val="597578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FD0820-A911-CB49-86A3-BA327329BBFC}" type="slidenum">
              <a:rPr lang="en-US" smtClean="0"/>
              <a:t>1</a:t>
            </a:fld>
            <a:endParaRPr lang="en-US"/>
          </a:p>
        </p:txBody>
      </p:sp>
    </p:spTree>
    <p:extLst>
      <p:ext uri="{BB962C8B-B14F-4D97-AF65-F5344CB8AC3E}">
        <p14:creationId xmlns:p14="http://schemas.microsoft.com/office/powerpoint/2010/main" val="1873190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sz="1400" b="0" i="0" dirty="0">
                <a:solidFill>
                  <a:srgbClr val="374151"/>
                </a:solidFill>
                <a:effectLst/>
                <a:latin typeface="Söhne"/>
              </a:rPr>
              <a:t>Ce code utilise l'algorithme K-</a:t>
            </a:r>
            <a:r>
              <a:rPr lang="fr-FR" sz="1400" b="0" i="0" dirty="0" err="1">
                <a:solidFill>
                  <a:srgbClr val="374151"/>
                </a:solidFill>
                <a:effectLst/>
                <a:latin typeface="Söhne"/>
              </a:rPr>
              <a:t>means</a:t>
            </a:r>
            <a:r>
              <a:rPr lang="fr-FR" sz="1400" b="0" i="0" dirty="0">
                <a:solidFill>
                  <a:srgbClr val="374151"/>
                </a:solidFill>
                <a:effectLst/>
                <a:latin typeface="Söhne"/>
              </a:rPr>
              <a:t> pour classifier les données en trois clusters (</a:t>
            </a:r>
            <a:r>
              <a:rPr lang="fr-FR" sz="1400" b="0" i="0" dirty="0" err="1">
                <a:solidFill>
                  <a:srgbClr val="374151"/>
                </a:solidFill>
                <a:effectLst/>
                <a:latin typeface="Söhne"/>
              </a:rPr>
              <a:t>n_clusters</a:t>
            </a:r>
            <a:r>
              <a:rPr lang="fr-FR" sz="1400" b="0" i="0" dirty="0">
                <a:solidFill>
                  <a:srgbClr val="374151"/>
                </a:solidFill>
                <a:effectLst/>
                <a:latin typeface="Söhne"/>
              </a:rPr>
              <a:t>=3). </a:t>
            </a:r>
          </a:p>
          <a:p>
            <a:pPr algn="l"/>
            <a:endParaRPr lang="fr-FR" sz="1400" b="0" i="0" dirty="0">
              <a:solidFill>
                <a:srgbClr val="374151"/>
              </a:solidFill>
              <a:effectLst/>
              <a:latin typeface="Söhne"/>
            </a:endParaRPr>
          </a:p>
          <a:p>
            <a:pPr algn="l"/>
            <a:r>
              <a:rPr lang="fr-FR" sz="1400" b="0" i="0" dirty="0">
                <a:solidFill>
                  <a:srgbClr val="374151"/>
                </a:solidFill>
                <a:effectLst/>
                <a:latin typeface="Söhne"/>
              </a:rPr>
              <a:t>Le modèle K-</a:t>
            </a:r>
            <a:r>
              <a:rPr lang="fr-FR" sz="1400" b="0" i="0" dirty="0" err="1">
                <a:solidFill>
                  <a:srgbClr val="374151"/>
                </a:solidFill>
                <a:effectLst/>
                <a:latin typeface="Söhne"/>
              </a:rPr>
              <a:t>means</a:t>
            </a:r>
            <a:r>
              <a:rPr lang="fr-FR" sz="1400" b="0" i="0" dirty="0">
                <a:solidFill>
                  <a:srgbClr val="374151"/>
                </a:solidFill>
                <a:effectLst/>
                <a:latin typeface="Söhne"/>
              </a:rPr>
              <a:t> est ajusté en utilisant des données préalablement mises à l'échelle avec Min-Max </a:t>
            </a:r>
            <a:r>
              <a:rPr lang="fr-FR" sz="1400" b="0" i="0" dirty="0" err="1">
                <a:solidFill>
                  <a:srgbClr val="374151"/>
                </a:solidFill>
                <a:effectLst/>
                <a:latin typeface="Söhne"/>
              </a:rPr>
              <a:t>Scaler</a:t>
            </a:r>
            <a:r>
              <a:rPr lang="fr-FR" sz="1400" b="0" i="0" dirty="0">
                <a:solidFill>
                  <a:srgbClr val="374151"/>
                </a:solidFill>
                <a:effectLst/>
                <a:latin typeface="Söhne"/>
              </a:rPr>
              <a:t> (</a:t>
            </a:r>
            <a:r>
              <a:rPr lang="fr-FR" sz="1400" b="0" i="0" dirty="0" err="1">
                <a:solidFill>
                  <a:srgbClr val="374151"/>
                </a:solidFill>
                <a:effectLst/>
                <a:latin typeface="Söhne"/>
              </a:rPr>
              <a:t>X_scaled</a:t>
            </a:r>
            <a:r>
              <a:rPr lang="fr-FR" sz="1400" b="0" i="0" dirty="0">
                <a:solidFill>
                  <a:srgbClr val="374151"/>
                </a:solidFill>
                <a:effectLst/>
                <a:latin typeface="Söhne"/>
              </a:rPr>
              <a:t>). </a:t>
            </a:r>
          </a:p>
          <a:p>
            <a:pPr algn="l"/>
            <a:endParaRPr lang="fr-FR" sz="1400" b="0" i="0" dirty="0">
              <a:solidFill>
                <a:srgbClr val="374151"/>
              </a:solidFill>
              <a:effectLst/>
              <a:latin typeface="Söhne"/>
            </a:endParaRPr>
          </a:p>
          <a:p>
            <a:pPr algn="l"/>
            <a:r>
              <a:rPr lang="fr-FR" sz="1400" b="0" i="0" dirty="0">
                <a:solidFill>
                  <a:srgbClr val="374151"/>
                </a:solidFill>
                <a:effectLst/>
                <a:latin typeface="Söhne"/>
              </a:rPr>
              <a:t>Ensuite, les résultats de la prédiction sont utilisés pour créer des masques booléens (M_G_1, M_G_2, M_G_3), où chaque masque représente l'appartenance à l'un des clusters.</a:t>
            </a:r>
          </a:p>
          <a:p>
            <a:pPr algn="l"/>
            <a:endParaRPr lang="fr-FR" sz="1400" b="0" i="0" dirty="0">
              <a:solidFill>
                <a:srgbClr val="374151"/>
              </a:solidFill>
              <a:effectLst/>
              <a:latin typeface="Söhne"/>
            </a:endParaRPr>
          </a:p>
          <a:p>
            <a:pPr algn="l"/>
            <a:r>
              <a:rPr lang="fr-FR" sz="1400" b="0" i="0" dirty="0">
                <a:solidFill>
                  <a:srgbClr val="374151"/>
                </a:solidFill>
                <a:effectLst/>
                <a:latin typeface="Söhne"/>
              </a:rPr>
              <a:t>Après la création de ces masques, une étape supplémentaire est effectuée pour garantir que la longueur des masques est correcte en les tronquant à la longueur de la variable </a:t>
            </a:r>
            <a:r>
              <a:rPr lang="fr-FR" sz="1400" b="0" i="0" dirty="0" err="1">
                <a:solidFill>
                  <a:srgbClr val="374151"/>
                </a:solidFill>
                <a:effectLst/>
                <a:latin typeface="Söhne"/>
              </a:rPr>
              <a:t>Mother_Table_Clean_Graphique</a:t>
            </a:r>
            <a:r>
              <a:rPr lang="fr-FR" sz="1400" b="0" i="0" dirty="0">
                <a:solidFill>
                  <a:srgbClr val="374151"/>
                </a:solidFill>
                <a:effectLst/>
                <a:latin typeface="Söhne"/>
              </a:rPr>
              <a:t>. </a:t>
            </a:r>
          </a:p>
          <a:p>
            <a:pPr algn="l"/>
            <a:endParaRPr lang="fr-FR" sz="1400" b="0" i="0" dirty="0">
              <a:solidFill>
                <a:srgbClr val="374151"/>
              </a:solidFill>
              <a:effectLst/>
              <a:latin typeface="Söhne"/>
            </a:endParaRPr>
          </a:p>
          <a:p>
            <a:pPr algn="l"/>
            <a:r>
              <a:rPr lang="fr-FR" sz="1400" b="0" i="0" dirty="0">
                <a:solidFill>
                  <a:srgbClr val="374151"/>
                </a:solidFill>
                <a:effectLst/>
                <a:latin typeface="Söhne"/>
              </a:rPr>
              <a:t>Cela assure que les masques ont la même longueur que les données originales, prévenant ainsi d'éventuels problèmes ultérieurs lors de l'extraction des groupes.</a:t>
            </a:r>
          </a:p>
          <a:p>
            <a:pPr algn="l"/>
            <a:endParaRPr lang="fr-FR" sz="1400" b="0" i="0" dirty="0">
              <a:solidFill>
                <a:srgbClr val="374151"/>
              </a:solidFill>
              <a:effectLst/>
              <a:latin typeface="Söhne"/>
            </a:endParaRPr>
          </a:p>
          <a:p>
            <a:pPr algn="l"/>
            <a:r>
              <a:rPr lang="fr-FR" sz="1400" b="0" i="0" dirty="0">
                <a:solidFill>
                  <a:srgbClr val="374151"/>
                </a:solidFill>
                <a:effectLst/>
                <a:latin typeface="Söhne"/>
              </a:rPr>
              <a:t>Enfin, les groupes sont extraits en utilisant ces masques. Chaque groupe (Group_1_Min_Max_Scaler, Group_2_Min_Max_Scaler, Group_3_Min_Max_Scaler) contient les éléments de </a:t>
            </a:r>
            <a:r>
              <a:rPr lang="fr-FR" sz="1400" b="0" i="0" dirty="0" err="1">
                <a:solidFill>
                  <a:srgbClr val="374151"/>
                </a:solidFill>
                <a:effectLst/>
                <a:latin typeface="Söhne"/>
              </a:rPr>
              <a:t>Mother_Table_Clean_Graphique</a:t>
            </a:r>
            <a:r>
              <a:rPr lang="fr-FR" sz="1400" b="0" i="0" dirty="0">
                <a:solidFill>
                  <a:srgbClr val="374151"/>
                </a:solidFill>
                <a:effectLst/>
                <a:latin typeface="Söhne"/>
              </a:rPr>
              <a:t> qui appartiennent respectivement aux clusters 0, 1 et 2 prédits par le modèle K-</a:t>
            </a:r>
            <a:r>
              <a:rPr lang="fr-FR" sz="1400" b="0" i="0" dirty="0" err="1">
                <a:solidFill>
                  <a:srgbClr val="374151"/>
                </a:solidFill>
                <a:effectLst/>
                <a:latin typeface="Söhne"/>
              </a:rPr>
              <a:t>means</a:t>
            </a:r>
            <a:r>
              <a:rPr lang="fr-FR" sz="1400" b="0" i="0" dirty="0">
                <a:solidFill>
                  <a:srgbClr val="374151"/>
                </a:solidFill>
                <a:effectLst/>
                <a:latin typeface="Söhne"/>
              </a:rPr>
              <a:t>.</a:t>
            </a:r>
          </a:p>
          <a:p>
            <a:pPr algn="l"/>
            <a:endParaRPr lang="fr-FR" sz="1400" b="0" i="0" dirty="0">
              <a:solidFill>
                <a:srgbClr val="374151"/>
              </a:solidFill>
              <a:effectLst/>
              <a:latin typeface="Söhne"/>
            </a:endParaRPr>
          </a:p>
          <a:p>
            <a:pPr algn="l"/>
            <a:r>
              <a:rPr lang="fr-FR" sz="1400" b="0" i="0" dirty="0">
                <a:solidFill>
                  <a:srgbClr val="374151"/>
                </a:solidFill>
                <a:effectLst/>
                <a:latin typeface="Söhne"/>
              </a:rPr>
              <a:t>En résumé, ce code effectue une classification en clusters avec K-</a:t>
            </a:r>
            <a:r>
              <a:rPr lang="fr-FR" sz="1400" b="0" i="0" dirty="0" err="1">
                <a:solidFill>
                  <a:srgbClr val="374151"/>
                </a:solidFill>
                <a:effectLst/>
                <a:latin typeface="Söhne"/>
              </a:rPr>
              <a:t>means</a:t>
            </a:r>
            <a:r>
              <a:rPr lang="fr-FR" sz="1400" b="0" i="0" dirty="0">
                <a:solidFill>
                  <a:srgbClr val="374151"/>
                </a:solidFill>
                <a:effectLst/>
                <a:latin typeface="Söhne"/>
              </a:rPr>
              <a:t>, s'assure de la longueur correcte des masques, puis extrait les groupes correspondant à chaque cluster.</a:t>
            </a:r>
          </a:p>
        </p:txBody>
      </p:sp>
      <p:sp>
        <p:nvSpPr>
          <p:cNvPr id="4" name="Slide Number Placeholder 3"/>
          <p:cNvSpPr>
            <a:spLocks noGrp="1"/>
          </p:cNvSpPr>
          <p:nvPr>
            <p:ph type="sldNum" sz="quarter" idx="10"/>
          </p:nvPr>
        </p:nvSpPr>
        <p:spPr/>
        <p:txBody>
          <a:bodyPr/>
          <a:lstStyle/>
          <a:p>
            <a:fld id="{61FD0820-A911-CB49-86A3-BA327329BBFC}" type="slidenum">
              <a:rPr lang="en-US" smtClean="0"/>
              <a:t>10</a:t>
            </a:fld>
            <a:endParaRPr lang="en-US"/>
          </a:p>
        </p:txBody>
      </p:sp>
    </p:spTree>
    <p:extLst>
      <p:ext uri="{BB962C8B-B14F-4D97-AF65-F5344CB8AC3E}">
        <p14:creationId xmlns:p14="http://schemas.microsoft.com/office/powerpoint/2010/main" val="116995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b="0" i="0" dirty="0">
                <a:solidFill>
                  <a:srgbClr val="374151"/>
                </a:solidFill>
                <a:effectLst/>
                <a:latin typeface="Söhne"/>
              </a:rPr>
              <a:t>.</a:t>
            </a:r>
          </a:p>
        </p:txBody>
      </p:sp>
      <p:sp>
        <p:nvSpPr>
          <p:cNvPr id="4" name="Slide Number Placeholder 3"/>
          <p:cNvSpPr>
            <a:spLocks noGrp="1"/>
          </p:cNvSpPr>
          <p:nvPr>
            <p:ph type="sldNum" sz="quarter" idx="10"/>
          </p:nvPr>
        </p:nvSpPr>
        <p:spPr/>
        <p:txBody>
          <a:bodyPr/>
          <a:lstStyle/>
          <a:p>
            <a:fld id="{61FD0820-A911-CB49-86A3-BA327329BBFC}" type="slidenum">
              <a:rPr lang="en-US" smtClean="0"/>
              <a:t>11</a:t>
            </a:fld>
            <a:endParaRPr lang="en-US"/>
          </a:p>
        </p:txBody>
      </p:sp>
    </p:spTree>
    <p:extLst>
      <p:ext uri="{BB962C8B-B14F-4D97-AF65-F5344CB8AC3E}">
        <p14:creationId xmlns:p14="http://schemas.microsoft.com/office/powerpoint/2010/main" val="28284780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b="0" i="0" dirty="0">
                <a:solidFill>
                  <a:srgbClr val="374151"/>
                </a:solidFill>
                <a:effectLst/>
                <a:latin typeface="Söhne"/>
              </a:rPr>
              <a:t>En résumé, le Min-Max </a:t>
            </a:r>
            <a:r>
              <a:rPr lang="fr-FR" b="0" i="0" dirty="0" err="1">
                <a:solidFill>
                  <a:srgbClr val="374151"/>
                </a:solidFill>
                <a:effectLst/>
                <a:latin typeface="Söhne"/>
              </a:rPr>
              <a:t>Scaler</a:t>
            </a:r>
            <a:r>
              <a:rPr lang="fr-FR" b="0" i="0" dirty="0">
                <a:solidFill>
                  <a:srgbClr val="374151"/>
                </a:solidFill>
                <a:effectLst/>
                <a:latin typeface="Söhne"/>
              </a:rPr>
              <a:t> est utilisé pour normaliser les données dans une plage spécifiée,</a:t>
            </a:r>
          </a:p>
        </p:txBody>
      </p:sp>
      <p:sp>
        <p:nvSpPr>
          <p:cNvPr id="4" name="Slide Number Placeholder 3"/>
          <p:cNvSpPr>
            <a:spLocks noGrp="1"/>
          </p:cNvSpPr>
          <p:nvPr>
            <p:ph type="sldNum" sz="quarter" idx="10"/>
          </p:nvPr>
        </p:nvSpPr>
        <p:spPr/>
        <p:txBody>
          <a:bodyPr/>
          <a:lstStyle/>
          <a:p>
            <a:fld id="{61FD0820-A911-CB49-86A3-BA327329BBFC}" type="slidenum">
              <a:rPr lang="en-US" smtClean="0"/>
              <a:t>12</a:t>
            </a:fld>
            <a:endParaRPr lang="en-US"/>
          </a:p>
        </p:txBody>
      </p:sp>
    </p:spTree>
    <p:extLst>
      <p:ext uri="{BB962C8B-B14F-4D97-AF65-F5344CB8AC3E}">
        <p14:creationId xmlns:p14="http://schemas.microsoft.com/office/powerpoint/2010/main" val="8138457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374151"/>
                </a:solidFill>
                <a:effectLst/>
                <a:latin typeface="Söhne"/>
              </a:rPr>
              <a:t>l'éboulis est utilisé pour déterminer le nombre optimal de clusters dans K-</a:t>
            </a:r>
            <a:r>
              <a:rPr lang="fr-FR" b="0" i="0" dirty="0" err="1">
                <a:solidFill>
                  <a:srgbClr val="374151"/>
                </a:solidFill>
                <a:effectLst/>
                <a:latin typeface="Söhne"/>
              </a:rPr>
              <a:t>means</a:t>
            </a:r>
            <a:r>
              <a:rPr lang="fr-FR" b="0" i="0" dirty="0">
                <a:solidFill>
                  <a:srgbClr val="374151"/>
                </a:solidFill>
                <a:effectLst/>
                <a:latin typeface="Söhne"/>
              </a:rPr>
              <a:t>,</a:t>
            </a:r>
          </a:p>
          <a:p>
            <a:pPr algn="l"/>
            <a:endParaRPr lang="fr-FR" b="0" i="0" dirty="0">
              <a:solidFill>
                <a:srgbClr val="374151"/>
              </a:solidFill>
              <a:effectLst/>
              <a:latin typeface="Söhne"/>
            </a:endParaRPr>
          </a:p>
        </p:txBody>
      </p:sp>
      <p:sp>
        <p:nvSpPr>
          <p:cNvPr id="4" name="Slide Number Placeholder 3"/>
          <p:cNvSpPr>
            <a:spLocks noGrp="1"/>
          </p:cNvSpPr>
          <p:nvPr>
            <p:ph type="sldNum" sz="quarter" idx="10"/>
          </p:nvPr>
        </p:nvSpPr>
        <p:spPr/>
        <p:txBody>
          <a:bodyPr/>
          <a:lstStyle/>
          <a:p>
            <a:fld id="{61FD0820-A911-CB49-86A3-BA327329BBFC}" type="slidenum">
              <a:rPr lang="en-US" smtClean="0"/>
              <a:t>13</a:t>
            </a:fld>
            <a:endParaRPr lang="en-US"/>
          </a:p>
        </p:txBody>
      </p:sp>
    </p:spTree>
    <p:extLst>
      <p:ext uri="{BB962C8B-B14F-4D97-AF65-F5344CB8AC3E}">
        <p14:creationId xmlns:p14="http://schemas.microsoft.com/office/powerpoint/2010/main" val="1940432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b="0" i="0" dirty="0">
                <a:solidFill>
                  <a:srgbClr val="374151"/>
                </a:solidFill>
                <a:effectLst/>
                <a:latin typeface="Söhne"/>
              </a:rPr>
              <a:t>. le cercle de corrélation est utilisé pour visualiser les relations entre variables dans l'ACP,</a:t>
            </a:r>
          </a:p>
          <a:p>
            <a:pPr algn="l"/>
            <a:r>
              <a:rPr lang="fr-FR" b="0" i="0" dirty="0">
                <a:solidFill>
                  <a:srgbClr val="374151"/>
                </a:solidFill>
                <a:effectLst/>
                <a:latin typeface="Söhne"/>
              </a:rPr>
              <a:t>et K-</a:t>
            </a:r>
            <a:r>
              <a:rPr lang="fr-FR" b="0" i="0" dirty="0" err="1">
                <a:solidFill>
                  <a:srgbClr val="374151"/>
                </a:solidFill>
                <a:effectLst/>
                <a:latin typeface="Söhne"/>
              </a:rPr>
              <a:t>means</a:t>
            </a:r>
            <a:r>
              <a:rPr lang="fr-FR" b="0" i="0" dirty="0">
                <a:solidFill>
                  <a:srgbClr val="374151"/>
                </a:solidFill>
                <a:effectLst/>
                <a:latin typeface="Söhne"/>
              </a:rPr>
              <a:t> est un algorithme de regroupement qui partitionne les données en </a:t>
            </a:r>
            <a:r>
              <a:rPr lang="fr-FR" b="0" i="1" dirty="0">
                <a:solidFill>
                  <a:srgbClr val="374151"/>
                </a:solidFill>
                <a:effectLst/>
                <a:latin typeface="KaTeX_Math"/>
              </a:rPr>
              <a:t>k</a:t>
            </a:r>
            <a:r>
              <a:rPr lang="fr-FR" b="0" i="0" dirty="0">
                <a:solidFill>
                  <a:srgbClr val="374151"/>
                </a:solidFill>
                <a:effectLst/>
                <a:latin typeface="Söhne"/>
              </a:rPr>
              <a:t> clusters.</a:t>
            </a:r>
          </a:p>
          <a:p>
            <a:pPr algn="l"/>
            <a:endParaRPr lang="fr-FR" b="0" i="0" dirty="0">
              <a:solidFill>
                <a:srgbClr val="374151"/>
              </a:solidFill>
              <a:effectLst/>
              <a:latin typeface="Söhne"/>
            </a:endParaRPr>
          </a:p>
        </p:txBody>
      </p:sp>
      <p:sp>
        <p:nvSpPr>
          <p:cNvPr id="4" name="Slide Number Placeholder 3"/>
          <p:cNvSpPr>
            <a:spLocks noGrp="1"/>
          </p:cNvSpPr>
          <p:nvPr>
            <p:ph type="sldNum" sz="quarter" idx="10"/>
          </p:nvPr>
        </p:nvSpPr>
        <p:spPr/>
        <p:txBody>
          <a:bodyPr/>
          <a:lstStyle/>
          <a:p>
            <a:fld id="{61FD0820-A911-CB49-86A3-BA327329BBFC}" type="slidenum">
              <a:rPr lang="en-US" smtClean="0"/>
              <a:t>14</a:t>
            </a:fld>
            <a:endParaRPr lang="en-US"/>
          </a:p>
        </p:txBody>
      </p:sp>
    </p:spTree>
    <p:extLst>
      <p:ext uri="{BB962C8B-B14F-4D97-AF65-F5344CB8AC3E}">
        <p14:creationId xmlns:p14="http://schemas.microsoft.com/office/powerpoint/2010/main" val="6876375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b="0" i="0" dirty="0">
                <a:solidFill>
                  <a:srgbClr val="374151"/>
                </a:solidFill>
                <a:effectLst/>
                <a:latin typeface="Söhne"/>
              </a:rPr>
              <a:t>.</a:t>
            </a:r>
          </a:p>
        </p:txBody>
      </p:sp>
      <p:sp>
        <p:nvSpPr>
          <p:cNvPr id="4" name="Slide Number Placeholder 3"/>
          <p:cNvSpPr>
            <a:spLocks noGrp="1"/>
          </p:cNvSpPr>
          <p:nvPr>
            <p:ph type="sldNum" sz="quarter" idx="10"/>
          </p:nvPr>
        </p:nvSpPr>
        <p:spPr/>
        <p:txBody>
          <a:bodyPr/>
          <a:lstStyle/>
          <a:p>
            <a:fld id="{61FD0820-A911-CB49-86A3-BA327329BBFC}" type="slidenum">
              <a:rPr lang="en-US" smtClean="0"/>
              <a:t>15</a:t>
            </a:fld>
            <a:endParaRPr lang="en-US"/>
          </a:p>
        </p:txBody>
      </p:sp>
    </p:spTree>
    <p:extLst>
      <p:ext uri="{BB962C8B-B14F-4D97-AF65-F5344CB8AC3E}">
        <p14:creationId xmlns:p14="http://schemas.microsoft.com/office/powerpoint/2010/main" val="39673465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b="0" i="0" dirty="0">
                <a:solidFill>
                  <a:srgbClr val="374151"/>
                </a:solidFill>
                <a:effectLst/>
                <a:latin typeface="Söhne"/>
              </a:rPr>
              <a:t>.</a:t>
            </a:r>
          </a:p>
        </p:txBody>
      </p:sp>
      <p:sp>
        <p:nvSpPr>
          <p:cNvPr id="4" name="Slide Number Placeholder 3"/>
          <p:cNvSpPr>
            <a:spLocks noGrp="1"/>
          </p:cNvSpPr>
          <p:nvPr>
            <p:ph type="sldNum" sz="quarter" idx="10"/>
          </p:nvPr>
        </p:nvSpPr>
        <p:spPr/>
        <p:txBody>
          <a:bodyPr/>
          <a:lstStyle/>
          <a:p>
            <a:fld id="{61FD0820-A911-CB49-86A3-BA327329BBFC}" type="slidenum">
              <a:rPr lang="en-US" smtClean="0"/>
              <a:t>16</a:t>
            </a:fld>
            <a:endParaRPr lang="en-US"/>
          </a:p>
        </p:txBody>
      </p:sp>
    </p:spTree>
    <p:extLst>
      <p:ext uri="{BB962C8B-B14F-4D97-AF65-F5344CB8AC3E}">
        <p14:creationId xmlns:p14="http://schemas.microsoft.com/office/powerpoint/2010/main" val="6927868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61FD0820-A911-CB49-86A3-BA327329BBFC}" type="slidenum">
              <a:rPr lang="en-US" smtClean="0"/>
              <a:t>17</a:t>
            </a:fld>
            <a:endParaRPr lang="en-US"/>
          </a:p>
        </p:txBody>
      </p:sp>
    </p:spTree>
    <p:extLst>
      <p:ext uri="{BB962C8B-B14F-4D97-AF65-F5344CB8AC3E}">
        <p14:creationId xmlns:p14="http://schemas.microsoft.com/office/powerpoint/2010/main" val="34778659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61FD0820-A911-CB49-86A3-BA327329BBFC}" type="slidenum">
              <a:rPr lang="en-US" smtClean="0"/>
              <a:t>18</a:t>
            </a:fld>
            <a:endParaRPr lang="en-US"/>
          </a:p>
        </p:txBody>
      </p:sp>
    </p:spTree>
    <p:extLst>
      <p:ext uri="{BB962C8B-B14F-4D97-AF65-F5344CB8AC3E}">
        <p14:creationId xmlns:p14="http://schemas.microsoft.com/office/powerpoint/2010/main" val="9519074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61FD0820-A911-CB49-86A3-BA327329BBFC}" type="slidenum">
              <a:rPr lang="en-US" smtClean="0"/>
              <a:t>19</a:t>
            </a:fld>
            <a:endParaRPr lang="en-US"/>
          </a:p>
        </p:txBody>
      </p:sp>
    </p:spTree>
    <p:extLst>
      <p:ext uri="{BB962C8B-B14F-4D97-AF65-F5344CB8AC3E}">
        <p14:creationId xmlns:p14="http://schemas.microsoft.com/office/powerpoint/2010/main" val="2810647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61FD0820-A911-CB49-86A3-BA327329BBFC}" type="slidenum">
              <a:rPr lang="en-US" smtClean="0"/>
              <a:t>2</a:t>
            </a:fld>
            <a:endParaRPr lang="en-US"/>
          </a:p>
        </p:txBody>
      </p:sp>
    </p:spTree>
    <p:extLst>
      <p:ext uri="{BB962C8B-B14F-4D97-AF65-F5344CB8AC3E}">
        <p14:creationId xmlns:p14="http://schemas.microsoft.com/office/powerpoint/2010/main" val="35780020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1FD0820-A911-CB49-86A3-BA327329BBFC}" type="slidenum">
              <a:rPr lang="en-US" smtClean="0"/>
              <a:t>20</a:t>
            </a:fld>
            <a:endParaRPr lang="en-US"/>
          </a:p>
        </p:txBody>
      </p:sp>
    </p:spTree>
    <p:extLst>
      <p:ext uri="{BB962C8B-B14F-4D97-AF65-F5344CB8AC3E}">
        <p14:creationId xmlns:p14="http://schemas.microsoft.com/office/powerpoint/2010/main" val="930002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FD0820-A911-CB49-86A3-BA327329BBFC}" type="slidenum">
              <a:rPr lang="en-US" smtClean="0"/>
              <a:t>3</a:t>
            </a:fld>
            <a:endParaRPr lang="en-US"/>
          </a:p>
        </p:txBody>
      </p:sp>
    </p:spTree>
    <p:extLst>
      <p:ext uri="{BB962C8B-B14F-4D97-AF65-F5344CB8AC3E}">
        <p14:creationId xmlns:p14="http://schemas.microsoft.com/office/powerpoint/2010/main" val="19652801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FD0820-A911-CB49-86A3-BA327329BBFC}" type="slidenum">
              <a:rPr lang="en-US" smtClean="0"/>
              <a:t>4</a:t>
            </a:fld>
            <a:endParaRPr lang="en-US"/>
          </a:p>
        </p:txBody>
      </p:sp>
    </p:spTree>
    <p:extLst>
      <p:ext uri="{BB962C8B-B14F-4D97-AF65-F5344CB8AC3E}">
        <p14:creationId xmlns:p14="http://schemas.microsoft.com/office/powerpoint/2010/main" val="286340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latin typeface="+mj-lt"/>
              </a:rPr>
              <a:t>En effectuant le calcul de l'accroissement de la population de 2000 à 2018, il a été constaté que les données de population n'étaient pas disponibles pour l'ensemble de cette période.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latin typeface="+mj-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latin typeface="+mj-lt"/>
              </a:rPr>
              <a:t>En effet, des pays tels que l'ex-Soudan ou la Serbie-et-Monténégro ont connu des séparations au cours de cette période. La décision a été prise de calculer le taux d'accroissement à partir de la première année pour laquelle les données étaient disponibles, en excluant les pays qui ont disparu au cours de la période d'analyse.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latin typeface="+mj-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latin typeface="+mj-lt"/>
              </a:rPr>
              <a:t>Rajouter une phrase simple sur le diapo </a:t>
            </a:r>
          </a:p>
          <a:p>
            <a:endParaRPr lang="en-US" dirty="0"/>
          </a:p>
        </p:txBody>
      </p:sp>
      <p:sp>
        <p:nvSpPr>
          <p:cNvPr id="4" name="Slide Number Placeholder 3"/>
          <p:cNvSpPr>
            <a:spLocks noGrp="1"/>
          </p:cNvSpPr>
          <p:nvPr>
            <p:ph type="sldNum" sz="quarter" idx="10"/>
          </p:nvPr>
        </p:nvSpPr>
        <p:spPr/>
        <p:txBody>
          <a:bodyPr/>
          <a:lstStyle/>
          <a:p>
            <a:fld id="{61FD0820-A911-CB49-86A3-BA327329BBFC}" type="slidenum">
              <a:rPr lang="en-US" smtClean="0"/>
              <a:t>5</a:t>
            </a:fld>
            <a:endParaRPr lang="en-US"/>
          </a:p>
        </p:txBody>
      </p:sp>
    </p:spTree>
    <p:extLst>
      <p:ext uri="{BB962C8B-B14F-4D97-AF65-F5344CB8AC3E}">
        <p14:creationId xmlns:p14="http://schemas.microsoft.com/office/powerpoint/2010/main" val="4107389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fr-FR" dirty="0">
                    <a:latin typeface="+mj-lt"/>
                  </a:rPr>
                  <a:t>Une nouvelle variable est calculée, dénommée le "taux de dépendance aux importations", défini par la formule :</a:t>
                </a:r>
                <a14:m>
                  <m:oMath xmlns:m="http://schemas.openxmlformats.org/officeDocument/2006/math">
                    <m:r>
                      <a:rPr lang="fr-FR" b="0" i="1" smtClean="0">
                        <a:latin typeface="Cambria Math" panose="02040503050406030204" pitchFamily="18" charset="0"/>
                      </a:rPr>
                      <m:t>𝑇𝑎𝑢𝑥</m:t>
                    </m:r>
                    <m:r>
                      <a:rPr lang="fr-FR" b="0" i="1" smtClean="0">
                        <a:latin typeface="Cambria Math" panose="02040503050406030204" pitchFamily="18" charset="0"/>
                      </a:rPr>
                      <m:t> </m:t>
                    </m:r>
                    <m:r>
                      <a:rPr lang="fr-FR" b="0" i="1" smtClean="0">
                        <a:latin typeface="Cambria Math" panose="02040503050406030204" pitchFamily="18" charset="0"/>
                      </a:rPr>
                      <m:t>𝑑𝑒</m:t>
                    </m:r>
                    <m:r>
                      <a:rPr lang="fr-FR" b="0" i="1" smtClean="0">
                        <a:latin typeface="Cambria Math" panose="02040503050406030204" pitchFamily="18" charset="0"/>
                      </a:rPr>
                      <m:t> </m:t>
                    </m:r>
                    <m:r>
                      <a:rPr lang="fr-FR" b="0" i="1" smtClean="0">
                        <a:latin typeface="Cambria Math" panose="02040503050406030204" pitchFamily="18" charset="0"/>
                      </a:rPr>
                      <m:t>𝑑</m:t>
                    </m:r>
                    <m:r>
                      <a:rPr lang="fr-FR" b="0" i="1" smtClean="0">
                        <a:latin typeface="Cambria Math" panose="02040503050406030204" pitchFamily="18" charset="0"/>
                      </a:rPr>
                      <m:t>é</m:t>
                    </m:r>
                    <m:r>
                      <a:rPr lang="fr-FR" b="0" i="1" smtClean="0">
                        <a:latin typeface="Cambria Math" panose="02040503050406030204" pitchFamily="18" charset="0"/>
                      </a:rPr>
                      <m:t>𝑝𝑒𝑛𝑑𝑎𝑛𝑐𝑒</m:t>
                    </m:r>
                    <m:r>
                      <a:rPr lang="fr-FR" b="0" i="1" smtClean="0">
                        <a:latin typeface="Cambria Math" panose="02040503050406030204" pitchFamily="18" charset="0"/>
                      </a:rPr>
                      <m:t> </m:t>
                    </m:r>
                    <m:r>
                      <a:rPr lang="fr-FR" b="0" i="1" smtClean="0">
                        <a:latin typeface="Cambria Math" panose="02040503050406030204" pitchFamily="18" charset="0"/>
                      </a:rPr>
                      <m:t>𝑎𝑢𝑥</m:t>
                    </m:r>
                    <m:r>
                      <a:rPr lang="fr-FR" b="0" i="1" smtClean="0">
                        <a:latin typeface="Cambria Math" panose="02040503050406030204" pitchFamily="18" charset="0"/>
                      </a:rPr>
                      <m:t> </m:t>
                    </m:r>
                    <m:r>
                      <a:rPr lang="fr-FR" b="0" i="1" smtClean="0">
                        <a:latin typeface="Cambria Math" panose="02040503050406030204" pitchFamily="18" charset="0"/>
                      </a:rPr>
                      <m:t>𝑖𝑚𝑝𝑜𝑟𝑡𝑎𝑡𝑖𝑜𝑛𝑠</m:t>
                    </m:r>
                    <m:r>
                      <a:rPr lang="fr-FR" b="0" i="1" smtClean="0">
                        <a:latin typeface="Cambria Math" panose="02040503050406030204" pitchFamily="18" charset="0"/>
                      </a:rPr>
                      <m:t> =</m:t>
                    </m:r>
                    <m:f>
                      <m:fPr>
                        <m:ctrlPr>
                          <a:rPr lang="fr-FR" b="0" i="1" smtClean="0">
                            <a:latin typeface="Cambria Math" panose="02040503050406030204" pitchFamily="18" charset="0"/>
                            <a:ea typeface="Cambria Math" panose="02040503050406030204" pitchFamily="18" charset="0"/>
                          </a:rPr>
                        </m:ctrlPr>
                      </m:fPr>
                      <m:num>
                        <m:r>
                          <a:rPr lang="fr-FR" b="0" i="1" smtClean="0">
                            <a:latin typeface="Cambria Math" panose="02040503050406030204" pitchFamily="18" charset="0"/>
                            <a:ea typeface="Cambria Math" panose="02040503050406030204" pitchFamily="18" charset="0"/>
                          </a:rPr>
                          <m:t>𝐼𝑚𝑝𝑜𝑟𝑡𝑎𝑡𝑖𝑜𝑛𝑠</m:t>
                        </m:r>
                      </m:num>
                      <m:den>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𝑃𝑟𝑜𝑑𝑢𝑐𝑡𝑖𝑜𝑛</m:t>
                        </m:r>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𝐵𝑎𝑙𝑎𝑛𝑐𝑒</m:t>
                        </m:r>
                        <m:r>
                          <a:rPr lang="fr-FR" b="0" i="1" smtClean="0">
                            <a:latin typeface="Cambria Math" panose="02040503050406030204" pitchFamily="18" charset="0"/>
                            <a:ea typeface="Cambria Math" panose="02040503050406030204" pitchFamily="18" charset="0"/>
                          </a:rPr>
                          <m:t> </m:t>
                        </m:r>
                        <m:r>
                          <a:rPr lang="fr-FR" b="0" i="1" smtClean="0">
                            <a:latin typeface="Cambria Math" panose="02040503050406030204" pitchFamily="18" charset="0"/>
                            <a:ea typeface="Cambria Math" panose="02040503050406030204" pitchFamily="18" charset="0"/>
                          </a:rPr>
                          <m:t>𝑑𝑒𝑠</m:t>
                        </m:r>
                        <m:r>
                          <a:rPr lang="fr-FR" b="0" i="1" smtClean="0">
                            <a:latin typeface="Cambria Math" panose="02040503050406030204" pitchFamily="18" charset="0"/>
                            <a:ea typeface="Cambria Math" panose="02040503050406030204" pitchFamily="18" charset="0"/>
                          </a:rPr>
                          <m:t> </m:t>
                        </m:r>
                        <m:r>
                          <a:rPr lang="fr-FR" b="0" i="1" smtClean="0">
                            <a:latin typeface="Cambria Math" panose="02040503050406030204" pitchFamily="18" charset="0"/>
                            <a:ea typeface="Cambria Math" panose="02040503050406030204" pitchFamily="18" charset="0"/>
                          </a:rPr>
                          <m:t>𝑒𝑥𝑝𝑜𝑟𝑡𝑎𝑡𝑖𝑜𝑛𝑠</m:t>
                        </m:r>
                        <m:r>
                          <a:rPr lang="fr-FR" b="0" i="1" smtClean="0">
                            <a:latin typeface="Cambria Math" panose="02040503050406030204" pitchFamily="18" charset="0"/>
                            <a:ea typeface="Cambria Math" panose="02040503050406030204" pitchFamily="18" charset="0"/>
                          </a:rPr>
                          <m:t>)</m:t>
                        </m:r>
                      </m:den>
                    </m:f>
                  </m:oMath>
                </a14:m>
                <a:endParaRPr lang="fr-FR" dirty="0">
                  <a:latin typeface="+mj-lt"/>
                </a:endParaRPr>
              </a:p>
              <a:p>
                <a:r>
                  <a:rPr lang="fr-FR" dirty="0">
                    <a:latin typeface="+mj-lt"/>
                  </a:rPr>
                  <a:t>Parallèlement, la somme totale des disponibilités est également calculée pour obtenir une vision d'ensemble de la disponibilité globale d'un pays. </a:t>
                </a:r>
              </a:p>
              <a:p>
                <a:r>
                  <a:rPr lang="fr-FR" dirty="0">
                    <a:latin typeface="+mj-lt"/>
                  </a:rPr>
                  <a:t>Les données spécifiques à la disponibilité de la viande de volaille sont extraites et isolées, constituant le cœur de l'analyse. On observe qu’il y a des pays à 0 ce qui signifie que l’on a pas l’information. </a:t>
                </a:r>
              </a:p>
              <a:p>
                <a:endParaRPr lang="en-US" dirty="0"/>
              </a:p>
            </p:txBody>
          </p:sp>
        </mc:Choice>
        <mc:Fallback xmlns="">
          <p:sp>
            <p:nvSpPr>
              <p:cNvPr id="3" name="Notes Placeholder 2"/>
              <p:cNvSpPr>
                <a:spLocks noGrp="1"/>
              </p:cNvSpPr>
              <p:nvPr>
                <p:ph type="body" idx="1"/>
              </p:nvPr>
            </p:nvSpPr>
            <p:spPr/>
            <p:txBody>
              <a:bodyPr/>
              <a:lstStyle/>
              <a:p>
                <a:r>
                  <a:rPr lang="fr-FR" dirty="0">
                    <a:latin typeface="+mj-lt"/>
                  </a:rPr>
                  <a:t>Une nouvelle variable est calculée, dénommée le "taux de dépendance aux importations", défini par la formule :</a:t>
                </a:r>
                <a:r>
                  <a:rPr lang="fr-FR" b="0" i="0">
                    <a:latin typeface="Cambria Math" panose="02040503050406030204" pitchFamily="18" charset="0"/>
                  </a:rPr>
                  <a:t>𝑇𝑎𝑢𝑥 𝑑𝑒 𝑑é𝑝𝑒𝑛𝑑𝑎𝑛𝑐𝑒 𝑎𝑢𝑥 𝑖𝑚𝑝𝑜𝑟𝑡𝑎𝑡𝑖𝑜𝑛𝑠 =</a:t>
                </a:r>
                <a:r>
                  <a:rPr lang="fr-FR" b="0" i="0">
                    <a:latin typeface="Cambria Math" panose="02040503050406030204" pitchFamily="18" charset="0"/>
                    <a:ea typeface="Cambria Math" panose="02040503050406030204" pitchFamily="18" charset="0"/>
                  </a:rPr>
                  <a:t>𝐼𝑚𝑝𝑜𝑟𝑡𝑎𝑡𝑖𝑜𝑛𝑠/((𝑃𝑟𝑜𝑑𝑢𝑐𝑡𝑖𝑜𝑛+𝐵𝑎𝑙𝑎𝑛𝑐𝑒 𝑑𝑒𝑠 𝑒𝑥𝑝𝑜𝑟𝑡𝑎𝑡𝑖𝑜𝑛𝑠))</a:t>
                </a:r>
                <a:endParaRPr lang="fr-FR" dirty="0">
                  <a:latin typeface="+mj-lt"/>
                </a:endParaRPr>
              </a:p>
              <a:p>
                <a:r>
                  <a:rPr lang="fr-FR" dirty="0">
                    <a:latin typeface="+mj-lt"/>
                  </a:rPr>
                  <a:t>Parallèlement, la somme totale des disponibilités est également calculée pour obtenir une vision d'ensemble de la disponibilité globale d'un pays. Les données spécifiques à la disponibilité de la viande de volaille sont extraites et isolées, constituant le cœur de l'analyse. On observe qu’il y a des pays à 0 ce qui signifie que l’on a pas l’information. </a:t>
                </a:r>
              </a:p>
              <a:p>
                <a:endParaRPr lang="en-US" dirty="0"/>
              </a:p>
            </p:txBody>
          </p:sp>
        </mc:Fallback>
      </mc:AlternateContent>
      <p:sp>
        <p:nvSpPr>
          <p:cNvPr id="4" name="Slide Number Placeholder 3"/>
          <p:cNvSpPr>
            <a:spLocks noGrp="1"/>
          </p:cNvSpPr>
          <p:nvPr>
            <p:ph type="sldNum" sz="quarter" idx="10"/>
          </p:nvPr>
        </p:nvSpPr>
        <p:spPr/>
        <p:txBody>
          <a:bodyPr/>
          <a:lstStyle/>
          <a:p>
            <a:fld id="{61FD0820-A911-CB49-86A3-BA327329BBFC}" type="slidenum">
              <a:rPr lang="en-US" smtClean="0"/>
              <a:t>6</a:t>
            </a:fld>
            <a:endParaRPr lang="en-US"/>
          </a:p>
        </p:txBody>
      </p:sp>
    </p:spTree>
    <p:extLst>
      <p:ext uri="{BB962C8B-B14F-4D97-AF65-F5344CB8AC3E}">
        <p14:creationId xmlns:p14="http://schemas.microsoft.com/office/powerpoint/2010/main" val="14413539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FD0820-A911-CB49-86A3-BA327329BBFC}" type="slidenum">
              <a:rPr lang="en-US" smtClean="0"/>
              <a:t>7</a:t>
            </a:fld>
            <a:endParaRPr lang="en-US"/>
          </a:p>
        </p:txBody>
      </p:sp>
    </p:spTree>
    <p:extLst>
      <p:ext uri="{BB962C8B-B14F-4D97-AF65-F5344CB8AC3E}">
        <p14:creationId xmlns:p14="http://schemas.microsoft.com/office/powerpoint/2010/main" val="2257993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i="0" dirty="0">
                <a:solidFill>
                  <a:srgbClr val="374151"/>
                </a:solidFill>
                <a:effectLst/>
                <a:latin typeface="Söhne"/>
              </a:rPr>
              <a:t>Le Min-Max </a:t>
            </a:r>
            <a:r>
              <a:rPr lang="fr-FR" b="0" i="0" dirty="0" err="1">
                <a:solidFill>
                  <a:srgbClr val="374151"/>
                </a:solidFill>
                <a:effectLst/>
                <a:latin typeface="Söhne"/>
              </a:rPr>
              <a:t>Scaler</a:t>
            </a:r>
            <a:r>
              <a:rPr lang="fr-FR" b="0" i="0" dirty="0">
                <a:solidFill>
                  <a:srgbClr val="374151"/>
                </a:solidFill>
                <a:effectLst/>
                <a:latin typeface="Söhne"/>
              </a:rPr>
              <a:t> transforme les données en les ramenant à un intervalle spécifié, généralement [0, 1]. Il soustrait la valeur minimale et divise par la différence entre la valeur maximale et la valeur minimale.</a:t>
            </a:r>
            <a:endParaRPr lang="en-US" dirty="0"/>
          </a:p>
        </p:txBody>
      </p:sp>
      <p:sp>
        <p:nvSpPr>
          <p:cNvPr id="4" name="Slide Number Placeholder 3"/>
          <p:cNvSpPr>
            <a:spLocks noGrp="1"/>
          </p:cNvSpPr>
          <p:nvPr>
            <p:ph type="sldNum" sz="quarter" idx="10"/>
          </p:nvPr>
        </p:nvSpPr>
        <p:spPr/>
        <p:txBody>
          <a:bodyPr/>
          <a:lstStyle/>
          <a:p>
            <a:fld id="{61FD0820-A911-CB49-86A3-BA327329BBFC}" type="slidenum">
              <a:rPr lang="en-US" smtClean="0"/>
              <a:t>8</a:t>
            </a:fld>
            <a:endParaRPr lang="en-US"/>
          </a:p>
        </p:txBody>
      </p:sp>
    </p:spTree>
    <p:extLst>
      <p:ext uri="{BB962C8B-B14F-4D97-AF65-F5344CB8AC3E}">
        <p14:creationId xmlns:p14="http://schemas.microsoft.com/office/powerpoint/2010/main" val="4794217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FD0820-A911-CB49-86A3-BA327329BBFC}" type="slidenum">
              <a:rPr lang="en-US" smtClean="0"/>
              <a:t>9</a:t>
            </a:fld>
            <a:endParaRPr lang="en-US"/>
          </a:p>
        </p:txBody>
      </p:sp>
    </p:spTree>
    <p:extLst>
      <p:ext uri="{BB962C8B-B14F-4D97-AF65-F5344CB8AC3E}">
        <p14:creationId xmlns:p14="http://schemas.microsoft.com/office/powerpoint/2010/main" val="1716408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BF4E520-6BEA-CD41-8375-1B6B171EAB8B}" type="datetime1">
              <a:rPr lang="en-ID" smtClean="0"/>
              <a:t>19/01/2024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1059905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13B590-ABAB-9344-8698-4D7FEC7B6B19}" type="datetime1">
              <a:rPr lang="en-ID" smtClean="0"/>
              <a:t>19/01/2024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227621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16331B0-2ABC-5A4E-BB86-B46C81C28EEC}" type="datetime1">
              <a:rPr lang="en-ID" smtClean="0"/>
              <a:t>19/01/2024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9735702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75D5D-7991-754D-ABC9-E9412BC16D1E}" type="datetime1">
              <a:rPr lang="en-ID" smtClean="0"/>
              <a:t>19/01/2024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1117671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rotWithShape="1">
          <a:blip r:embed="rId2" cstate="screen">
            <a:extLst>
              <a:ext uri="{28A0092B-C50C-407E-A947-70E740481C1C}">
                <a14:useLocalDpi xmlns:a14="http://schemas.microsoft.com/office/drawing/2010/main"/>
              </a:ext>
            </a:extLst>
          </a:blip>
          <a:srcRect l="14385"/>
          <a:stretch/>
        </p:blipFill>
        <p:spPr>
          <a:xfrm>
            <a:off x="0" y="0"/>
            <a:ext cx="5080000" cy="6858000"/>
          </a:xfrm>
          <a:prstGeom prst="rect">
            <a:avLst/>
          </a:prstGeom>
        </p:spPr>
      </p:pic>
      <p:sp>
        <p:nvSpPr>
          <p:cNvPr id="16" name="Rectangle 15"/>
          <p:cNvSpPr/>
          <p:nvPr userDrawn="1"/>
        </p:nvSpPr>
        <p:spPr>
          <a:xfrm>
            <a:off x="0" y="0"/>
            <a:ext cx="5080000" cy="6858000"/>
          </a:xfrm>
          <a:prstGeom prst="rect">
            <a:avLst/>
          </a:prstGeom>
          <a:gradFill>
            <a:gsLst>
              <a:gs pos="0">
                <a:schemeClr val="bg1">
                  <a:alpha val="86000"/>
                </a:schemeClr>
              </a:gs>
              <a:gs pos="100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7" name="Group 16"/>
          <p:cNvGrpSpPr/>
          <p:nvPr userDrawn="1"/>
        </p:nvGrpSpPr>
        <p:grpSpPr>
          <a:xfrm>
            <a:off x="0" y="1"/>
            <a:ext cx="5712199" cy="6858000"/>
            <a:chOff x="0" y="1"/>
            <a:chExt cx="5712199" cy="6858000"/>
          </a:xfrm>
        </p:grpSpPr>
        <p:sp>
          <p:nvSpPr>
            <p:cNvPr id="18" name="Freeform 17"/>
            <p:cNvSpPr/>
            <p:nvPr/>
          </p:nvSpPr>
          <p:spPr>
            <a:xfrm>
              <a:off x="0" y="1"/>
              <a:ext cx="5712199" cy="6857999"/>
            </a:xfrm>
            <a:custGeom>
              <a:avLst/>
              <a:gdLst>
                <a:gd name="connsiteX0" fmla="*/ 0 w 5712199"/>
                <a:gd name="connsiteY0" fmla="*/ 0 h 6857999"/>
                <a:gd name="connsiteX1" fmla="*/ 1879543 w 5712199"/>
                <a:gd name="connsiteY1" fmla="*/ 0 h 6857999"/>
                <a:gd name="connsiteX2" fmla="*/ 5712199 w 5712199"/>
                <a:gd name="connsiteY2" fmla="*/ 4082143 h 6857999"/>
                <a:gd name="connsiteX3" fmla="*/ 3105994 w 5712199"/>
                <a:gd name="connsiteY3" fmla="*/ 6857999 h 6857999"/>
                <a:gd name="connsiteX4" fmla="*/ 0 w 5712199"/>
                <a:gd name="connsiteY4" fmla="*/ 6857999 h 6857999"/>
                <a:gd name="connsiteX5" fmla="*/ 0 w 5712199"/>
                <a:gd name="connsiteY5" fmla="*/ 5798333 h 6857999"/>
                <a:gd name="connsiteX6" fmla="*/ 1611302 w 5712199"/>
                <a:gd name="connsiteY6" fmla="*/ 4082143 h 6857999"/>
                <a:gd name="connsiteX7" fmla="*/ 0 w 5712199"/>
                <a:gd name="connsiteY7" fmla="*/ 2365953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2199" h="6857999">
                  <a:moveTo>
                    <a:pt x="0" y="0"/>
                  </a:moveTo>
                  <a:lnTo>
                    <a:pt x="1879543" y="0"/>
                  </a:lnTo>
                  <a:lnTo>
                    <a:pt x="5712199" y="4082143"/>
                  </a:lnTo>
                  <a:lnTo>
                    <a:pt x="3105994" y="6857999"/>
                  </a:lnTo>
                  <a:lnTo>
                    <a:pt x="0" y="6857999"/>
                  </a:lnTo>
                  <a:lnTo>
                    <a:pt x="0" y="5798333"/>
                  </a:lnTo>
                  <a:lnTo>
                    <a:pt x="1611302" y="4082143"/>
                  </a:lnTo>
                  <a:lnTo>
                    <a:pt x="0" y="2365953"/>
                  </a:ln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Freeform 18"/>
            <p:cNvSpPr/>
            <p:nvPr/>
          </p:nvSpPr>
          <p:spPr>
            <a:xfrm>
              <a:off x="16934" y="2"/>
              <a:ext cx="5068729" cy="6857999"/>
            </a:xfrm>
            <a:custGeom>
              <a:avLst/>
              <a:gdLst>
                <a:gd name="connsiteX0" fmla="*/ 2433426 w 5068729"/>
                <a:gd name="connsiteY0" fmla="*/ 0 h 6857999"/>
                <a:gd name="connsiteX1" fmla="*/ 4713421 w 5068729"/>
                <a:gd name="connsiteY1" fmla="*/ 0 h 6857999"/>
                <a:gd name="connsiteX2" fmla="*/ 5068729 w 5068729"/>
                <a:gd name="connsiteY2" fmla="*/ 378437 h 6857999"/>
                <a:gd name="connsiteX3" fmla="*/ 1585485 w 5068729"/>
                <a:gd name="connsiteY3" fmla="*/ 4088424 h 6857999"/>
                <a:gd name="connsiteX4" fmla="*/ 4185792 w 5068729"/>
                <a:gd name="connsiteY4" fmla="*/ 6857999 h 6857999"/>
                <a:gd name="connsiteX5" fmla="*/ 1905797 w 5068729"/>
                <a:gd name="connsiteY5" fmla="*/ 6857999 h 6857999"/>
                <a:gd name="connsiteX6" fmla="*/ 0 w 5068729"/>
                <a:gd name="connsiteY6" fmla="*/ 4828144 h 6857999"/>
                <a:gd name="connsiteX7" fmla="*/ 0 w 5068729"/>
                <a:gd name="connsiteY7" fmla="*/ 3348704 h 6857999"/>
                <a:gd name="connsiteX8" fmla="*/ 2788734 w 5068729"/>
                <a:gd name="connsiteY8" fmla="*/ 378437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68729" h="6857999">
                  <a:moveTo>
                    <a:pt x="2433426" y="0"/>
                  </a:moveTo>
                  <a:lnTo>
                    <a:pt x="4713421" y="0"/>
                  </a:lnTo>
                  <a:lnTo>
                    <a:pt x="5068729" y="378437"/>
                  </a:lnTo>
                  <a:lnTo>
                    <a:pt x="1585485" y="4088424"/>
                  </a:lnTo>
                  <a:lnTo>
                    <a:pt x="4185792" y="6857999"/>
                  </a:lnTo>
                  <a:lnTo>
                    <a:pt x="1905797" y="6857999"/>
                  </a:lnTo>
                  <a:lnTo>
                    <a:pt x="0" y="4828144"/>
                  </a:lnTo>
                  <a:lnTo>
                    <a:pt x="0" y="3348704"/>
                  </a:lnTo>
                  <a:lnTo>
                    <a:pt x="2788734" y="378437"/>
                  </a:lnTo>
                  <a:close/>
                </a:path>
              </a:pathLst>
            </a:custGeom>
            <a:solidFill>
              <a:srgbClr val="DA8F4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3" name="Content Placeholder 2"/>
          <p:cNvSpPr>
            <a:spLocks noGrp="1"/>
          </p:cNvSpPr>
          <p:nvPr>
            <p:ph idx="1"/>
          </p:nvPr>
        </p:nvSpPr>
        <p:spPr>
          <a:xfrm>
            <a:off x="530942" y="1740310"/>
            <a:ext cx="11130116" cy="4436653"/>
          </a:xfrm>
        </p:spPr>
        <p:txBody>
          <a:bodyPr>
            <a:normAutofit/>
          </a:bodyPr>
          <a:lstStyle>
            <a:lvl1pPr>
              <a:defRPr sz="2400">
                <a:latin typeface="+mj-lt"/>
              </a:defRPr>
            </a:lvl1pPr>
            <a:lvl2pPr>
              <a:defRPr sz="2000">
                <a:latin typeface="+mj-lt"/>
              </a:defRPr>
            </a:lvl2pPr>
            <a:lvl3pPr>
              <a:defRPr sz="1800">
                <a:latin typeface="+mj-lt"/>
              </a:defRPr>
            </a:lvl3pPr>
            <a:lvl4pPr>
              <a:defRPr sz="1600">
                <a:latin typeface="+mj-lt"/>
              </a:defRPr>
            </a:lvl4pPr>
            <a:lvl5pPr>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Date Placeholder 3"/>
          <p:cNvSpPr>
            <a:spLocks noGrp="1"/>
          </p:cNvSpPr>
          <p:nvPr>
            <p:ph type="dt" sz="half" idx="10"/>
          </p:nvPr>
        </p:nvSpPr>
        <p:spPr>
          <a:xfrm>
            <a:off x="530942" y="6368432"/>
            <a:ext cx="2743200" cy="365125"/>
          </a:xfrm>
        </p:spPr>
        <p:txBody>
          <a:bodyPr/>
          <a:lstStyle/>
          <a:p>
            <a:fld id="{2758F1EC-AE55-5749-B80C-A755D6A4E0B8}" type="datetime1">
              <a:rPr lang="en-ID" smtClean="0"/>
              <a:t>19/01/2024</a:t>
            </a:fld>
            <a:endParaRPr lang="en-US"/>
          </a:p>
        </p:txBody>
      </p:sp>
      <p:sp>
        <p:nvSpPr>
          <p:cNvPr id="24" name="Footer Placeholder 4"/>
          <p:cNvSpPr>
            <a:spLocks noGrp="1"/>
          </p:cNvSpPr>
          <p:nvPr>
            <p:ph type="ftr" sz="quarter" idx="11"/>
          </p:nvPr>
        </p:nvSpPr>
        <p:spPr>
          <a:xfrm>
            <a:off x="4038600" y="6368432"/>
            <a:ext cx="4114800" cy="365125"/>
          </a:xfrm>
        </p:spPr>
        <p:txBody>
          <a:bodyPr/>
          <a:lstStyle/>
          <a:p>
            <a:endParaRPr lang="en-US"/>
          </a:p>
        </p:txBody>
      </p:sp>
      <p:sp>
        <p:nvSpPr>
          <p:cNvPr id="25" name="Parallelogram 24"/>
          <p:cNvSpPr/>
          <p:nvPr userDrawn="1"/>
        </p:nvSpPr>
        <p:spPr>
          <a:xfrm>
            <a:off x="10987100" y="0"/>
            <a:ext cx="673958" cy="463476"/>
          </a:xfrm>
          <a:prstGeom prst="parallelogram">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lide Number Placeholder 5"/>
          <p:cNvSpPr>
            <a:spLocks noGrp="1"/>
          </p:cNvSpPr>
          <p:nvPr>
            <p:ph type="sldNum" sz="quarter" idx="12"/>
          </p:nvPr>
        </p:nvSpPr>
        <p:spPr>
          <a:xfrm>
            <a:off x="11052945" y="36607"/>
            <a:ext cx="536605" cy="365125"/>
          </a:xfrm>
        </p:spPr>
        <p:txBody>
          <a:bodyPr/>
          <a:lstStyle>
            <a:lvl1pPr algn="ctr">
              <a:defRPr>
                <a:solidFill>
                  <a:schemeClr val="bg1"/>
                </a:solidFill>
              </a:defRPr>
            </a:lvl1pPr>
          </a:lstStyle>
          <a:p>
            <a:fld id="{420B1099-E721-E54F-9A56-8FD715DAFF88}" type="slidenum">
              <a:rPr lang="en-US" smtClean="0"/>
              <a:pPr/>
              <a:t>‹N°›</a:t>
            </a:fld>
            <a:endParaRPr lang="en-US" dirty="0"/>
          </a:p>
        </p:txBody>
      </p:sp>
      <p:sp>
        <p:nvSpPr>
          <p:cNvPr id="13" name="Title 1">
            <a:extLst>
              <a:ext uri="{FF2B5EF4-FFF2-40B4-BE49-F238E27FC236}">
                <a16:creationId xmlns:a16="http://schemas.microsoft.com/office/drawing/2014/main" id="{4CA6B6D3-265F-4DDE-811A-8BF5BA58C9CA}"/>
              </a:ext>
            </a:extLst>
          </p:cNvPr>
          <p:cNvSpPr>
            <a:spLocks noGrp="1"/>
          </p:cNvSpPr>
          <p:nvPr>
            <p:ph type="title"/>
          </p:nvPr>
        </p:nvSpPr>
        <p:spPr>
          <a:xfrm>
            <a:off x="530942" y="463476"/>
            <a:ext cx="11130116" cy="932733"/>
          </a:xfrm>
        </p:spPr>
        <p:txBody>
          <a:bodyPr>
            <a:normAutofit/>
          </a:bodyPr>
          <a:lstStyle>
            <a:lvl1pPr algn="ctr">
              <a:defRPr sz="4000" b="1">
                <a:latin typeface="Century Gothic" charset="0"/>
                <a:ea typeface="Century Gothic" charset="0"/>
                <a:cs typeface="Century Gothic" charset="0"/>
              </a:defRPr>
            </a:lvl1pPr>
          </a:lstStyle>
          <a:p>
            <a:r>
              <a:rPr lang="en-US" dirty="0"/>
              <a:t>Click to edit Master title style</a:t>
            </a:r>
          </a:p>
        </p:txBody>
      </p:sp>
    </p:spTree>
    <p:extLst>
      <p:ext uri="{BB962C8B-B14F-4D97-AF65-F5344CB8AC3E}">
        <p14:creationId xmlns:p14="http://schemas.microsoft.com/office/powerpoint/2010/main" val="1872227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0942" y="463476"/>
            <a:ext cx="11130116" cy="932733"/>
          </a:xfrm>
        </p:spPr>
        <p:txBody>
          <a:bodyPr>
            <a:normAutofit/>
          </a:bodyPr>
          <a:lstStyle>
            <a:lvl1pPr algn="ctr">
              <a:defRPr sz="4000" b="1">
                <a:latin typeface="Century Gothic" charset="0"/>
                <a:ea typeface="Century Gothic" charset="0"/>
                <a:cs typeface="Century Gothic" charset="0"/>
              </a:defRPr>
            </a:lvl1pPr>
          </a:lstStyle>
          <a:p>
            <a:r>
              <a:rPr lang="en-US" dirty="0"/>
              <a:t>Click to edit Master title style</a:t>
            </a:r>
          </a:p>
        </p:txBody>
      </p:sp>
      <p:sp>
        <p:nvSpPr>
          <p:cNvPr id="3" name="Content Placeholder 2"/>
          <p:cNvSpPr>
            <a:spLocks noGrp="1"/>
          </p:cNvSpPr>
          <p:nvPr>
            <p:ph idx="1"/>
          </p:nvPr>
        </p:nvSpPr>
        <p:spPr>
          <a:xfrm>
            <a:off x="530942" y="1740310"/>
            <a:ext cx="11130116" cy="4436653"/>
          </a:xfrm>
        </p:spPr>
        <p:txBody>
          <a:bodyPr>
            <a:normAutofit/>
          </a:bodyPr>
          <a:lstStyle>
            <a:lvl1pPr>
              <a:defRPr sz="2400">
                <a:latin typeface="+mj-lt"/>
              </a:defRPr>
            </a:lvl1pPr>
            <a:lvl2pPr>
              <a:defRPr sz="2000">
                <a:latin typeface="+mj-lt"/>
              </a:defRPr>
            </a:lvl2pPr>
            <a:lvl3pPr>
              <a:defRPr sz="1800">
                <a:latin typeface="+mj-lt"/>
              </a:defRPr>
            </a:lvl3pPr>
            <a:lvl4pPr>
              <a:defRPr sz="1600">
                <a:latin typeface="+mj-lt"/>
              </a:defRPr>
            </a:lvl4pPr>
            <a:lvl5pPr>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530942" y="6368432"/>
            <a:ext cx="2743200" cy="365125"/>
          </a:xfrm>
        </p:spPr>
        <p:txBody>
          <a:bodyPr/>
          <a:lstStyle/>
          <a:p>
            <a:fld id="{2117517F-F2DF-6F41-8760-E706388F32A2}" type="datetime1">
              <a:rPr lang="en-ID" smtClean="0"/>
              <a:t>19/01/2024</a:t>
            </a:fld>
            <a:endParaRPr lang="en-US"/>
          </a:p>
        </p:txBody>
      </p:sp>
      <p:sp>
        <p:nvSpPr>
          <p:cNvPr id="5" name="Footer Placeholder 4"/>
          <p:cNvSpPr>
            <a:spLocks noGrp="1"/>
          </p:cNvSpPr>
          <p:nvPr>
            <p:ph type="ftr" sz="quarter" idx="11"/>
          </p:nvPr>
        </p:nvSpPr>
        <p:spPr>
          <a:xfrm>
            <a:off x="4038600" y="6368432"/>
            <a:ext cx="4114800" cy="365125"/>
          </a:xfrm>
        </p:spPr>
        <p:txBody>
          <a:bodyPr/>
          <a:lstStyle/>
          <a:p>
            <a:endParaRPr lang="en-US"/>
          </a:p>
        </p:txBody>
      </p:sp>
      <p:sp>
        <p:nvSpPr>
          <p:cNvPr id="9" name="Parallelogram 8"/>
          <p:cNvSpPr/>
          <p:nvPr userDrawn="1"/>
        </p:nvSpPr>
        <p:spPr>
          <a:xfrm>
            <a:off x="10987100" y="0"/>
            <a:ext cx="673958" cy="463476"/>
          </a:xfrm>
          <a:prstGeom prst="parallelogram">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p:cNvSpPr>
            <a:spLocks noGrp="1"/>
          </p:cNvSpPr>
          <p:nvPr>
            <p:ph type="sldNum" sz="quarter" idx="12"/>
          </p:nvPr>
        </p:nvSpPr>
        <p:spPr>
          <a:xfrm>
            <a:off x="11052945" y="36607"/>
            <a:ext cx="536605" cy="365125"/>
          </a:xfrm>
        </p:spPr>
        <p:txBody>
          <a:bodyPr/>
          <a:lstStyle>
            <a:lvl1pPr algn="ctr">
              <a:defRPr>
                <a:solidFill>
                  <a:schemeClr val="bg1"/>
                </a:solidFill>
              </a:defRPr>
            </a:lvl1pPr>
          </a:lstStyle>
          <a:p>
            <a:fld id="{420B1099-E721-E54F-9A56-8FD715DAFF88}" type="slidenum">
              <a:rPr lang="en-US" smtClean="0"/>
              <a:pPr/>
              <a:t>‹N°›</a:t>
            </a:fld>
            <a:endParaRPr lang="en-US" dirty="0"/>
          </a:p>
        </p:txBody>
      </p:sp>
    </p:spTree>
    <p:extLst>
      <p:ext uri="{BB962C8B-B14F-4D97-AF65-F5344CB8AC3E}">
        <p14:creationId xmlns:p14="http://schemas.microsoft.com/office/powerpoint/2010/main" val="1022361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65C92A-0C28-3847-8D1F-ACF5E770D036}" type="datetime1">
              <a:rPr lang="en-ID" smtClean="0"/>
              <a:t>19/01/2024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16014488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FFD604E-8425-6A49-AE8F-4967632323B4}" type="datetime1">
              <a:rPr lang="en-ID" smtClean="0"/>
              <a:t>19/01/2024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11378875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0694227-1A64-1B42-B91F-3FA89B4D6267}" type="datetime1">
              <a:rPr lang="en-ID" smtClean="0"/>
              <a:t>19/01/2024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11339746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2713DCE-D368-F943-A162-C9A468A17F17}" type="datetime1">
              <a:rPr lang="en-ID" smtClean="0"/>
              <a:t>19/01/2024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19417397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D7AD53-AA17-974B-ABD2-844F1FBA50F9}" type="datetime1">
              <a:rPr lang="en-ID" smtClean="0"/>
              <a:t>19/01/2024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16582935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2D7C61-579B-544F-9AF1-EF6AA6CFE6EB}" type="datetime1">
              <a:rPr lang="en-ID" smtClean="0"/>
              <a:t>19/01/2024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0B1099-E721-E54F-9A56-8FD715DAFF88}" type="slidenum">
              <a:rPr lang="en-US" smtClean="0"/>
              <a:t>‹N°›</a:t>
            </a:fld>
            <a:endParaRPr lang="en-US"/>
          </a:p>
        </p:txBody>
      </p:sp>
    </p:spTree>
    <p:extLst>
      <p:ext uri="{BB962C8B-B14F-4D97-AF65-F5344CB8AC3E}">
        <p14:creationId xmlns:p14="http://schemas.microsoft.com/office/powerpoint/2010/main" val="8971089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A8E1AF-518B-3241-9001-4F1129033FBE}" type="datetime1">
              <a:rPr lang="en-ID" smtClean="0"/>
              <a:t>19/01/2024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0B1099-E721-E54F-9A56-8FD715DAFF88}" type="slidenum">
              <a:rPr lang="en-US" smtClean="0"/>
              <a:t>‹N°›</a:t>
            </a:fld>
            <a:endParaRPr lang="en-US"/>
          </a:p>
        </p:txBody>
      </p:sp>
    </p:spTree>
    <p:extLst>
      <p:ext uri="{BB962C8B-B14F-4D97-AF65-F5344CB8AC3E}">
        <p14:creationId xmlns:p14="http://schemas.microsoft.com/office/powerpoint/2010/main" val="18905381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22.png"/><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3.png"/><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4.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Freeform 31"/>
          <p:cNvSpPr/>
          <p:nvPr/>
        </p:nvSpPr>
        <p:spPr>
          <a:xfrm>
            <a:off x="5314751" y="4082143"/>
            <a:ext cx="4884285" cy="2773816"/>
          </a:xfrm>
          <a:custGeom>
            <a:avLst/>
            <a:gdLst>
              <a:gd name="connsiteX0" fmla="*/ 0 w 4884285"/>
              <a:gd name="connsiteY0" fmla="*/ 0 h 2773816"/>
              <a:gd name="connsiteX1" fmla="*/ 2279995 w 4884285"/>
              <a:gd name="connsiteY1" fmla="*/ 0 h 2773816"/>
              <a:gd name="connsiteX2" fmla="*/ 4884285 w 4884285"/>
              <a:gd name="connsiteY2" fmla="*/ 2773816 h 2773816"/>
              <a:gd name="connsiteX3" fmla="*/ 2604290 w 4884285"/>
              <a:gd name="connsiteY3" fmla="*/ 2773816 h 2773816"/>
            </a:gdLst>
            <a:ahLst/>
            <a:cxnLst>
              <a:cxn ang="0">
                <a:pos x="connsiteX0" y="connsiteY0"/>
              </a:cxn>
              <a:cxn ang="0">
                <a:pos x="connsiteX1" y="connsiteY1"/>
              </a:cxn>
              <a:cxn ang="0">
                <a:pos x="connsiteX2" y="connsiteY2"/>
              </a:cxn>
              <a:cxn ang="0">
                <a:pos x="connsiteX3" y="connsiteY3"/>
              </a:cxn>
            </a:cxnLst>
            <a:rect l="l" t="t" r="r" b="b"/>
            <a:pathLst>
              <a:path w="4884285" h="2773816">
                <a:moveTo>
                  <a:pt x="0" y="0"/>
                </a:moveTo>
                <a:lnTo>
                  <a:pt x="2279995" y="0"/>
                </a:lnTo>
                <a:lnTo>
                  <a:pt x="4884285" y="2773816"/>
                </a:lnTo>
                <a:lnTo>
                  <a:pt x="2604290" y="2773816"/>
                </a:lnTo>
                <a:close/>
              </a:path>
            </a:pathLst>
          </a:cu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pic>
        <p:nvPicPr>
          <p:cNvPr id="34" name="Picture 33"/>
          <p:cNvPicPr>
            <a:picLocks noChangeAspect="1"/>
          </p:cNvPicPr>
          <p:nvPr/>
        </p:nvPicPr>
        <p:blipFill rotWithShape="1">
          <a:blip r:embed="rId3" cstate="screen">
            <a:extLst>
              <a:ext uri="{28A0092B-C50C-407E-A947-70E740481C1C}">
                <a14:useLocalDpi xmlns:a14="http://schemas.microsoft.com/office/drawing/2010/main"/>
              </a:ext>
            </a:extLst>
          </a:blip>
          <a:srcRect l="3165" t="3403" b="12124"/>
          <a:stretch/>
        </p:blipFill>
        <p:spPr>
          <a:xfrm>
            <a:off x="3765084" y="-4621"/>
            <a:ext cx="7937892" cy="6860580"/>
          </a:xfrm>
          <a:custGeom>
            <a:avLst/>
            <a:gdLst>
              <a:gd name="connsiteX0" fmla="*/ 0 w 7937892"/>
              <a:gd name="connsiteY0" fmla="*/ 0 h 6860580"/>
              <a:gd name="connsiteX1" fmla="*/ 4100898 w 7937892"/>
              <a:gd name="connsiteY1" fmla="*/ 0 h 6860580"/>
              <a:gd name="connsiteX2" fmla="*/ 7937892 w 7937892"/>
              <a:gd name="connsiteY2" fmla="*/ 4086764 h 6860580"/>
              <a:gd name="connsiteX3" fmla="*/ 5333603 w 7937892"/>
              <a:gd name="connsiteY3" fmla="*/ 6860580 h 6860580"/>
              <a:gd name="connsiteX4" fmla="*/ 1232706 w 7937892"/>
              <a:gd name="connsiteY4" fmla="*/ 6860580 h 6860580"/>
              <a:gd name="connsiteX5" fmla="*/ 3836995 w 7937892"/>
              <a:gd name="connsiteY5" fmla="*/ 4086764 h 686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37892" h="6860580">
                <a:moveTo>
                  <a:pt x="0" y="0"/>
                </a:moveTo>
                <a:lnTo>
                  <a:pt x="4100898" y="0"/>
                </a:lnTo>
                <a:lnTo>
                  <a:pt x="7937892" y="4086764"/>
                </a:lnTo>
                <a:lnTo>
                  <a:pt x="5333603" y="6860580"/>
                </a:lnTo>
                <a:lnTo>
                  <a:pt x="1232706" y="6860580"/>
                </a:lnTo>
                <a:lnTo>
                  <a:pt x="3836995" y="4086764"/>
                </a:lnTo>
                <a:close/>
              </a:path>
            </a:pathLst>
          </a:custGeom>
          <a:noFill/>
          <a:ln>
            <a:noFill/>
          </a:ln>
        </p:spPr>
      </p:pic>
      <p:sp>
        <p:nvSpPr>
          <p:cNvPr id="29" name="Freeform 28"/>
          <p:cNvSpPr/>
          <p:nvPr/>
        </p:nvSpPr>
        <p:spPr>
          <a:xfrm>
            <a:off x="5314750" y="1"/>
            <a:ext cx="5763240" cy="4082143"/>
          </a:xfrm>
          <a:custGeom>
            <a:avLst/>
            <a:gdLst>
              <a:gd name="connsiteX0" fmla="*/ 3133834 w 5763240"/>
              <a:gd name="connsiteY0" fmla="*/ 0 h 4082143"/>
              <a:gd name="connsiteX1" fmla="*/ 4496691 w 5763240"/>
              <a:gd name="connsiteY1" fmla="*/ 0 h 4082143"/>
              <a:gd name="connsiteX2" fmla="*/ 5413829 w 5763240"/>
              <a:gd name="connsiteY2" fmla="*/ 0 h 4082143"/>
              <a:gd name="connsiteX3" fmla="*/ 5763240 w 5763240"/>
              <a:gd name="connsiteY3" fmla="*/ 372156 h 4082143"/>
              <a:gd name="connsiteX4" fmla="*/ 2279995 w 5763240"/>
              <a:gd name="connsiteY4" fmla="*/ 4082143 h 4082143"/>
              <a:gd name="connsiteX5" fmla="*/ 0 w 5763240"/>
              <a:gd name="connsiteY5" fmla="*/ 4082143 h 4082143"/>
              <a:gd name="connsiteX6" fmla="*/ 3483245 w 5763240"/>
              <a:gd name="connsiteY6" fmla="*/ 372156 h 408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240" h="4082143">
                <a:moveTo>
                  <a:pt x="3133834" y="0"/>
                </a:moveTo>
                <a:lnTo>
                  <a:pt x="4496691" y="0"/>
                </a:lnTo>
                <a:lnTo>
                  <a:pt x="5413829" y="0"/>
                </a:lnTo>
                <a:lnTo>
                  <a:pt x="5763240" y="372156"/>
                </a:lnTo>
                <a:lnTo>
                  <a:pt x="2279995" y="4082143"/>
                </a:lnTo>
                <a:lnTo>
                  <a:pt x="0" y="4082143"/>
                </a:lnTo>
                <a:lnTo>
                  <a:pt x="3483245" y="372156"/>
                </a:lnTo>
                <a:close/>
              </a:path>
            </a:pathLst>
          </a:cu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31" name="Freeform 30"/>
          <p:cNvSpPr/>
          <p:nvPr/>
        </p:nvSpPr>
        <p:spPr>
          <a:xfrm>
            <a:off x="3768345" y="1"/>
            <a:ext cx="7933554" cy="6855958"/>
          </a:xfrm>
          <a:custGeom>
            <a:avLst/>
            <a:gdLst>
              <a:gd name="connsiteX0" fmla="*/ 0 w 7933554"/>
              <a:gd name="connsiteY0" fmla="*/ 0 h 6855958"/>
              <a:gd name="connsiteX1" fmla="*/ 4100898 w 7933554"/>
              <a:gd name="connsiteY1" fmla="*/ 0 h 6855958"/>
              <a:gd name="connsiteX2" fmla="*/ 7933554 w 7933554"/>
              <a:gd name="connsiteY2" fmla="*/ 4082143 h 6855958"/>
              <a:gd name="connsiteX3" fmla="*/ 5329265 w 7933554"/>
              <a:gd name="connsiteY3" fmla="*/ 6855958 h 6855958"/>
              <a:gd name="connsiteX4" fmla="*/ 4641906 w 7933554"/>
              <a:gd name="connsiteY4" fmla="*/ 6855958 h 6855958"/>
              <a:gd name="connsiteX5" fmla="*/ 1228369 w 7933554"/>
              <a:gd name="connsiteY5" fmla="*/ 6855958 h 6855958"/>
              <a:gd name="connsiteX6" fmla="*/ 3832656 w 7933554"/>
              <a:gd name="connsiteY6" fmla="*/ 4082143 h 6855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33554" h="6855958">
                <a:moveTo>
                  <a:pt x="0" y="0"/>
                </a:moveTo>
                <a:lnTo>
                  <a:pt x="4100898" y="0"/>
                </a:lnTo>
                <a:lnTo>
                  <a:pt x="7933554" y="4082143"/>
                </a:lnTo>
                <a:lnTo>
                  <a:pt x="5329265" y="6855958"/>
                </a:lnTo>
                <a:lnTo>
                  <a:pt x="4641906" y="6855958"/>
                </a:lnTo>
                <a:lnTo>
                  <a:pt x="1228369" y="6855958"/>
                </a:lnTo>
                <a:lnTo>
                  <a:pt x="3832656" y="4082143"/>
                </a:lnTo>
                <a:close/>
              </a:path>
            </a:pathLst>
          </a:custGeom>
          <a:solidFill>
            <a:schemeClr val="tx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18" name="TextBox 17"/>
          <p:cNvSpPr txBox="1"/>
          <p:nvPr/>
        </p:nvSpPr>
        <p:spPr>
          <a:xfrm>
            <a:off x="294071" y="2406525"/>
            <a:ext cx="5305550" cy="738664"/>
          </a:xfrm>
          <a:prstGeom prst="rect">
            <a:avLst/>
          </a:prstGeom>
          <a:noFill/>
        </p:spPr>
        <p:txBody>
          <a:bodyPr wrap="square" lIns="0" tIns="0" rIns="0" bIns="0" rtlCol="0" anchor="ctr">
            <a:spAutoFit/>
          </a:bodyPr>
          <a:lstStyle/>
          <a:p>
            <a:r>
              <a:rPr lang="fr-FR" sz="4800" b="1" noProof="1">
                <a:latin typeface="Century Gothic" charset="0"/>
                <a:ea typeface="Century Gothic" charset="0"/>
                <a:cs typeface="Century Gothic" charset="0"/>
              </a:rPr>
              <a:t>Etude de marché </a:t>
            </a:r>
          </a:p>
        </p:txBody>
      </p:sp>
      <p:sp>
        <p:nvSpPr>
          <p:cNvPr id="19" name="Rectangle 18">
            <a:extLst>
              <a:ext uri="{FF2B5EF4-FFF2-40B4-BE49-F238E27FC236}">
                <a16:creationId xmlns:a16="http://schemas.microsoft.com/office/drawing/2014/main" id="{F924495C-FF96-42AD-A1D8-A5224187EC4E}"/>
              </a:ext>
            </a:extLst>
          </p:cNvPr>
          <p:cNvSpPr/>
          <p:nvPr/>
        </p:nvSpPr>
        <p:spPr>
          <a:xfrm>
            <a:off x="409450" y="3429000"/>
            <a:ext cx="4695950" cy="2369880"/>
          </a:xfrm>
          <a:prstGeom prst="rect">
            <a:avLst/>
          </a:prstGeom>
        </p:spPr>
        <p:txBody>
          <a:bodyPr wrap="square" lIns="0" tIns="0" rIns="0" bIns="0" anchor="ctr">
            <a:spAutoFit/>
          </a:bodyPr>
          <a:lstStyle/>
          <a:p>
            <a:r>
              <a:rPr lang="fr-FR" sz="1400" b="1" i="0" dirty="0">
                <a:solidFill>
                  <a:srgbClr val="374151"/>
                </a:solidFill>
                <a:effectLst/>
                <a:latin typeface="Söhne"/>
              </a:rPr>
              <a:t>Contexte</a:t>
            </a:r>
            <a:r>
              <a:rPr lang="fr-FR" sz="1400" b="0" i="0" dirty="0">
                <a:solidFill>
                  <a:srgbClr val="374151"/>
                </a:solidFill>
                <a:effectLst/>
                <a:latin typeface="Söhne"/>
              </a:rPr>
              <a:t> : Une entreprise spécialisée dans la production de poulets envisage une expansion à l'échelle mondiale, sans avoir encore défini les pays ou continents spécifiques à cibler.</a:t>
            </a:r>
          </a:p>
          <a:p>
            <a:endParaRPr lang="fr-FR" sz="1400" b="0" i="0" dirty="0">
              <a:solidFill>
                <a:srgbClr val="374151"/>
              </a:solidFill>
              <a:effectLst/>
              <a:latin typeface="Söhne"/>
            </a:endParaRPr>
          </a:p>
          <a:p>
            <a:r>
              <a:rPr lang="fr-FR" sz="1400" b="1" i="0" dirty="0">
                <a:solidFill>
                  <a:srgbClr val="374151"/>
                </a:solidFill>
                <a:effectLst/>
                <a:latin typeface="Söhne"/>
              </a:rPr>
              <a:t>Objectif</a:t>
            </a:r>
            <a:r>
              <a:rPr lang="fr-FR" sz="1400" b="0" i="0" dirty="0">
                <a:solidFill>
                  <a:srgbClr val="374151"/>
                </a:solidFill>
                <a:effectLst/>
                <a:latin typeface="Söhne"/>
              </a:rPr>
              <a:t> : L'objectif est d'identifier un groupe de pays propices à l'exportation internationale de poulets. Une équipe ultérieure se chargera d'approfondir l'étude de marché dans les pays sélectionnés. Les données utilisées comprennent des informations open source de la FAO, couvrant la période de 2000 à 2022, telles que la population, la disponibilité alimentaire, ainsi que d'autres indicateurs économiques et sociaux.</a:t>
            </a:r>
            <a:endParaRPr lang="en-ID" sz="1400" dirty="0">
              <a:latin typeface="+mj-lt"/>
            </a:endParaRPr>
          </a:p>
        </p:txBody>
      </p:sp>
      <p:pic>
        <p:nvPicPr>
          <p:cNvPr id="1026" name="Picture 2">
            <a:extLst>
              <a:ext uri="{FF2B5EF4-FFF2-40B4-BE49-F238E27FC236}">
                <a16:creationId xmlns:a16="http://schemas.microsoft.com/office/drawing/2014/main" id="{C5462B0F-84EA-C4D5-256C-BA9F6E030B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9024" y="800959"/>
            <a:ext cx="3924490" cy="1605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94825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p:cNvSpPr>
            <a:spLocks noGrp="1"/>
          </p:cNvSpPr>
          <p:nvPr>
            <p:ph type="sldNum" sz="quarter" idx="12"/>
          </p:nvPr>
        </p:nvSpPr>
        <p:spPr/>
        <p:txBody>
          <a:bodyPr/>
          <a:lstStyle/>
          <a:p>
            <a:fld id="{420B1099-E721-E54F-9A56-8FD715DAFF88}" type="slidenum">
              <a:rPr lang="en-US" smtClean="0"/>
              <a:pPr/>
              <a:t>10</a:t>
            </a:fld>
            <a:endParaRPr lang="en-US" dirty="0"/>
          </a:p>
        </p:txBody>
      </p:sp>
      <p:sp>
        <p:nvSpPr>
          <p:cNvPr id="4" name="Titre 3">
            <a:extLst>
              <a:ext uri="{FF2B5EF4-FFF2-40B4-BE49-F238E27FC236}">
                <a16:creationId xmlns:a16="http://schemas.microsoft.com/office/drawing/2014/main" id="{21CB6C02-558A-16CA-A5B9-F5E87098F215}"/>
              </a:ext>
            </a:extLst>
          </p:cNvPr>
          <p:cNvSpPr>
            <a:spLocks noGrp="1"/>
          </p:cNvSpPr>
          <p:nvPr>
            <p:ph type="title"/>
          </p:nvPr>
        </p:nvSpPr>
        <p:spPr/>
        <p:txBody>
          <a:bodyPr/>
          <a:lstStyle/>
          <a:p>
            <a:r>
              <a:rPr lang="fr-FR" dirty="0"/>
              <a:t>Clustering avec l’algorithme k-</a:t>
            </a:r>
            <a:r>
              <a:rPr lang="fr-FR" dirty="0" err="1"/>
              <a:t>means</a:t>
            </a:r>
            <a:endParaRPr lang="fr-FR" dirty="0"/>
          </a:p>
        </p:txBody>
      </p:sp>
      <p:pic>
        <p:nvPicPr>
          <p:cNvPr id="11" name="Image 10">
            <a:extLst>
              <a:ext uri="{FF2B5EF4-FFF2-40B4-BE49-F238E27FC236}">
                <a16:creationId xmlns:a16="http://schemas.microsoft.com/office/drawing/2014/main" id="{DE2230AD-463B-91DC-A6E2-C63ABC018B88}"/>
              </a:ext>
            </a:extLst>
          </p:cNvPr>
          <p:cNvPicPr>
            <a:picLocks noChangeAspect="1"/>
          </p:cNvPicPr>
          <p:nvPr/>
        </p:nvPicPr>
        <p:blipFill>
          <a:blip r:embed="rId3"/>
          <a:stretch>
            <a:fillRect/>
          </a:stretch>
        </p:blipFill>
        <p:spPr>
          <a:xfrm>
            <a:off x="3128548" y="2238063"/>
            <a:ext cx="5934903" cy="3048425"/>
          </a:xfrm>
          <a:prstGeom prst="rect">
            <a:avLst/>
          </a:prstGeom>
        </p:spPr>
      </p:pic>
    </p:spTree>
    <p:extLst>
      <p:ext uri="{BB962C8B-B14F-4D97-AF65-F5344CB8AC3E}">
        <p14:creationId xmlns:p14="http://schemas.microsoft.com/office/powerpoint/2010/main" val="629928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p:cNvSpPr>
            <a:spLocks noGrp="1"/>
          </p:cNvSpPr>
          <p:nvPr>
            <p:ph type="sldNum" sz="quarter" idx="12"/>
          </p:nvPr>
        </p:nvSpPr>
        <p:spPr/>
        <p:txBody>
          <a:bodyPr/>
          <a:lstStyle/>
          <a:p>
            <a:fld id="{420B1099-E721-E54F-9A56-8FD715DAFF88}" type="slidenum">
              <a:rPr lang="en-US" smtClean="0"/>
              <a:pPr/>
              <a:t>11</a:t>
            </a:fld>
            <a:endParaRPr lang="en-US" dirty="0"/>
          </a:p>
        </p:txBody>
      </p:sp>
      <p:sp>
        <p:nvSpPr>
          <p:cNvPr id="4" name="Titre 3">
            <a:extLst>
              <a:ext uri="{FF2B5EF4-FFF2-40B4-BE49-F238E27FC236}">
                <a16:creationId xmlns:a16="http://schemas.microsoft.com/office/drawing/2014/main" id="{21CB6C02-558A-16CA-A5B9-F5E87098F215}"/>
              </a:ext>
            </a:extLst>
          </p:cNvPr>
          <p:cNvSpPr>
            <a:spLocks noGrp="1"/>
          </p:cNvSpPr>
          <p:nvPr>
            <p:ph type="title"/>
          </p:nvPr>
        </p:nvSpPr>
        <p:spPr/>
        <p:txBody>
          <a:bodyPr/>
          <a:lstStyle/>
          <a:p>
            <a:r>
              <a:rPr lang="fr-FR" dirty="0"/>
              <a:t>Analyse en Composantes Principales (ACP)</a:t>
            </a:r>
          </a:p>
        </p:txBody>
      </p:sp>
      <p:sp>
        <p:nvSpPr>
          <p:cNvPr id="19" name="ZoneTexte 18">
            <a:extLst>
              <a:ext uri="{FF2B5EF4-FFF2-40B4-BE49-F238E27FC236}">
                <a16:creationId xmlns:a16="http://schemas.microsoft.com/office/drawing/2014/main" id="{3CFB6495-ED6B-322D-50EE-18C59CA4C6C2}"/>
              </a:ext>
            </a:extLst>
          </p:cNvPr>
          <p:cNvSpPr txBox="1"/>
          <p:nvPr/>
        </p:nvSpPr>
        <p:spPr>
          <a:xfrm>
            <a:off x="459434" y="1140736"/>
            <a:ext cx="11130116" cy="5586145"/>
          </a:xfrm>
          <a:prstGeom prst="rect">
            <a:avLst/>
          </a:prstGeom>
          <a:noFill/>
        </p:spPr>
        <p:txBody>
          <a:bodyPr wrap="square" lIns="0" tIns="0" rIns="0" rtlCol="0" anchor="ctr">
            <a:spAutoFit/>
          </a:bodyPr>
          <a:lstStyle/>
          <a:p>
            <a:r>
              <a:rPr lang="fr-FR" dirty="0">
                <a:latin typeface="+mj-lt"/>
              </a:rPr>
              <a:t>Retour d'expérience suite aux premières Analyses en Composantes Principales (ACP) :</a:t>
            </a:r>
          </a:p>
          <a:p>
            <a:endParaRPr lang="fr-FR" dirty="0">
              <a:latin typeface="+mj-lt"/>
            </a:endParaRPr>
          </a:p>
          <a:p>
            <a:r>
              <a:rPr lang="fr-FR" dirty="0">
                <a:latin typeface="+mj-lt"/>
              </a:rPr>
              <a:t>L'approche ACP est utilisée pour réduire le nombre de dimensions à analyser, c'est-à-dire le nombre de colonnes. Ce processus itératif commence par l'exécution initiale de l'algorithme, suivi de l'observation que le cercle des corrélations est trop complexe à interpréter. À travers des itérations successives, le nombre de variables à analyser est réduit jusqu'à obtenir une visualisation plus claire.</a:t>
            </a:r>
          </a:p>
          <a:p>
            <a:endParaRPr lang="fr-FR" dirty="0">
              <a:latin typeface="+mj-lt"/>
            </a:endParaRPr>
          </a:p>
          <a:p>
            <a:r>
              <a:rPr lang="fr-FR" dirty="0">
                <a:latin typeface="+mj-lt"/>
              </a:rPr>
              <a:t>Au cours de ce processus, plusieurs constatations sont notées :</a:t>
            </a:r>
          </a:p>
          <a:p>
            <a:r>
              <a:rPr lang="fr-FR" dirty="0">
                <a:latin typeface="+mj-lt"/>
              </a:rPr>
              <a:t>1. Certains paramètres se révèlent non pertinents (par exemple, 'Source de Données') ou dépourvus de signification (par exemple, 'Poulet - semences').</a:t>
            </a:r>
          </a:p>
          <a:p>
            <a:r>
              <a:rPr lang="fr-FR" dirty="0">
                <a:latin typeface="+mj-lt"/>
              </a:rPr>
              <a:t>2. Certaines variables contribuent très peu à l'explication de la variance et sont donc jugées inutiles pour l'ACP (par exemple, 'Alimentation pour touriste', 'Alimentation pour animaux').</a:t>
            </a:r>
          </a:p>
          <a:p>
            <a:r>
              <a:rPr lang="fr-FR" dirty="0">
                <a:latin typeface="+mj-lt"/>
              </a:rPr>
              <a:t>3. Certains éléments sont en décalage avec l'objectif de l'analyse (par exemple, 'Résidus', 'Semences', 'Traitement', 'Variation de Stock').</a:t>
            </a:r>
          </a:p>
          <a:p>
            <a:r>
              <a:rPr lang="fr-FR" dirty="0">
                <a:latin typeface="+mj-lt"/>
              </a:rPr>
              <a:t>4. A l’aide d’une matrice de corrélation, on observe que des corrélations importantes sont observées entre certaines variables, suggérant la possibilité de conserver une seule variable résumant les autres (par exemple, 'Dépendance aux importations' et 'Disponibilité intérieure').</a:t>
            </a:r>
          </a:p>
          <a:p>
            <a:endParaRPr lang="fr-FR" dirty="0">
              <a:latin typeface="+mj-lt"/>
            </a:endParaRPr>
          </a:p>
          <a:p>
            <a:r>
              <a:rPr lang="fr-FR" dirty="0">
                <a:latin typeface="+mj-lt"/>
              </a:rPr>
              <a:t>Ce retour d'expérience souligne l'importance de l'itération dans le processus d'ACP, permettant une adaptation progressive des variables sélectionnées pour une interprétation plus claire et pertinente.</a:t>
            </a:r>
          </a:p>
        </p:txBody>
      </p:sp>
    </p:spTree>
    <p:extLst>
      <p:ext uri="{BB962C8B-B14F-4D97-AF65-F5344CB8AC3E}">
        <p14:creationId xmlns:p14="http://schemas.microsoft.com/office/powerpoint/2010/main" val="391506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p:cNvSpPr>
            <a:spLocks noGrp="1"/>
          </p:cNvSpPr>
          <p:nvPr>
            <p:ph type="sldNum" sz="quarter" idx="12"/>
          </p:nvPr>
        </p:nvSpPr>
        <p:spPr/>
        <p:txBody>
          <a:bodyPr/>
          <a:lstStyle/>
          <a:p>
            <a:fld id="{420B1099-E721-E54F-9A56-8FD715DAFF88}" type="slidenum">
              <a:rPr lang="en-US" smtClean="0"/>
              <a:pPr/>
              <a:t>12</a:t>
            </a:fld>
            <a:endParaRPr lang="en-US" dirty="0"/>
          </a:p>
        </p:txBody>
      </p:sp>
      <p:sp>
        <p:nvSpPr>
          <p:cNvPr id="4" name="Titre 3">
            <a:extLst>
              <a:ext uri="{FF2B5EF4-FFF2-40B4-BE49-F238E27FC236}">
                <a16:creationId xmlns:a16="http://schemas.microsoft.com/office/drawing/2014/main" id="{21CB6C02-558A-16CA-A5B9-F5E87098F215}"/>
              </a:ext>
            </a:extLst>
          </p:cNvPr>
          <p:cNvSpPr>
            <a:spLocks noGrp="1"/>
          </p:cNvSpPr>
          <p:nvPr>
            <p:ph type="title"/>
          </p:nvPr>
        </p:nvSpPr>
        <p:spPr/>
        <p:txBody>
          <a:bodyPr>
            <a:normAutofit fontScale="90000"/>
          </a:bodyPr>
          <a:lstStyle/>
          <a:p>
            <a:r>
              <a:rPr lang="fr-FR" dirty="0"/>
              <a:t>Visualisation du plan de l’ACP (</a:t>
            </a:r>
            <a:r>
              <a:rPr lang="fr-FR" dirty="0" err="1"/>
              <a:t>MinMax</a:t>
            </a:r>
            <a:r>
              <a:rPr lang="fr-FR" dirty="0"/>
              <a:t> </a:t>
            </a:r>
            <a:r>
              <a:rPr lang="fr-FR" dirty="0" err="1"/>
              <a:t>Scaler</a:t>
            </a:r>
            <a:r>
              <a:rPr lang="fr-FR" dirty="0"/>
              <a:t>)</a:t>
            </a:r>
          </a:p>
        </p:txBody>
      </p:sp>
      <p:sp>
        <p:nvSpPr>
          <p:cNvPr id="19" name="ZoneTexte 18">
            <a:extLst>
              <a:ext uri="{FF2B5EF4-FFF2-40B4-BE49-F238E27FC236}">
                <a16:creationId xmlns:a16="http://schemas.microsoft.com/office/drawing/2014/main" id="{3CFB6495-ED6B-322D-50EE-18C59CA4C6C2}"/>
              </a:ext>
            </a:extLst>
          </p:cNvPr>
          <p:cNvSpPr txBox="1"/>
          <p:nvPr/>
        </p:nvSpPr>
        <p:spPr>
          <a:xfrm>
            <a:off x="459434" y="1279236"/>
            <a:ext cx="4210537" cy="5309146"/>
          </a:xfrm>
          <a:prstGeom prst="rect">
            <a:avLst/>
          </a:prstGeom>
          <a:noFill/>
        </p:spPr>
        <p:txBody>
          <a:bodyPr wrap="square" lIns="0" tIns="0" rIns="0" rtlCol="0" anchor="ctr">
            <a:spAutoFit/>
          </a:bodyPr>
          <a:lstStyle/>
          <a:p>
            <a:r>
              <a:rPr lang="fr-FR" dirty="0">
                <a:latin typeface="+mj-lt"/>
              </a:rPr>
              <a:t>L'Analyse en Composantes Principales (ACP) permet de déterminer de nouveaux axes visant à maximiser la dispersion des données, mesurée par l'inertie. Dans cette représentation, on remarque une dispersion significative des points le long des deux axes principaux, PC1 et PC2. Cependant on note qu’un cluster est assez éloigné des deux autres mais très peu dispersé. </a:t>
            </a:r>
          </a:p>
          <a:p>
            <a:endParaRPr lang="fr-FR" dirty="0">
              <a:latin typeface="+mj-lt"/>
            </a:endParaRPr>
          </a:p>
          <a:p>
            <a:r>
              <a:rPr lang="fr-FR" dirty="0">
                <a:latin typeface="+mj-lt"/>
              </a:rPr>
              <a:t>En parallèle, les clusters sont également visualisés à l'aide d'une palette de couleurs, ce qui offre une représentation graphique permettant de distinguer et d'analyser les regroupements au sein des données. Cette approche visuelle facilite la compréhension des structures et des relations entre les observations dans l'espace défini par les nouvelles composantes principales.</a:t>
            </a:r>
          </a:p>
        </p:txBody>
      </p:sp>
      <p:pic>
        <p:nvPicPr>
          <p:cNvPr id="3" name="Image 2">
            <a:extLst>
              <a:ext uri="{FF2B5EF4-FFF2-40B4-BE49-F238E27FC236}">
                <a16:creationId xmlns:a16="http://schemas.microsoft.com/office/drawing/2014/main" id="{1080AC3A-E6A0-189F-F912-D9837C91607A}"/>
              </a:ext>
            </a:extLst>
          </p:cNvPr>
          <p:cNvPicPr>
            <a:picLocks noChangeAspect="1"/>
          </p:cNvPicPr>
          <p:nvPr/>
        </p:nvPicPr>
        <p:blipFill>
          <a:blip r:embed="rId3"/>
          <a:stretch>
            <a:fillRect/>
          </a:stretch>
        </p:blipFill>
        <p:spPr>
          <a:xfrm>
            <a:off x="5179570" y="1396209"/>
            <a:ext cx="6481488" cy="4718093"/>
          </a:xfrm>
          <a:prstGeom prst="rect">
            <a:avLst/>
          </a:prstGeom>
        </p:spPr>
      </p:pic>
    </p:spTree>
    <p:extLst>
      <p:ext uri="{BB962C8B-B14F-4D97-AF65-F5344CB8AC3E}">
        <p14:creationId xmlns:p14="http://schemas.microsoft.com/office/powerpoint/2010/main" val="9578481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p:cNvSpPr>
            <a:spLocks noGrp="1"/>
          </p:cNvSpPr>
          <p:nvPr>
            <p:ph type="sldNum" sz="quarter" idx="12"/>
          </p:nvPr>
        </p:nvSpPr>
        <p:spPr/>
        <p:txBody>
          <a:bodyPr/>
          <a:lstStyle/>
          <a:p>
            <a:fld id="{420B1099-E721-E54F-9A56-8FD715DAFF88}" type="slidenum">
              <a:rPr lang="en-US" smtClean="0"/>
              <a:pPr/>
              <a:t>13</a:t>
            </a:fld>
            <a:endParaRPr lang="en-US" dirty="0"/>
          </a:p>
        </p:txBody>
      </p:sp>
      <p:sp>
        <p:nvSpPr>
          <p:cNvPr id="4" name="Titre 3">
            <a:extLst>
              <a:ext uri="{FF2B5EF4-FFF2-40B4-BE49-F238E27FC236}">
                <a16:creationId xmlns:a16="http://schemas.microsoft.com/office/drawing/2014/main" id="{21CB6C02-558A-16CA-A5B9-F5E87098F215}"/>
              </a:ext>
            </a:extLst>
          </p:cNvPr>
          <p:cNvSpPr>
            <a:spLocks noGrp="1"/>
          </p:cNvSpPr>
          <p:nvPr>
            <p:ph type="title"/>
          </p:nvPr>
        </p:nvSpPr>
        <p:spPr/>
        <p:txBody>
          <a:bodyPr>
            <a:normAutofit fontScale="90000"/>
          </a:bodyPr>
          <a:lstStyle/>
          <a:p>
            <a:r>
              <a:rPr lang="fr-FR" dirty="0"/>
              <a:t>Visualisation de l’éboulis des valeurs propres</a:t>
            </a:r>
          </a:p>
        </p:txBody>
      </p:sp>
      <p:sp>
        <p:nvSpPr>
          <p:cNvPr id="19" name="ZoneTexte 18">
            <a:extLst>
              <a:ext uri="{FF2B5EF4-FFF2-40B4-BE49-F238E27FC236}">
                <a16:creationId xmlns:a16="http://schemas.microsoft.com/office/drawing/2014/main" id="{3CFB6495-ED6B-322D-50EE-18C59CA4C6C2}"/>
              </a:ext>
            </a:extLst>
          </p:cNvPr>
          <p:cNvSpPr txBox="1"/>
          <p:nvPr/>
        </p:nvSpPr>
        <p:spPr>
          <a:xfrm>
            <a:off x="459434" y="1417735"/>
            <a:ext cx="4210537" cy="5032147"/>
          </a:xfrm>
          <a:prstGeom prst="rect">
            <a:avLst/>
          </a:prstGeom>
          <a:noFill/>
        </p:spPr>
        <p:txBody>
          <a:bodyPr wrap="square" lIns="0" tIns="0" rIns="0" rtlCol="0" anchor="ctr">
            <a:spAutoFit/>
          </a:bodyPr>
          <a:lstStyle/>
          <a:p>
            <a:r>
              <a:rPr lang="fr-FR" dirty="0">
                <a:latin typeface="+mj-lt"/>
              </a:rPr>
              <a:t>Ce graphique illustre la part de variance expliquée par chacune des nouvelles variables générées par notre Analyse en Composantes Principales (ACP), ce qui représente la différence entre les pays. On observe que les deux premières variables expliquent ensemble 70% de la variance totale. Par conséquent, il est raisonnable de se limiter au premier plan factoriel (F1, F2) pour l'analyse.</a:t>
            </a:r>
          </a:p>
          <a:p>
            <a:endParaRPr lang="fr-FR" dirty="0">
              <a:latin typeface="+mj-lt"/>
            </a:endParaRPr>
          </a:p>
          <a:p>
            <a:r>
              <a:rPr lang="fr-FR" dirty="0">
                <a:latin typeface="+mj-lt"/>
              </a:rPr>
              <a:t>Il est à noter que, bien que le deuxième plan factoriel permettrait une distinction plus précise entre les pays, l'objectif de l'entreprise est de réaliser un premier regroupement, justifiant ainsi la focalisation sur le premier plan factoriel pour le clustering initial.</a:t>
            </a:r>
          </a:p>
        </p:txBody>
      </p:sp>
      <p:pic>
        <p:nvPicPr>
          <p:cNvPr id="3" name="Image 2">
            <a:extLst>
              <a:ext uri="{FF2B5EF4-FFF2-40B4-BE49-F238E27FC236}">
                <a16:creationId xmlns:a16="http://schemas.microsoft.com/office/drawing/2014/main" id="{1080AC3A-E6A0-189F-F912-D9837C91607A}"/>
              </a:ext>
            </a:extLst>
          </p:cNvPr>
          <p:cNvPicPr>
            <a:picLocks noChangeAspect="1"/>
          </p:cNvPicPr>
          <p:nvPr/>
        </p:nvPicPr>
        <p:blipFill>
          <a:blip r:embed="rId3"/>
          <a:srcRect/>
          <a:stretch/>
        </p:blipFill>
        <p:spPr>
          <a:xfrm>
            <a:off x="5179570" y="1669741"/>
            <a:ext cx="6481488" cy="4171028"/>
          </a:xfrm>
          <a:prstGeom prst="rect">
            <a:avLst/>
          </a:prstGeom>
        </p:spPr>
      </p:pic>
    </p:spTree>
    <p:extLst>
      <p:ext uri="{BB962C8B-B14F-4D97-AF65-F5344CB8AC3E}">
        <p14:creationId xmlns:p14="http://schemas.microsoft.com/office/powerpoint/2010/main" val="26002484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p:cNvSpPr>
            <a:spLocks noGrp="1"/>
          </p:cNvSpPr>
          <p:nvPr>
            <p:ph type="sldNum" sz="quarter" idx="12"/>
          </p:nvPr>
        </p:nvSpPr>
        <p:spPr/>
        <p:txBody>
          <a:bodyPr/>
          <a:lstStyle/>
          <a:p>
            <a:fld id="{420B1099-E721-E54F-9A56-8FD715DAFF88}" type="slidenum">
              <a:rPr lang="en-US" smtClean="0"/>
              <a:pPr/>
              <a:t>14</a:t>
            </a:fld>
            <a:endParaRPr lang="en-US" dirty="0"/>
          </a:p>
        </p:txBody>
      </p:sp>
      <p:sp>
        <p:nvSpPr>
          <p:cNvPr id="4" name="Titre 3">
            <a:extLst>
              <a:ext uri="{FF2B5EF4-FFF2-40B4-BE49-F238E27FC236}">
                <a16:creationId xmlns:a16="http://schemas.microsoft.com/office/drawing/2014/main" id="{21CB6C02-558A-16CA-A5B9-F5E87098F215}"/>
              </a:ext>
            </a:extLst>
          </p:cNvPr>
          <p:cNvSpPr>
            <a:spLocks noGrp="1"/>
          </p:cNvSpPr>
          <p:nvPr>
            <p:ph type="title"/>
          </p:nvPr>
        </p:nvSpPr>
        <p:spPr/>
        <p:txBody>
          <a:bodyPr>
            <a:normAutofit/>
          </a:bodyPr>
          <a:lstStyle/>
          <a:p>
            <a:r>
              <a:rPr lang="fr-FR" dirty="0"/>
              <a:t>Affichage du Cercle des corrélations </a:t>
            </a:r>
          </a:p>
        </p:txBody>
      </p:sp>
      <p:sp>
        <p:nvSpPr>
          <p:cNvPr id="19" name="ZoneTexte 18">
            <a:extLst>
              <a:ext uri="{FF2B5EF4-FFF2-40B4-BE49-F238E27FC236}">
                <a16:creationId xmlns:a16="http://schemas.microsoft.com/office/drawing/2014/main" id="{3CFB6495-ED6B-322D-50EE-18C59CA4C6C2}"/>
              </a:ext>
            </a:extLst>
          </p:cNvPr>
          <p:cNvSpPr txBox="1"/>
          <p:nvPr/>
        </p:nvSpPr>
        <p:spPr>
          <a:xfrm>
            <a:off x="459434" y="1325402"/>
            <a:ext cx="4210537" cy="5216813"/>
          </a:xfrm>
          <a:prstGeom prst="rect">
            <a:avLst/>
          </a:prstGeom>
          <a:noFill/>
        </p:spPr>
        <p:txBody>
          <a:bodyPr wrap="square" lIns="0" tIns="0" rIns="0" rtlCol="0" anchor="ctr">
            <a:spAutoFit/>
          </a:bodyPr>
          <a:lstStyle/>
          <a:p>
            <a:r>
              <a:rPr lang="fr-FR" sz="1600" dirty="0">
                <a:latin typeface="+mj-lt"/>
              </a:rPr>
              <a:t>La Composante Principale PC1 représente la disponibilité alimentaire d'une population. Sur l'échelle, les pays à gauche indiquent une disponibilité faible, tandis que ceux à droite signalent une disponibilité élevée.</a:t>
            </a:r>
          </a:p>
          <a:p>
            <a:endParaRPr lang="fr-FR" sz="1600" dirty="0">
              <a:latin typeface="+mj-lt"/>
            </a:endParaRPr>
          </a:p>
          <a:p>
            <a:r>
              <a:rPr lang="fr-FR" sz="1600" dirty="0">
                <a:latin typeface="+mj-lt"/>
              </a:rPr>
              <a:t>Quant à la Composante Principale PC2, elle mesure la proportion de viande de volaille parmi les produits alimentaires disponibles. Les pays en haut indiquent une faible disponibilité de viande de volaille, alors que ceux en bas signalent une disponibilité élevée.</a:t>
            </a:r>
          </a:p>
          <a:p>
            <a:endParaRPr lang="fr-FR" sz="1600" dirty="0">
              <a:latin typeface="+mj-lt"/>
            </a:endParaRPr>
          </a:p>
          <a:p>
            <a:r>
              <a:rPr lang="fr-FR" sz="1600" dirty="0">
                <a:latin typeface="+mj-lt"/>
              </a:rPr>
              <a:t>Dans une perspective d'implantation, une stratégie privilégierait probablement les pays avec des ressources économiques robustes mais une faible disponibilité de viande de volaille. Ainsi, l'attention se porterait principalement sur les pays situés en haut à droite du cadran, qui combinent une disponibilité alimentaire élevée avec une faible proportion de viande de volaille.</a:t>
            </a:r>
          </a:p>
        </p:txBody>
      </p:sp>
      <p:pic>
        <p:nvPicPr>
          <p:cNvPr id="5" name="Image 4">
            <a:extLst>
              <a:ext uri="{FF2B5EF4-FFF2-40B4-BE49-F238E27FC236}">
                <a16:creationId xmlns:a16="http://schemas.microsoft.com/office/drawing/2014/main" id="{2C5E913B-26D4-3D49-E932-BF8D2073E49F}"/>
              </a:ext>
            </a:extLst>
          </p:cNvPr>
          <p:cNvPicPr>
            <a:picLocks noChangeAspect="1"/>
          </p:cNvPicPr>
          <p:nvPr/>
        </p:nvPicPr>
        <p:blipFill>
          <a:blip r:embed="rId3"/>
          <a:stretch>
            <a:fillRect/>
          </a:stretch>
        </p:blipFill>
        <p:spPr>
          <a:xfrm>
            <a:off x="5815752" y="1122986"/>
            <a:ext cx="5916814" cy="5621644"/>
          </a:xfrm>
          <a:prstGeom prst="rect">
            <a:avLst/>
          </a:prstGeom>
        </p:spPr>
      </p:pic>
    </p:spTree>
    <p:extLst>
      <p:ext uri="{BB962C8B-B14F-4D97-AF65-F5344CB8AC3E}">
        <p14:creationId xmlns:p14="http://schemas.microsoft.com/office/powerpoint/2010/main" val="17767271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p:cNvSpPr>
            <a:spLocks noGrp="1"/>
          </p:cNvSpPr>
          <p:nvPr>
            <p:ph type="sldNum" sz="quarter" idx="12"/>
          </p:nvPr>
        </p:nvSpPr>
        <p:spPr/>
        <p:txBody>
          <a:bodyPr/>
          <a:lstStyle/>
          <a:p>
            <a:fld id="{420B1099-E721-E54F-9A56-8FD715DAFF88}" type="slidenum">
              <a:rPr lang="en-US" smtClean="0"/>
              <a:pPr/>
              <a:t>15</a:t>
            </a:fld>
            <a:endParaRPr lang="en-US" dirty="0"/>
          </a:p>
        </p:txBody>
      </p:sp>
      <p:sp>
        <p:nvSpPr>
          <p:cNvPr id="4" name="Titre 3">
            <a:extLst>
              <a:ext uri="{FF2B5EF4-FFF2-40B4-BE49-F238E27FC236}">
                <a16:creationId xmlns:a16="http://schemas.microsoft.com/office/drawing/2014/main" id="{21CB6C02-558A-16CA-A5B9-F5E87098F215}"/>
              </a:ext>
            </a:extLst>
          </p:cNvPr>
          <p:cNvSpPr>
            <a:spLocks noGrp="1"/>
          </p:cNvSpPr>
          <p:nvPr>
            <p:ph type="title"/>
          </p:nvPr>
        </p:nvSpPr>
        <p:spPr>
          <a:xfrm>
            <a:off x="191131" y="78058"/>
            <a:ext cx="11130116" cy="932733"/>
          </a:xfrm>
        </p:spPr>
        <p:txBody>
          <a:bodyPr>
            <a:normAutofit fontScale="90000"/>
          </a:bodyPr>
          <a:lstStyle/>
          <a:p>
            <a:r>
              <a:rPr lang="fr-FR" dirty="0"/>
              <a:t>Interprétation du plan de l’ACP avec le Cercle des corrélations </a:t>
            </a:r>
          </a:p>
        </p:txBody>
      </p:sp>
      <p:sp>
        <p:nvSpPr>
          <p:cNvPr id="19" name="ZoneTexte 18">
            <a:extLst>
              <a:ext uri="{FF2B5EF4-FFF2-40B4-BE49-F238E27FC236}">
                <a16:creationId xmlns:a16="http://schemas.microsoft.com/office/drawing/2014/main" id="{3CFB6495-ED6B-322D-50EE-18C59CA4C6C2}"/>
              </a:ext>
            </a:extLst>
          </p:cNvPr>
          <p:cNvSpPr txBox="1"/>
          <p:nvPr/>
        </p:nvSpPr>
        <p:spPr>
          <a:xfrm>
            <a:off x="361463" y="1193797"/>
            <a:ext cx="3524737" cy="5216813"/>
          </a:xfrm>
          <a:prstGeom prst="rect">
            <a:avLst/>
          </a:prstGeom>
          <a:noFill/>
        </p:spPr>
        <p:txBody>
          <a:bodyPr wrap="square" lIns="0" tIns="0" rIns="0" rtlCol="0" anchor="ctr">
            <a:spAutoFit/>
          </a:bodyPr>
          <a:lstStyle/>
          <a:p>
            <a:r>
              <a:rPr lang="fr-FR" sz="1600" dirty="0">
                <a:latin typeface="+mj-lt"/>
              </a:rPr>
              <a:t>Une des propriétés principales de l'Analyse en Composantes Principales (ACP) réside dans le fait que l'étude de la projection des individus dans le plan est équivalente à l'examen de la représentation des variables sur le même plan factoriel. Dans ce contexte, l'attention se porte particulièrement sur les pays situés en haut/droite du cadran, majoritairement affiliés au groupe 0 .</a:t>
            </a:r>
          </a:p>
          <a:p>
            <a:endParaRPr lang="fr-FR" sz="1600" dirty="0">
              <a:latin typeface="+mj-lt"/>
            </a:endParaRPr>
          </a:p>
          <a:p>
            <a:r>
              <a:rPr lang="fr-FR" sz="1600" dirty="0">
                <a:latin typeface="+mj-lt"/>
              </a:rPr>
              <a:t>Une observation de cette zone révèle la présence de plusieurs pays tel que Israël, Bolivie, Argentine, Brésil. D'autres pays tels que l’Australie et la </a:t>
            </a:r>
            <a:r>
              <a:rPr lang="fr-FR" sz="1600" dirty="0" err="1">
                <a:latin typeface="+mj-lt"/>
              </a:rPr>
              <a:t>Jamaique</a:t>
            </a:r>
            <a:r>
              <a:rPr lang="fr-FR" sz="1600" dirty="0">
                <a:latin typeface="+mj-lt"/>
              </a:rPr>
              <a:t> émergent également comme des choix judicieux, en accord avec les connaissances que nous avons de nos données. Cette approche renforce la pertinence de la sélection de ces pays dans le cadre de l'analyse effectuée.</a:t>
            </a:r>
          </a:p>
        </p:txBody>
      </p:sp>
      <p:pic>
        <p:nvPicPr>
          <p:cNvPr id="5" name="Image 4">
            <a:extLst>
              <a:ext uri="{FF2B5EF4-FFF2-40B4-BE49-F238E27FC236}">
                <a16:creationId xmlns:a16="http://schemas.microsoft.com/office/drawing/2014/main" id="{2C5E913B-26D4-3D49-E932-BF8D2073E49F}"/>
              </a:ext>
            </a:extLst>
          </p:cNvPr>
          <p:cNvPicPr>
            <a:picLocks noChangeAspect="1"/>
          </p:cNvPicPr>
          <p:nvPr/>
        </p:nvPicPr>
        <p:blipFill>
          <a:blip r:embed="rId3"/>
          <a:srcRect/>
          <a:stretch/>
        </p:blipFill>
        <p:spPr>
          <a:xfrm>
            <a:off x="4178080" y="1193797"/>
            <a:ext cx="7817977" cy="5649898"/>
          </a:xfrm>
          <a:prstGeom prst="rect">
            <a:avLst/>
          </a:prstGeom>
        </p:spPr>
      </p:pic>
    </p:spTree>
    <p:extLst>
      <p:ext uri="{BB962C8B-B14F-4D97-AF65-F5344CB8AC3E}">
        <p14:creationId xmlns:p14="http://schemas.microsoft.com/office/powerpoint/2010/main" val="5503779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p:cNvSpPr>
            <a:spLocks noGrp="1"/>
          </p:cNvSpPr>
          <p:nvPr>
            <p:ph type="sldNum" sz="quarter" idx="12"/>
          </p:nvPr>
        </p:nvSpPr>
        <p:spPr/>
        <p:txBody>
          <a:bodyPr/>
          <a:lstStyle/>
          <a:p>
            <a:fld id="{420B1099-E721-E54F-9A56-8FD715DAFF88}" type="slidenum">
              <a:rPr lang="en-US" smtClean="0"/>
              <a:pPr/>
              <a:t>16</a:t>
            </a:fld>
            <a:endParaRPr lang="en-US" dirty="0"/>
          </a:p>
        </p:txBody>
      </p:sp>
      <p:sp>
        <p:nvSpPr>
          <p:cNvPr id="4" name="Titre 3">
            <a:extLst>
              <a:ext uri="{FF2B5EF4-FFF2-40B4-BE49-F238E27FC236}">
                <a16:creationId xmlns:a16="http://schemas.microsoft.com/office/drawing/2014/main" id="{21CB6C02-558A-16CA-A5B9-F5E87098F215}"/>
              </a:ext>
            </a:extLst>
          </p:cNvPr>
          <p:cNvSpPr>
            <a:spLocks noGrp="1"/>
          </p:cNvSpPr>
          <p:nvPr>
            <p:ph type="title"/>
          </p:nvPr>
        </p:nvSpPr>
        <p:spPr>
          <a:xfrm>
            <a:off x="-222422" y="-18977"/>
            <a:ext cx="11543669" cy="932733"/>
          </a:xfrm>
        </p:spPr>
        <p:txBody>
          <a:bodyPr>
            <a:normAutofit fontScale="90000"/>
          </a:bodyPr>
          <a:lstStyle/>
          <a:p>
            <a:r>
              <a:rPr lang="fr-FR" dirty="0" err="1"/>
              <a:t>Heatmap</a:t>
            </a:r>
            <a:r>
              <a:rPr lang="fr-FR" dirty="0"/>
              <a:t> des caractéristiques de chaque groupe </a:t>
            </a:r>
          </a:p>
        </p:txBody>
      </p:sp>
      <p:sp>
        <p:nvSpPr>
          <p:cNvPr id="19" name="ZoneTexte 18">
            <a:extLst>
              <a:ext uri="{FF2B5EF4-FFF2-40B4-BE49-F238E27FC236}">
                <a16:creationId xmlns:a16="http://schemas.microsoft.com/office/drawing/2014/main" id="{3CFB6495-ED6B-322D-50EE-18C59CA4C6C2}"/>
              </a:ext>
            </a:extLst>
          </p:cNvPr>
          <p:cNvSpPr txBox="1"/>
          <p:nvPr/>
        </p:nvSpPr>
        <p:spPr>
          <a:xfrm>
            <a:off x="361463" y="1257966"/>
            <a:ext cx="4602608" cy="5463034"/>
          </a:xfrm>
          <a:prstGeom prst="rect">
            <a:avLst/>
          </a:prstGeom>
          <a:noFill/>
        </p:spPr>
        <p:txBody>
          <a:bodyPr wrap="square" lIns="0" tIns="0" rIns="0" rtlCol="0" anchor="ctr">
            <a:spAutoFit/>
          </a:bodyPr>
          <a:lstStyle/>
          <a:p>
            <a:r>
              <a:rPr lang="fr-FR" sz="1600" dirty="0">
                <a:latin typeface="+mj-lt"/>
              </a:rPr>
              <a:t>Analyse des groupes :</a:t>
            </a:r>
          </a:p>
          <a:p>
            <a:endParaRPr lang="fr-FR" sz="1600" dirty="0">
              <a:latin typeface="+mj-lt"/>
            </a:endParaRPr>
          </a:p>
          <a:p>
            <a:r>
              <a:rPr lang="fr-FR" sz="1600" dirty="0">
                <a:latin typeface="+mj-lt"/>
              </a:rPr>
              <a:t>- Par variable :</a:t>
            </a:r>
          </a:p>
          <a:p>
            <a:r>
              <a:rPr lang="fr-FR" sz="1600" dirty="0">
                <a:latin typeface="+mj-lt"/>
              </a:rPr>
              <a:t>  - </a:t>
            </a:r>
            <a:r>
              <a:rPr lang="fr-FR" sz="1600" dirty="0">
                <a:solidFill>
                  <a:srgbClr val="FF0000"/>
                </a:solidFill>
                <a:latin typeface="+mj-lt"/>
              </a:rPr>
              <a:t>Taux d'accroissement de la population </a:t>
            </a:r>
            <a:r>
              <a:rPr lang="fr-FR" sz="1600" dirty="0">
                <a:latin typeface="+mj-lt"/>
              </a:rPr>
              <a:t>plus élevé pour les groupes 1 et 3.</a:t>
            </a:r>
          </a:p>
          <a:p>
            <a:r>
              <a:rPr lang="fr-FR" sz="1600" dirty="0">
                <a:latin typeface="+mj-lt"/>
              </a:rPr>
              <a:t>  - </a:t>
            </a:r>
            <a:r>
              <a:rPr lang="fr-FR" sz="1600" dirty="0">
                <a:solidFill>
                  <a:schemeClr val="accent4"/>
                </a:solidFill>
                <a:latin typeface="+mj-lt"/>
              </a:rPr>
              <a:t>Taux de dépendance aux importations </a:t>
            </a:r>
            <a:r>
              <a:rPr lang="fr-FR" sz="1600" dirty="0">
                <a:latin typeface="+mj-lt"/>
              </a:rPr>
              <a:t>de poulet plus élevé pour le groupe 1 et 3 .</a:t>
            </a:r>
          </a:p>
          <a:p>
            <a:r>
              <a:rPr lang="fr-FR" sz="1600" dirty="0">
                <a:latin typeface="+mj-lt"/>
              </a:rPr>
              <a:t>  - </a:t>
            </a:r>
            <a:r>
              <a:rPr lang="fr-FR" sz="1600" dirty="0">
                <a:solidFill>
                  <a:schemeClr val="accent6"/>
                </a:solidFill>
                <a:latin typeface="+mj-lt"/>
              </a:rPr>
              <a:t>Disponibilité alimentaire élevée </a:t>
            </a:r>
            <a:r>
              <a:rPr lang="fr-FR" sz="1600" dirty="0">
                <a:latin typeface="+mj-lt"/>
              </a:rPr>
              <a:t>pour les groupes 1 et 3.</a:t>
            </a:r>
          </a:p>
          <a:p>
            <a:r>
              <a:rPr lang="fr-FR" sz="1600" dirty="0">
                <a:latin typeface="+mj-lt"/>
              </a:rPr>
              <a:t>- Stabilité politique plus élevée pour le groupe 3 que pour les deux autres.</a:t>
            </a:r>
          </a:p>
          <a:p>
            <a:endParaRPr lang="fr-FR" sz="1600" dirty="0">
              <a:latin typeface="+mj-lt"/>
            </a:endParaRPr>
          </a:p>
          <a:p>
            <a:r>
              <a:rPr lang="fr-FR" sz="1600" dirty="0">
                <a:latin typeface="+mj-lt"/>
              </a:rPr>
              <a:t>Je partirai sur le groupe 2 car il a une stabilité politique plus faible que le 3 avec des moyennes proche de 0 pour chaque variable</a:t>
            </a:r>
          </a:p>
          <a:p>
            <a:endParaRPr lang="fr-FR" sz="1600" dirty="0">
              <a:latin typeface="+mj-lt"/>
            </a:endParaRPr>
          </a:p>
          <a:p>
            <a:r>
              <a:rPr lang="fr-FR" sz="1600" dirty="0">
                <a:latin typeface="+mj-lt"/>
              </a:rPr>
              <a:t>Le groupe 1 pour moi s'élimine automatiquement car il n'a rien de remarquable en terme de croissance et toutes les autres variables hormis le PIB</a:t>
            </a:r>
          </a:p>
          <a:p>
            <a:endParaRPr lang="fr-FR" sz="1600" dirty="0">
              <a:latin typeface="+mj-lt"/>
            </a:endParaRPr>
          </a:p>
          <a:p>
            <a:r>
              <a:rPr lang="fr-FR" sz="1600" dirty="0">
                <a:latin typeface="+mj-lt"/>
              </a:rPr>
              <a:t>Le Groupe 2 correspond le mieux pour notre analyse </a:t>
            </a:r>
          </a:p>
          <a:p>
            <a:r>
              <a:rPr lang="fr-FR" sz="1600" dirty="0">
                <a:latin typeface="+mj-lt"/>
              </a:rPr>
              <a:t>( ne pas se limiter à un seul pays)</a:t>
            </a:r>
          </a:p>
        </p:txBody>
      </p:sp>
      <p:pic>
        <p:nvPicPr>
          <p:cNvPr id="5" name="Image 4">
            <a:extLst>
              <a:ext uri="{FF2B5EF4-FFF2-40B4-BE49-F238E27FC236}">
                <a16:creationId xmlns:a16="http://schemas.microsoft.com/office/drawing/2014/main" id="{2C5E913B-26D4-3D49-E932-BF8D2073E49F}"/>
              </a:ext>
            </a:extLst>
          </p:cNvPr>
          <p:cNvPicPr>
            <a:picLocks noChangeAspect="1"/>
          </p:cNvPicPr>
          <p:nvPr/>
        </p:nvPicPr>
        <p:blipFill>
          <a:blip r:embed="rId3"/>
          <a:srcRect/>
          <a:stretch/>
        </p:blipFill>
        <p:spPr>
          <a:xfrm>
            <a:off x="5520665" y="872707"/>
            <a:ext cx="5972788" cy="5709354"/>
          </a:xfrm>
          <a:prstGeom prst="rect">
            <a:avLst/>
          </a:prstGeom>
        </p:spPr>
      </p:pic>
      <p:sp>
        <p:nvSpPr>
          <p:cNvPr id="2" name="Rectangle 1">
            <a:extLst>
              <a:ext uri="{FF2B5EF4-FFF2-40B4-BE49-F238E27FC236}">
                <a16:creationId xmlns:a16="http://schemas.microsoft.com/office/drawing/2014/main" id="{4021D8BE-D2C9-E5AA-FEC1-885F5C01C1E3}"/>
              </a:ext>
            </a:extLst>
          </p:cNvPr>
          <p:cNvSpPr/>
          <p:nvPr/>
        </p:nvSpPr>
        <p:spPr>
          <a:xfrm>
            <a:off x="7105651" y="1021706"/>
            <a:ext cx="163286" cy="47359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
            <a:extLst>
              <a:ext uri="{FF2B5EF4-FFF2-40B4-BE49-F238E27FC236}">
                <a16:creationId xmlns:a16="http://schemas.microsoft.com/office/drawing/2014/main" id="{5BFF1E9B-7157-47AE-5796-43EE145B5045}"/>
              </a:ext>
            </a:extLst>
          </p:cNvPr>
          <p:cNvSpPr/>
          <p:nvPr/>
        </p:nvSpPr>
        <p:spPr>
          <a:xfrm>
            <a:off x="8376431" y="1007629"/>
            <a:ext cx="163286" cy="49777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A999782A-C805-9E75-98B6-838108B3290D}"/>
              </a:ext>
            </a:extLst>
          </p:cNvPr>
          <p:cNvSpPr/>
          <p:nvPr/>
        </p:nvSpPr>
        <p:spPr>
          <a:xfrm>
            <a:off x="8190475" y="1011729"/>
            <a:ext cx="163286" cy="4977700"/>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6437800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58F7436-23BA-4585-A74F-8CE7B6B7DADA}"/>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t="9114" b="11482"/>
          <a:stretch/>
        </p:blipFill>
        <p:spPr>
          <a:xfrm>
            <a:off x="0" y="0"/>
            <a:ext cx="12192000" cy="6858000"/>
          </a:xfrm>
          <a:prstGeom prst="rect">
            <a:avLst/>
          </a:prstGeom>
        </p:spPr>
      </p:pic>
      <p:sp>
        <p:nvSpPr>
          <p:cNvPr id="3" name="Rectangle 2">
            <a:extLst>
              <a:ext uri="{FF2B5EF4-FFF2-40B4-BE49-F238E27FC236}">
                <a16:creationId xmlns:a16="http://schemas.microsoft.com/office/drawing/2014/main" id="{3849AA6F-E8A2-42B0-AC1C-4B7073F4EA0F}"/>
              </a:ext>
            </a:extLst>
          </p:cNvPr>
          <p:cNvSpPr/>
          <p:nvPr/>
        </p:nvSpPr>
        <p:spPr>
          <a:xfrm>
            <a:off x="-17760" y="-1"/>
            <a:ext cx="12192000" cy="6858001"/>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Parallelogram 48">
            <a:extLst>
              <a:ext uri="{FF2B5EF4-FFF2-40B4-BE49-F238E27FC236}">
                <a16:creationId xmlns:a16="http://schemas.microsoft.com/office/drawing/2014/main" id="{89FC2324-ACA8-4D7F-B262-7809E20FAA15}"/>
              </a:ext>
            </a:extLst>
          </p:cNvPr>
          <p:cNvSpPr/>
          <p:nvPr/>
        </p:nvSpPr>
        <p:spPr>
          <a:xfrm>
            <a:off x="10987100" y="0"/>
            <a:ext cx="673958" cy="463476"/>
          </a:xfrm>
          <a:prstGeom prst="parallelogram">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F127FE-2540-4FBB-AAF6-AF40B99101B5}"/>
              </a:ext>
            </a:extLst>
          </p:cNvPr>
          <p:cNvSpPr>
            <a:spLocks noGrp="1"/>
          </p:cNvSpPr>
          <p:nvPr>
            <p:ph type="title"/>
          </p:nvPr>
        </p:nvSpPr>
        <p:spPr/>
        <p:txBody>
          <a:bodyPr/>
          <a:lstStyle/>
          <a:p>
            <a:r>
              <a:rPr lang="fr-FR" dirty="0">
                <a:solidFill>
                  <a:schemeClr val="bg1"/>
                </a:solidFill>
              </a:rPr>
              <a:t>Analyse</a:t>
            </a:r>
            <a:r>
              <a:rPr lang="en-US" dirty="0">
                <a:solidFill>
                  <a:schemeClr val="bg1"/>
                </a:solidFill>
              </a:rPr>
              <a:t> des pays du Groupe 2 par 3 </a:t>
            </a:r>
            <a:r>
              <a:rPr lang="fr-FR" dirty="0">
                <a:solidFill>
                  <a:schemeClr val="bg1"/>
                </a:solidFill>
              </a:rPr>
              <a:t>critères</a:t>
            </a:r>
          </a:p>
        </p:txBody>
      </p:sp>
      <p:sp>
        <p:nvSpPr>
          <p:cNvPr id="4" name="Slide Number Placeholder 3">
            <a:extLst>
              <a:ext uri="{FF2B5EF4-FFF2-40B4-BE49-F238E27FC236}">
                <a16:creationId xmlns:a16="http://schemas.microsoft.com/office/drawing/2014/main" id="{47C0008E-D70E-4360-9B64-BFD635540EE5}"/>
              </a:ext>
            </a:extLst>
          </p:cNvPr>
          <p:cNvSpPr>
            <a:spLocks noGrp="1"/>
          </p:cNvSpPr>
          <p:nvPr>
            <p:ph type="sldNum" sz="quarter" idx="12"/>
          </p:nvPr>
        </p:nvSpPr>
        <p:spPr/>
        <p:txBody>
          <a:bodyPr/>
          <a:lstStyle/>
          <a:p>
            <a:fld id="{420B1099-E721-E54F-9A56-8FD715DAFF88}" type="slidenum">
              <a:rPr lang="en-US" smtClean="0"/>
              <a:pPr/>
              <a:t>17</a:t>
            </a:fld>
            <a:endParaRPr lang="en-US" dirty="0"/>
          </a:p>
        </p:txBody>
      </p:sp>
      <p:sp>
        <p:nvSpPr>
          <p:cNvPr id="5" name="Freeform: Shape 4">
            <a:extLst>
              <a:ext uri="{FF2B5EF4-FFF2-40B4-BE49-F238E27FC236}">
                <a16:creationId xmlns:a16="http://schemas.microsoft.com/office/drawing/2014/main" id="{92559F94-0448-4C32-B5F9-22E334E991E3}"/>
              </a:ext>
            </a:extLst>
          </p:cNvPr>
          <p:cNvSpPr/>
          <p:nvPr/>
        </p:nvSpPr>
        <p:spPr>
          <a:xfrm>
            <a:off x="4183220" y="2335412"/>
            <a:ext cx="7406330" cy="3387756"/>
          </a:xfrm>
          <a:custGeom>
            <a:avLst/>
            <a:gdLst>
              <a:gd name="connsiteX0" fmla="*/ 3429809 w 7406330"/>
              <a:gd name="connsiteY0" fmla="*/ 495988 h 3387755"/>
              <a:gd name="connsiteX1" fmla="*/ 3425136 w 7406330"/>
              <a:gd name="connsiteY1" fmla="*/ 493651 h 3387755"/>
              <a:gd name="connsiteX2" fmla="*/ 3429809 w 7406330"/>
              <a:gd name="connsiteY2" fmla="*/ 495988 h 3387755"/>
              <a:gd name="connsiteX3" fmla="*/ 3469527 w 7406330"/>
              <a:gd name="connsiteY3" fmla="*/ 510006 h 3387755"/>
              <a:gd name="connsiteX4" fmla="*/ 3476536 w 7406330"/>
              <a:gd name="connsiteY4" fmla="*/ 512342 h 3387755"/>
              <a:gd name="connsiteX5" fmla="*/ 3469527 w 7406330"/>
              <a:gd name="connsiteY5" fmla="*/ 510006 h 3387755"/>
              <a:gd name="connsiteX6" fmla="*/ 3469527 w 7406330"/>
              <a:gd name="connsiteY6" fmla="*/ 510006 h 3387755"/>
              <a:gd name="connsiteX7" fmla="*/ 3724193 w 7406330"/>
              <a:gd name="connsiteY7" fmla="*/ 561407 h 3387755"/>
              <a:gd name="connsiteX8" fmla="*/ 3724193 w 7406330"/>
              <a:gd name="connsiteY8" fmla="*/ 561407 h 3387755"/>
              <a:gd name="connsiteX9" fmla="*/ 3724193 w 7406330"/>
              <a:gd name="connsiteY9" fmla="*/ 561407 h 3387755"/>
              <a:gd name="connsiteX10" fmla="*/ 3731202 w 7406330"/>
              <a:gd name="connsiteY10" fmla="*/ 566079 h 3387755"/>
              <a:gd name="connsiteX11" fmla="*/ 3749893 w 7406330"/>
              <a:gd name="connsiteY11" fmla="*/ 547388 h 3387755"/>
              <a:gd name="connsiteX12" fmla="*/ 3731202 w 7406330"/>
              <a:gd name="connsiteY12" fmla="*/ 566079 h 3387755"/>
              <a:gd name="connsiteX13" fmla="*/ 3731202 w 7406330"/>
              <a:gd name="connsiteY13" fmla="*/ 566079 h 3387755"/>
              <a:gd name="connsiteX14" fmla="*/ 6387668 w 7406330"/>
              <a:gd name="connsiteY14" fmla="*/ 2421168 h 3387755"/>
              <a:gd name="connsiteX15" fmla="*/ 6382996 w 7406330"/>
              <a:gd name="connsiteY15" fmla="*/ 2421168 h 3387755"/>
              <a:gd name="connsiteX16" fmla="*/ 6387668 w 7406330"/>
              <a:gd name="connsiteY16" fmla="*/ 2421168 h 3387755"/>
              <a:gd name="connsiteX17" fmla="*/ 6385331 w 7406330"/>
              <a:gd name="connsiteY17" fmla="*/ 2428177 h 3387755"/>
              <a:gd name="connsiteX18" fmla="*/ 6385331 w 7406330"/>
              <a:gd name="connsiteY18" fmla="*/ 2428177 h 3387755"/>
              <a:gd name="connsiteX19" fmla="*/ 6385331 w 7406330"/>
              <a:gd name="connsiteY19" fmla="*/ 2428177 h 3387755"/>
              <a:gd name="connsiteX20" fmla="*/ 6408695 w 7406330"/>
              <a:gd name="connsiteY20" fmla="*/ 2423504 h 3387755"/>
              <a:gd name="connsiteX21" fmla="*/ 6408695 w 7406330"/>
              <a:gd name="connsiteY21" fmla="*/ 2423504 h 3387755"/>
              <a:gd name="connsiteX22" fmla="*/ 6408695 w 7406330"/>
              <a:gd name="connsiteY22" fmla="*/ 2423504 h 3387755"/>
              <a:gd name="connsiteX23" fmla="*/ 6408695 w 7406330"/>
              <a:gd name="connsiteY23" fmla="*/ 2423504 h 3387755"/>
              <a:gd name="connsiteX24" fmla="*/ 6408695 w 7406330"/>
              <a:gd name="connsiteY24" fmla="*/ 2423504 h 3387755"/>
              <a:gd name="connsiteX25" fmla="*/ 6408695 w 7406330"/>
              <a:gd name="connsiteY25" fmla="*/ 2423504 h 3387755"/>
              <a:gd name="connsiteX26" fmla="*/ 6408695 w 7406330"/>
              <a:gd name="connsiteY26" fmla="*/ 2423504 h 3387755"/>
              <a:gd name="connsiteX27" fmla="*/ 6408695 w 7406330"/>
              <a:gd name="connsiteY27" fmla="*/ 2423504 h 3387755"/>
              <a:gd name="connsiteX28" fmla="*/ 6408695 w 7406330"/>
              <a:gd name="connsiteY28" fmla="*/ 2423504 h 3387755"/>
              <a:gd name="connsiteX29" fmla="*/ 6408695 w 7406330"/>
              <a:gd name="connsiteY29" fmla="*/ 2423504 h 3387755"/>
              <a:gd name="connsiteX30" fmla="*/ 6408695 w 7406330"/>
              <a:gd name="connsiteY30" fmla="*/ 2423504 h 3387755"/>
              <a:gd name="connsiteX31" fmla="*/ 6408695 w 7406330"/>
              <a:gd name="connsiteY31" fmla="*/ 2423504 h 3387755"/>
              <a:gd name="connsiteX32" fmla="*/ 6404023 w 7406330"/>
              <a:gd name="connsiteY32" fmla="*/ 2435186 h 3387755"/>
              <a:gd name="connsiteX33" fmla="*/ 6408695 w 7406330"/>
              <a:gd name="connsiteY33" fmla="*/ 2437522 h 3387755"/>
              <a:gd name="connsiteX34" fmla="*/ 6404023 w 7406330"/>
              <a:gd name="connsiteY34" fmla="*/ 2435186 h 3387755"/>
              <a:gd name="connsiteX35" fmla="*/ 6404023 w 7406330"/>
              <a:gd name="connsiteY35" fmla="*/ 2435186 h 3387755"/>
              <a:gd name="connsiteX36" fmla="*/ 6420377 w 7406330"/>
              <a:gd name="connsiteY36" fmla="*/ 2430513 h 3387755"/>
              <a:gd name="connsiteX37" fmla="*/ 6420377 w 7406330"/>
              <a:gd name="connsiteY37" fmla="*/ 2430513 h 3387755"/>
              <a:gd name="connsiteX38" fmla="*/ 6420377 w 7406330"/>
              <a:gd name="connsiteY38" fmla="*/ 2430513 h 3387755"/>
              <a:gd name="connsiteX39" fmla="*/ 6429723 w 7406330"/>
              <a:gd name="connsiteY39" fmla="*/ 2472568 h 3387755"/>
              <a:gd name="connsiteX40" fmla="*/ 6408695 w 7406330"/>
              <a:gd name="connsiteY40" fmla="*/ 2442195 h 3387755"/>
              <a:gd name="connsiteX41" fmla="*/ 6429723 w 7406330"/>
              <a:gd name="connsiteY41" fmla="*/ 2472568 h 3387755"/>
              <a:gd name="connsiteX42" fmla="*/ 6429723 w 7406330"/>
              <a:gd name="connsiteY42" fmla="*/ 2472568 h 3387755"/>
              <a:gd name="connsiteX43" fmla="*/ 5728808 w 7406330"/>
              <a:gd name="connsiteY43" fmla="*/ 1764644 h 3387755"/>
              <a:gd name="connsiteX44" fmla="*/ 5719463 w 7406330"/>
              <a:gd name="connsiteY44" fmla="*/ 1752962 h 3387755"/>
              <a:gd name="connsiteX45" fmla="*/ 5728808 w 7406330"/>
              <a:gd name="connsiteY45" fmla="*/ 1764644 h 3387755"/>
              <a:gd name="connsiteX46" fmla="*/ 6247485 w 7406330"/>
              <a:gd name="connsiteY46" fmla="*/ 2220239 h 3387755"/>
              <a:gd name="connsiteX47" fmla="*/ 6247485 w 7406330"/>
              <a:gd name="connsiteY47" fmla="*/ 2220239 h 3387755"/>
              <a:gd name="connsiteX48" fmla="*/ 6247485 w 7406330"/>
              <a:gd name="connsiteY48" fmla="*/ 2220239 h 3387755"/>
              <a:gd name="connsiteX49" fmla="*/ 6247485 w 7406330"/>
              <a:gd name="connsiteY49" fmla="*/ 2220239 h 3387755"/>
              <a:gd name="connsiteX50" fmla="*/ 6273185 w 7406330"/>
              <a:gd name="connsiteY50" fmla="*/ 2222575 h 3387755"/>
              <a:gd name="connsiteX51" fmla="*/ 6273185 w 7406330"/>
              <a:gd name="connsiteY51" fmla="*/ 2217902 h 3387755"/>
              <a:gd name="connsiteX52" fmla="*/ 6233467 w 7406330"/>
              <a:gd name="connsiteY52" fmla="*/ 2196875 h 3387755"/>
              <a:gd name="connsiteX53" fmla="*/ 6203094 w 7406330"/>
              <a:gd name="connsiteY53" fmla="*/ 2164165 h 3387755"/>
              <a:gd name="connsiteX54" fmla="*/ 6175057 w 7406330"/>
              <a:gd name="connsiteY54" fmla="*/ 2143138 h 3387755"/>
              <a:gd name="connsiteX55" fmla="*/ 6151693 w 7406330"/>
              <a:gd name="connsiteY55" fmla="*/ 2145474 h 3387755"/>
              <a:gd name="connsiteX56" fmla="*/ 6147021 w 7406330"/>
              <a:gd name="connsiteY56" fmla="*/ 2159493 h 3387755"/>
              <a:gd name="connsiteX57" fmla="*/ 6104966 w 7406330"/>
              <a:gd name="connsiteY57" fmla="*/ 2166502 h 3387755"/>
              <a:gd name="connsiteX58" fmla="*/ 6100293 w 7406330"/>
              <a:gd name="connsiteY58" fmla="*/ 2173511 h 3387755"/>
              <a:gd name="connsiteX59" fmla="*/ 6107302 w 7406330"/>
              <a:gd name="connsiteY59" fmla="*/ 2185193 h 3387755"/>
              <a:gd name="connsiteX60" fmla="*/ 6083938 w 7406330"/>
              <a:gd name="connsiteY60" fmla="*/ 2210893 h 3387755"/>
              <a:gd name="connsiteX61" fmla="*/ 6102630 w 7406330"/>
              <a:gd name="connsiteY61" fmla="*/ 2227248 h 3387755"/>
              <a:gd name="connsiteX62" fmla="*/ 6130666 w 7406330"/>
              <a:gd name="connsiteY62" fmla="*/ 2199211 h 3387755"/>
              <a:gd name="connsiteX63" fmla="*/ 6147021 w 7406330"/>
              <a:gd name="connsiteY63" fmla="*/ 2201548 h 3387755"/>
              <a:gd name="connsiteX64" fmla="*/ 6137675 w 7406330"/>
              <a:gd name="connsiteY64" fmla="*/ 2210893 h 3387755"/>
              <a:gd name="connsiteX65" fmla="*/ 6163375 w 7406330"/>
              <a:gd name="connsiteY65" fmla="*/ 2252948 h 3387755"/>
              <a:gd name="connsiteX66" fmla="*/ 6163375 w 7406330"/>
              <a:gd name="connsiteY66" fmla="*/ 2231921 h 3387755"/>
              <a:gd name="connsiteX67" fmla="*/ 6168048 w 7406330"/>
              <a:gd name="connsiteY67" fmla="*/ 2231921 h 3387755"/>
              <a:gd name="connsiteX68" fmla="*/ 6165712 w 7406330"/>
              <a:gd name="connsiteY68" fmla="*/ 2196875 h 3387755"/>
              <a:gd name="connsiteX69" fmla="*/ 6217112 w 7406330"/>
              <a:gd name="connsiteY69" fmla="*/ 2217902 h 3387755"/>
              <a:gd name="connsiteX70" fmla="*/ 6205430 w 7406330"/>
              <a:gd name="connsiteY70" fmla="*/ 2208557 h 3387755"/>
              <a:gd name="connsiteX71" fmla="*/ 6156366 w 7406330"/>
              <a:gd name="connsiteY71" fmla="*/ 2161829 h 3387755"/>
              <a:gd name="connsiteX72" fmla="*/ 6247485 w 7406330"/>
              <a:gd name="connsiteY72" fmla="*/ 2220239 h 3387755"/>
              <a:gd name="connsiteX73" fmla="*/ 6247485 w 7406330"/>
              <a:gd name="connsiteY73" fmla="*/ 2220239 h 3387755"/>
              <a:gd name="connsiteX74" fmla="*/ 6133002 w 7406330"/>
              <a:gd name="connsiteY74" fmla="*/ 2245939 h 3387755"/>
              <a:gd name="connsiteX75" fmla="*/ 6137675 w 7406330"/>
              <a:gd name="connsiteY75" fmla="*/ 2241266 h 3387755"/>
              <a:gd name="connsiteX76" fmla="*/ 6133002 w 7406330"/>
              <a:gd name="connsiteY76" fmla="*/ 2245939 h 3387755"/>
              <a:gd name="connsiteX77" fmla="*/ 6193748 w 7406330"/>
              <a:gd name="connsiteY77" fmla="*/ 2189866 h 3387755"/>
              <a:gd name="connsiteX78" fmla="*/ 6186739 w 7406330"/>
              <a:gd name="connsiteY78" fmla="*/ 2182857 h 3387755"/>
              <a:gd name="connsiteX79" fmla="*/ 6193748 w 7406330"/>
              <a:gd name="connsiteY79" fmla="*/ 2189866 h 3387755"/>
              <a:gd name="connsiteX80" fmla="*/ 6193748 w 7406330"/>
              <a:gd name="connsiteY80" fmla="*/ 2189866 h 3387755"/>
              <a:gd name="connsiteX81" fmla="*/ 6142348 w 7406330"/>
              <a:gd name="connsiteY81" fmla="*/ 2259957 h 3387755"/>
              <a:gd name="connsiteX82" fmla="*/ 6142348 w 7406330"/>
              <a:gd name="connsiteY82" fmla="*/ 2259957 h 3387755"/>
              <a:gd name="connsiteX83" fmla="*/ 6142348 w 7406330"/>
              <a:gd name="connsiteY83" fmla="*/ 2259957 h 3387755"/>
              <a:gd name="connsiteX84" fmla="*/ 6142348 w 7406330"/>
              <a:gd name="connsiteY84" fmla="*/ 2259957 h 3387755"/>
              <a:gd name="connsiteX85" fmla="*/ 6137675 w 7406330"/>
              <a:gd name="connsiteY85" fmla="*/ 2250612 h 3387755"/>
              <a:gd name="connsiteX86" fmla="*/ 6163375 w 7406330"/>
              <a:gd name="connsiteY86" fmla="*/ 2252948 h 3387755"/>
              <a:gd name="connsiteX87" fmla="*/ 6158703 w 7406330"/>
              <a:gd name="connsiteY87" fmla="*/ 2259957 h 3387755"/>
              <a:gd name="connsiteX88" fmla="*/ 6154030 w 7406330"/>
              <a:gd name="connsiteY88" fmla="*/ 2264630 h 3387755"/>
              <a:gd name="connsiteX89" fmla="*/ 6142348 w 7406330"/>
              <a:gd name="connsiteY89" fmla="*/ 2259957 h 3387755"/>
              <a:gd name="connsiteX90" fmla="*/ 6142348 w 7406330"/>
              <a:gd name="connsiteY90" fmla="*/ 2259957 h 3387755"/>
              <a:gd name="connsiteX91" fmla="*/ 6147021 w 7406330"/>
              <a:gd name="connsiteY91" fmla="*/ 2255284 h 3387755"/>
              <a:gd name="connsiteX92" fmla="*/ 6147021 w 7406330"/>
              <a:gd name="connsiteY92" fmla="*/ 2255284 h 3387755"/>
              <a:gd name="connsiteX93" fmla="*/ 6147021 w 7406330"/>
              <a:gd name="connsiteY93" fmla="*/ 2255284 h 3387755"/>
              <a:gd name="connsiteX94" fmla="*/ 6205430 w 7406330"/>
              <a:gd name="connsiteY94" fmla="*/ 2220239 h 3387755"/>
              <a:gd name="connsiteX95" fmla="*/ 6207767 w 7406330"/>
              <a:gd name="connsiteY95" fmla="*/ 2227248 h 3387755"/>
              <a:gd name="connsiteX96" fmla="*/ 6193748 w 7406330"/>
              <a:gd name="connsiteY96" fmla="*/ 2217902 h 3387755"/>
              <a:gd name="connsiteX97" fmla="*/ 6205430 w 7406330"/>
              <a:gd name="connsiteY97" fmla="*/ 2220239 h 3387755"/>
              <a:gd name="connsiteX98" fmla="*/ 6205430 w 7406330"/>
              <a:gd name="connsiteY98" fmla="*/ 2220239 h 3387755"/>
              <a:gd name="connsiteX99" fmla="*/ 6205430 w 7406330"/>
              <a:gd name="connsiteY99" fmla="*/ 2220239 h 3387755"/>
              <a:gd name="connsiteX100" fmla="*/ 6205430 w 7406330"/>
              <a:gd name="connsiteY100" fmla="*/ 2220239 h 3387755"/>
              <a:gd name="connsiteX101" fmla="*/ 6205430 w 7406330"/>
              <a:gd name="connsiteY101" fmla="*/ 2220239 h 3387755"/>
              <a:gd name="connsiteX102" fmla="*/ 6205430 w 7406330"/>
              <a:gd name="connsiteY102" fmla="*/ 2220239 h 3387755"/>
              <a:gd name="connsiteX103" fmla="*/ 6205430 w 7406330"/>
              <a:gd name="connsiteY103" fmla="*/ 2220239 h 3387755"/>
              <a:gd name="connsiteX104" fmla="*/ 6205430 w 7406330"/>
              <a:gd name="connsiteY104" fmla="*/ 2220239 h 3387755"/>
              <a:gd name="connsiteX105" fmla="*/ 6205430 w 7406330"/>
              <a:gd name="connsiteY105" fmla="*/ 2220239 h 3387755"/>
              <a:gd name="connsiteX106" fmla="*/ 6205430 w 7406330"/>
              <a:gd name="connsiteY106" fmla="*/ 2220239 h 3387755"/>
              <a:gd name="connsiteX107" fmla="*/ 6205430 w 7406330"/>
              <a:gd name="connsiteY107" fmla="*/ 2220239 h 3387755"/>
              <a:gd name="connsiteX108" fmla="*/ 6205430 w 7406330"/>
              <a:gd name="connsiteY108" fmla="*/ 2220239 h 3387755"/>
              <a:gd name="connsiteX109" fmla="*/ 6205430 w 7406330"/>
              <a:gd name="connsiteY109" fmla="*/ 2220239 h 3387755"/>
              <a:gd name="connsiteX110" fmla="*/ 6168048 w 7406330"/>
              <a:gd name="connsiteY110" fmla="*/ 2248275 h 3387755"/>
              <a:gd name="connsiteX111" fmla="*/ 6165712 w 7406330"/>
              <a:gd name="connsiteY111" fmla="*/ 2252948 h 3387755"/>
              <a:gd name="connsiteX112" fmla="*/ 6168048 w 7406330"/>
              <a:gd name="connsiteY112" fmla="*/ 2248275 h 3387755"/>
              <a:gd name="connsiteX113" fmla="*/ 6198421 w 7406330"/>
              <a:gd name="connsiteY113" fmla="*/ 2227248 h 3387755"/>
              <a:gd name="connsiteX114" fmla="*/ 6198421 w 7406330"/>
              <a:gd name="connsiteY114" fmla="*/ 2227248 h 3387755"/>
              <a:gd name="connsiteX115" fmla="*/ 6198421 w 7406330"/>
              <a:gd name="connsiteY115" fmla="*/ 2227248 h 3387755"/>
              <a:gd name="connsiteX116" fmla="*/ 6161039 w 7406330"/>
              <a:gd name="connsiteY116" fmla="*/ 2266966 h 3387755"/>
              <a:gd name="connsiteX117" fmla="*/ 6161039 w 7406330"/>
              <a:gd name="connsiteY117" fmla="*/ 2266966 h 3387755"/>
              <a:gd name="connsiteX118" fmla="*/ 6161039 w 7406330"/>
              <a:gd name="connsiteY118" fmla="*/ 2266966 h 3387755"/>
              <a:gd name="connsiteX119" fmla="*/ 6163375 w 7406330"/>
              <a:gd name="connsiteY119" fmla="*/ 2278648 h 3387755"/>
              <a:gd name="connsiteX120" fmla="*/ 6163375 w 7406330"/>
              <a:gd name="connsiteY120" fmla="*/ 2273975 h 3387755"/>
              <a:gd name="connsiteX121" fmla="*/ 6163375 w 7406330"/>
              <a:gd name="connsiteY121" fmla="*/ 2278648 h 3387755"/>
              <a:gd name="connsiteX122" fmla="*/ 6161039 w 7406330"/>
              <a:gd name="connsiteY122" fmla="*/ 2283321 h 3387755"/>
              <a:gd name="connsiteX123" fmla="*/ 6161039 w 7406330"/>
              <a:gd name="connsiteY123" fmla="*/ 2285657 h 3387755"/>
              <a:gd name="connsiteX124" fmla="*/ 6161039 w 7406330"/>
              <a:gd name="connsiteY124" fmla="*/ 2283321 h 3387755"/>
              <a:gd name="connsiteX125" fmla="*/ 6235803 w 7406330"/>
              <a:gd name="connsiteY125" fmla="*/ 2262293 h 3387755"/>
              <a:gd name="connsiteX126" fmla="*/ 6217112 w 7406330"/>
              <a:gd name="connsiteY126" fmla="*/ 2243603 h 3387755"/>
              <a:gd name="connsiteX127" fmla="*/ 6235803 w 7406330"/>
              <a:gd name="connsiteY127" fmla="*/ 2262293 h 3387755"/>
              <a:gd name="connsiteX128" fmla="*/ 6235803 w 7406330"/>
              <a:gd name="connsiteY128" fmla="*/ 2262293 h 3387755"/>
              <a:gd name="connsiteX129" fmla="*/ 6287204 w 7406330"/>
              <a:gd name="connsiteY129" fmla="*/ 2208557 h 3387755"/>
              <a:gd name="connsiteX130" fmla="*/ 6287204 w 7406330"/>
              <a:gd name="connsiteY130" fmla="*/ 2208557 h 3387755"/>
              <a:gd name="connsiteX131" fmla="*/ 6287204 w 7406330"/>
              <a:gd name="connsiteY131" fmla="*/ 2208557 h 3387755"/>
              <a:gd name="connsiteX132" fmla="*/ 6298886 w 7406330"/>
              <a:gd name="connsiteY132" fmla="*/ 2196875 h 3387755"/>
              <a:gd name="connsiteX133" fmla="*/ 6301222 w 7406330"/>
              <a:gd name="connsiteY133" fmla="*/ 2206220 h 3387755"/>
              <a:gd name="connsiteX134" fmla="*/ 6298886 w 7406330"/>
              <a:gd name="connsiteY134" fmla="*/ 2196875 h 3387755"/>
              <a:gd name="connsiteX135" fmla="*/ 6235803 w 7406330"/>
              <a:gd name="connsiteY135" fmla="*/ 2262293 h 3387755"/>
              <a:gd name="connsiteX136" fmla="*/ 6254495 w 7406330"/>
              <a:gd name="connsiteY136" fmla="*/ 2278648 h 3387755"/>
              <a:gd name="connsiteX137" fmla="*/ 6235803 w 7406330"/>
              <a:gd name="connsiteY137" fmla="*/ 2262293 h 3387755"/>
              <a:gd name="connsiteX138" fmla="*/ 6238140 w 7406330"/>
              <a:gd name="connsiteY138" fmla="*/ 2280985 h 3387755"/>
              <a:gd name="connsiteX139" fmla="*/ 6242813 w 7406330"/>
              <a:gd name="connsiteY139" fmla="*/ 2273975 h 3387755"/>
              <a:gd name="connsiteX140" fmla="*/ 6238140 w 7406330"/>
              <a:gd name="connsiteY140" fmla="*/ 2280985 h 3387755"/>
              <a:gd name="connsiteX141" fmla="*/ 6249821 w 7406330"/>
              <a:gd name="connsiteY141" fmla="*/ 2313694 h 3387755"/>
              <a:gd name="connsiteX142" fmla="*/ 6249821 w 7406330"/>
              <a:gd name="connsiteY142" fmla="*/ 2313694 h 3387755"/>
              <a:gd name="connsiteX143" fmla="*/ 6249821 w 7406330"/>
              <a:gd name="connsiteY143" fmla="*/ 2313694 h 3387755"/>
              <a:gd name="connsiteX144" fmla="*/ 6249821 w 7406330"/>
              <a:gd name="connsiteY144" fmla="*/ 2313694 h 3387755"/>
              <a:gd name="connsiteX145" fmla="*/ 6228794 w 7406330"/>
              <a:gd name="connsiteY145" fmla="*/ 2290330 h 3387755"/>
              <a:gd name="connsiteX146" fmla="*/ 6249821 w 7406330"/>
              <a:gd name="connsiteY146" fmla="*/ 2313694 h 3387755"/>
              <a:gd name="connsiteX147" fmla="*/ 6322249 w 7406330"/>
              <a:gd name="connsiteY147" fmla="*/ 2220239 h 3387755"/>
              <a:gd name="connsiteX148" fmla="*/ 6324586 w 7406330"/>
              <a:gd name="connsiteY148" fmla="*/ 2215566 h 3387755"/>
              <a:gd name="connsiteX149" fmla="*/ 6322249 w 7406330"/>
              <a:gd name="connsiteY149" fmla="*/ 2220239 h 3387755"/>
              <a:gd name="connsiteX150" fmla="*/ 6329258 w 7406330"/>
              <a:gd name="connsiteY150" fmla="*/ 2210893 h 3387755"/>
              <a:gd name="connsiteX151" fmla="*/ 6324586 w 7406330"/>
              <a:gd name="connsiteY151" fmla="*/ 2217902 h 3387755"/>
              <a:gd name="connsiteX152" fmla="*/ 6329258 w 7406330"/>
              <a:gd name="connsiteY152" fmla="*/ 2210893 h 3387755"/>
              <a:gd name="connsiteX153" fmla="*/ 6280194 w 7406330"/>
              <a:gd name="connsiteY153" fmla="*/ 2278648 h 3387755"/>
              <a:gd name="connsiteX154" fmla="*/ 6287204 w 7406330"/>
              <a:gd name="connsiteY154" fmla="*/ 2278648 h 3387755"/>
              <a:gd name="connsiteX155" fmla="*/ 6280194 w 7406330"/>
              <a:gd name="connsiteY155" fmla="*/ 2278648 h 3387755"/>
              <a:gd name="connsiteX156" fmla="*/ 6282531 w 7406330"/>
              <a:gd name="connsiteY156" fmla="*/ 2285657 h 3387755"/>
              <a:gd name="connsiteX157" fmla="*/ 6284867 w 7406330"/>
              <a:gd name="connsiteY157" fmla="*/ 2280985 h 3387755"/>
              <a:gd name="connsiteX158" fmla="*/ 6282531 w 7406330"/>
              <a:gd name="connsiteY158" fmla="*/ 2285657 h 3387755"/>
              <a:gd name="connsiteX159" fmla="*/ 6284867 w 7406330"/>
              <a:gd name="connsiteY159" fmla="*/ 2283321 h 3387755"/>
              <a:gd name="connsiteX160" fmla="*/ 6291876 w 7406330"/>
              <a:gd name="connsiteY160" fmla="*/ 2295003 h 3387755"/>
              <a:gd name="connsiteX161" fmla="*/ 6284867 w 7406330"/>
              <a:gd name="connsiteY161" fmla="*/ 2283321 h 3387755"/>
              <a:gd name="connsiteX162" fmla="*/ 6296549 w 7406330"/>
              <a:gd name="connsiteY162" fmla="*/ 2276312 h 3387755"/>
              <a:gd name="connsiteX163" fmla="*/ 6296549 w 7406330"/>
              <a:gd name="connsiteY163" fmla="*/ 2273975 h 3387755"/>
              <a:gd name="connsiteX164" fmla="*/ 6296549 w 7406330"/>
              <a:gd name="connsiteY164" fmla="*/ 2276312 h 3387755"/>
              <a:gd name="connsiteX165" fmla="*/ 6296549 w 7406330"/>
              <a:gd name="connsiteY165" fmla="*/ 2271639 h 3387755"/>
              <a:gd name="connsiteX166" fmla="*/ 6296549 w 7406330"/>
              <a:gd name="connsiteY166" fmla="*/ 2271639 h 3387755"/>
              <a:gd name="connsiteX167" fmla="*/ 6296549 w 7406330"/>
              <a:gd name="connsiteY167" fmla="*/ 2271639 h 3387755"/>
              <a:gd name="connsiteX168" fmla="*/ 6275522 w 7406330"/>
              <a:gd name="connsiteY168" fmla="*/ 2295003 h 3387755"/>
              <a:gd name="connsiteX169" fmla="*/ 6282531 w 7406330"/>
              <a:gd name="connsiteY169" fmla="*/ 2309021 h 3387755"/>
              <a:gd name="connsiteX170" fmla="*/ 6275522 w 7406330"/>
              <a:gd name="connsiteY170" fmla="*/ 2295003 h 3387755"/>
              <a:gd name="connsiteX171" fmla="*/ 6303558 w 7406330"/>
              <a:gd name="connsiteY171" fmla="*/ 2269303 h 3387755"/>
              <a:gd name="connsiteX172" fmla="*/ 6301222 w 7406330"/>
              <a:gd name="connsiteY172" fmla="*/ 2266966 h 3387755"/>
              <a:gd name="connsiteX173" fmla="*/ 6303558 w 7406330"/>
              <a:gd name="connsiteY173" fmla="*/ 2269303 h 3387755"/>
              <a:gd name="connsiteX174" fmla="*/ 6303558 w 7406330"/>
              <a:gd name="connsiteY174" fmla="*/ 2269303 h 3387755"/>
              <a:gd name="connsiteX175" fmla="*/ 6319913 w 7406330"/>
              <a:gd name="connsiteY175" fmla="*/ 2276312 h 3387755"/>
              <a:gd name="connsiteX176" fmla="*/ 6310568 w 7406330"/>
              <a:gd name="connsiteY176" fmla="*/ 2273975 h 3387755"/>
              <a:gd name="connsiteX177" fmla="*/ 6329258 w 7406330"/>
              <a:gd name="connsiteY177" fmla="*/ 2262293 h 3387755"/>
              <a:gd name="connsiteX178" fmla="*/ 6301222 w 7406330"/>
              <a:gd name="connsiteY178" fmla="*/ 2304348 h 3387755"/>
              <a:gd name="connsiteX179" fmla="*/ 6322249 w 7406330"/>
              <a:gd name="connsiteY179" fmla="*/ 2299676 h 3387755"/>
              <a:gd name="connsiteX180" fmla="*/ 6317576 w 7406330"/>
              <a:gd name="connsiteY180" fmla="*/ 2283321 h 3387755"/>
              <a:gd name="connsiteX181" fmla="*/ 6336268 w 7406330"/>
              <a:gd name="connsiteY181" fmla="*/ 2280985 h 3387755"/>
              <a:gd name="connsiteX182" fmla="*/ 6319913 w 7406330"/>
              <a:gd name="connsiteY182" fmla="*/ 2276312 h 3387755"/>
              <a:gd name="connsiteX183" fmla="*/ 6319913 w 7406330"/>
              <a:gd name="connsiteY183" fmla="*/ 2276312 h 3387755"/>
              <a:gd name="connsiteX184" fmla="*/ 6277858 w 7406330"/>
              <a:gd name="connsiteY184" fmla="*/ 2292667 h 3387755"/>
              <a:gd name="connsiteX185" fmla="*/ 6284867 w 7406330"/>
              <a:gd name="connsiteY185" fmla="*/ 2297339 h 3387755"/>
              <a:gd name="connsiteX186" fmla="*/ 6277858 w 7406330"/>
              <a:gd name="connsiteY186" fmla="*/ 2292667 h 3387755"/>
              <a:gd name="connsiteX187" fmla="*/ 6256830 w 7406330"/>
              <a:gd name="connsiteY187" fmla="*/ 2320703 h 3387755"/>
              <a:gd name="connsiteX188" fmla="*/ 6256830 w 7406330"/>
              <a:gd name="connsiteY188" fmla="*/ 2318367 h 3387755"/>
              <a:gd name="connsiteX189" fmla="*/ 6256830 w 7406330"/>
              <a:gd name="connsiteY189" fmla="*/ 2320703 h 3387755"/>
              <a:gd name="connsiteX190" fmla="*/ 6259167 w 7406330"/>
              <a:gd name="connsiteY190" fmla="*/ 2318367 h 3387755"/>
              <a:gd name="connsiteX191" fmla="*/ 6259167 w 7406330"/>
              <a:gd name="connsiteY191" fmla="*/ 2318367 h 3387755"/>
              <a:gd name="connsiteX192" fmla="*/ 6259167 w 7406330"/>
              <a:gd name="connsiteY192" fmla="*/ 2318367 h 3387755"/>
              <a:gd name="connsiteX193" fmla="*/ 6268512 w 7406330"/>
              <a:gd name="connsiteY193" fmla="*/ 2318367 h 3387755"/>
              <a:gd name="connsiteX194" fmla="*/ 6268512 w 7406330"/>
              <a:gd name="connsiteY194" fmla="*/ 2318367 h 3387755"/>
              <a:gd name="connsiteX195" fmla="*/ 6268512 w 7406330"/>
              <a:gd name="connsiteY195" fmla="*/ 2318367 h 3387755"/>
              <a:gd name="connsiteX196" fmla="*/ 6266176 w 7406330"/>
              <a:gd name="connsiteY196" fmla="*/ 2320703 h 3387755"/>
              <a:gd name="connsiteX197" fmla="*/ 6266176 w 7406330"/>
              <a:gd name="connsiteY197" fmla="*/ 2320703 h 3387755"/>
              <a:gd name="connsiteX198" fmla="*/ 6266176 w 7406330"/>
              <a:gd name="connsiteY198" fmla="*/ 2320703 h 3387755"/>
              <a:gd name="connsiteX199" fmla="*/ 6266176 w 7406330"/>
              <a:gd name="connsiteY199" fmla="*/ 2320703 h 3387755"/>
              <a:gd name="connsiteX200" fmla="*/ 6266176 w 7406330"/>
              <a:gd name="connsiteY200" fmla="*/ 2320703 h 3387755"/>
              <a:gd name="connsiteX201" fmla="*/ 6266176 w 7406330"/>
              <a:gd name="connsiteY201" fmla="*/ 2320703 h 3387755"/>
              <a:gd name="connsiteX202" fmla="*/ 6308231 w 7406330"/>
              <a:gd name="connsiteY202" fmla="*/ 2374440 h 3387755"/>
              <a:gd name="connsiteX203" fmla="*/ 6259167 w 7406330"/>
              <a:gd name="connsiteY203" fmla="*/ 2325376 h 3387755"/>
              <a:gd name="connsiteX204" fmla="*/ 6268512 w 7406330"/>
              <a:gd name="connsiteY204" fmla="*/ 2325376 h 3387755"/>
              <a:gd name="connsiteX205" fmla="*/ 6305894 w 7406330"/>
              <a:gd name="connsiteY205" fmla="*/ 2379113 h 3387755"/>
              <a:gd name="connsiteX206" fmla="*/ 6308231 w 7406330"/>
              <a:gd name="connsiteY206" fmla="*/ 2374440 h 3387755"/>
              <a:gd name="connsiteX207" fmla="*/ 6308231 w 7406330"/>
              <a:gd name="connsiteY207" fmla="*/ 2374440 h 3387755"/>
              <a:gd name="connsiteX208" fmla="*/ 6308231 w 7406330"/>
              <a:gd name="connsiteY208" fmla="*/ 2374440 h 3387755"/>
              <a:gd name="connsiteX209" fmla="*/ 6308231 w 7406330"/>
              <a:gd name="connsiteY209" fmla="*/ 2374440 h 3387755"/>
              <a:gd name="connsiteX210" fmla="*/ 6266176 w 7406330"/>
              <a:gd name="connsiteY210" fmla="*/ 2332385 h 3387755"/>
              <a:gd name="connsiteX211" fmla="*/ 6254495 w 7406330"/>
              <a:gd name="connsiteY211" fmla="*/ 2327712 h 3387755"/>
              <a:gd name="connsiteX212" fmla="*/ 6266176 w 7406330"/>
              <a:gd name="connsiteY212" fmla="*/ 2332385 h 3387755"/>
              <a:gd name="connsiteX213" fmla="*/ 6266176 w 7406330"/>
              <a:gd name="connsiteY213" fmla="*/ 2332385 h 3387755"/>
              <a:gd name="connsiteX214" fmla="*/ 6261503 w 7406330"/>
              <a:gd name="connsiteY214" fmla="*/ 2332385 h 3387755"/>
              <a:gd name="connsiteX215" fmla="*/ 6261503 w 7406330"/>
              <a:gd name="connsiteY215" fmla="*/ 2332385 h 3387755"/>
              <a:gd name="connsiteX216" fmla="*/ 6261503 w 7406330"/>
              <a:gd name="connsiteY216" fmla="*/ 2332385 h 3387755"/>
              <a:gd name="connsiteX217" fmla="*/ 6331595 w 7406330"/>
              <a:gd name="connsiteY217" fmla="*/ 2262293 h 3387755"/>
              <a:gd name="connsiteX218" fmla="*/ 6331595 w 7406330"/>
              <a:gd name="connsiteY218" fmla="*/ 2262293 h 3387755"/>
              <a:gd name="connsiteX219" fmla="*/ 6331595 w 7406330"/>
              <a:gd name="connsiteY219" fmla="*/ 2262293 h 3387755"/>
              <a:gd name="connsiteX220" fmla="*/ 6343277 w 7406330"/>
              <a:gd name="connsiteY220" fmla="*/ 2266966 h 3387755"/>
              <a:gd name="connsiteX221" fmla="*/ 6329258 w 7406330"/>
              <a:gd name="connsiteY221" fmla="*/ 2269303 h 3387755"/>
              <a:gd name="connsiteX222" fmla="*/ 6343277 w 7406330"/>
              <a:gd name="connsiteY222" fmla="*/ 2266966 h 3387755"/>
              <a:gd name="connsiteX223" fmla="*/ 6268512 w 7406330"/>
              <a:gd name="connsiteY223" fmla="*/ 2337058 h 3387755"/>
              <a:gd name="connsiteX224" fmla="*/ 6268512 w 7406330"/>
              <a:gd name="connsiteY224" fmla="*/ 2337058 h 3387755"/>
              <a:gd name="connsiteX225" fmla="*/ 6268512 w 7406330"/>
              <a:gd name="connsiteY225" fmla="*/ 2337058 h 3387755"/>
              <a:gd name="connsiteX226" fmla="*/ 6326922 w 7406330"/>
              <a:gd name="connsiteY226" fmla="*/ 2318367 h 3387755"/>
              <a:gd name="connsiteX227" fmla="*/ 6324586 w 7406330"/>
              <a:gd name="connsiteY227" fmla="*/ 2311358 h 3387755"/>
              <a:gd name="connsiteX228" fmla="*/ 6326922 w 7406330"/>
              <a:gd name="connsiteY228" fmla="*/ 2318367 h 3387755"/>
              <a:gd name="connsiteX229" fmla="*/ 6324586 w 7406330"/>
              <a:gd name="connsiteY229" fmla="*/ 2351076 h 3387755"/>
              <a:gd name="connsiteX230" fmla="*/ 6312904 w 7406330"/>
              <a:gd name="connsiteY230" fmla="*/ 2339394 h 3387755"/>
              <a:gd name="connsiteX231" fmla="*/ 6324586 w 7406330"/>
              <a:gd name="connsiteY231" fmla="*/ 2351076 h 3387755"/>
              <a:gd name="connsiteX232" fmla="*/ 6324586 w 7406330"/>
              <a:gd name="connsiteY232" fmla="*/ 2351076 h 3387755"/>
              <a:gd name="connsiteX233" fmla="*/ 6324586 w 7406330"/>
              <a:gd name="connsiteY233" fmla="*/ 2351076 h 3387755"/>
              <a:gd name="connsiteX234" fmla="*/ 6324586 w 7406330"/>
              <a:gd name="connsiteY234" fmla="*/ 2351076 h 3387755"/>
              <a:gd name="connsiteX235" fmla="*/ 6324586 w 7406330"/>
              <a:gd name="connsiteY235" fmla="*/ 2351076 h 3387755"/>
              <a:gd name="connsiteX236" fmla="*/ 6324586 w 7406330"/>
              <a:gd name="connsiteY236" fmla="*/ 2351076 h 3387755"/>
              <a:gd name="connsiteX237" fmla="*/ 6324586 w 7406330"/>
              <a:gd name="connsiteY237" fmla="*/ 2351076 h 3387755"/>
              <a:gd name="connsiteX238" fmla="*/ 6322249 w 7406330"/>
              <a:gd name="connsiteY238" fmla="*/ 2334722 h 3387755"/>
              <a:gd name="connsiteX239" fmla="*/ 6322249 w 7406330"/>
              <a:gd name="connsiteY239" fmla="*/ 2334722 h 3387755"/>
              <a:gd name="connsiteX240" fmla="*/ 6322249 w 7406330"/>
              <a:gd name="connsiteY240" fmla="*/ 2334722 h 3387755"/>
              <a:gd name="connsiteX241" fmla="*/ 6338604 w 7406330"/>
              <a:gd name="connsiteY241" fmla="*/ 2327712 h 3387755"/>
              <a:gd name="connsiteX242" fmla="*/ 6338604 w 7406330"/>
              <a:gd name="connsiteY242" fmla="*/ 2327712 h 3387755"/>
              <a:gd name="connsiteX243" fmla="*/ 6338604 w 7406330"/>
              <a:gd name="connsiteY243" fmla="*/ 2327712 h 3387755"/>
              <a:gd name="connsiteX244" fmla="*/ 6340940 w 7406330"/>
              <a:gd name="connsiteY244" fmla="*/ 2327712 h 3387755"/>
              <a:gd name="connsiteX245" fmla="*/ 6340940 w 7406330"/>
              <a:gd name="connsiteY245" fmla="*/ 2327712 h 3387755"/>
              <a:gd name="connsiteX246" fmla="*/ 6340940 w 7406330"/>
              <a:gd name="connsiteY246" fmla="*/ 2327712 h 3387755"/>
              <a:gd name="connsiteX247" fmla="*/ 6345613 w 7406330"/>
              <a:gd name="connsiteY247" fmla="*/ 2339394 h 3387755"/>
              <a:gd name="connsiteX248" fmla="*/ 6345613 w 7406330"/>
              <a:gd name="connsiteY248" fmla="*/ 2339394 h 3387755"/>
              <a:gd name="connsiteX249" fmla="*/ 6345613 w 7406330"/>
              <a:gd name="connsiteY249" fmla="*/ 2339394 h 3387755"/>
              <a:gd name="connsiteX250" fmla="*/ 6347950 w 7406330"/>
              <a:gd name="connsiteY250" fmla="*/ 2341731 h 3387755"/>
              <a:gd name="connsiteX251" fmla="*/ 6338604 w 7406330"/>
              <a:gd name="connsiteY251" fmla="*/ 2337058 h 3387755"/>
              <a:gd name="connsiteX252" fmla="*/ 6338604 w 7406330"/>
              <a:gd name="connsiteY252" fmla="*/ 2327712 h 3387755"/>
              <a:gd name="connsiteX253" fmla="*/ 6357295 w 7406330"/>
              <a:gd name="connsiteY253" fmla="*/ 2348740 h 3387755"/>
              <a:gd name="connsiteX254" fmla="*/ 6347950 w 7406330"/>
              <a:gd name="connsiteY254" fmla="*/ 2341731 h 3387755"/>
              <a:gd name="connsiteX255" fmla="*/ 6343277 w 7406330"/>
              <a:gd name="connsiteY255" fmla="*/ 2341731 h 3387755"/>
              <a:gd name="connsiteX256" fmla="*/ 6343277 w 7406330"/>
              <a:gd name="connsiteY256" fmla="*/ 2341731 h 3387755"/>
              <a:gd name="connsiteX257" fmla="*/ 6343277 w 7406330"/>
              <a:gd name="connsiteY257" fmla="*/ 2341731 h 3387755"/>
              <a:gd name="connsiteX258" fmla="*/ 6347950 w 7406330"/>
              <a:gd name="connsiteY258" fmla="*/ 2341731 h 3387755"/>
              <a:gd name="connsiteX259" fmla="*/ 6347950 w 7406330"/>
              <a:gd name="connsiteY259" fmla="*/ 2341731 h 3387755"/>
              <a:gd name="connsiteX260" fmla="*/ 6347950 w 7406330"/>
              <a:gd name="connsiteY260" fmla="*/ 2341731 h 3387755"/>
              <a:gd name="connsiteX261" fmla="*/ 6310568 w 7406330"/>
              <a:gd name="connsiteY261" fmla="*/ 2395467 h 3387755"/>
              <a:gd name="connsiteX262" fmla="*/ 6308231 w 7406330"/>
              <a:gd name="connsiteY262" fmla="*/ 2390795 h 3387755"/>
              <a:gd name="connsiteX263" fmla="*/ 6310568 w 7406330"/>
              <a:gd name="connsiteY263" fmla="*/ 2395467 h 3387755"/>
              <a:gd name="connsiteX264" fmla="*/ 6310568 w 7406330"/>
              <a:gd name="connsiteY264" fmla="*/ 2395467 h 3387755"/>
              <a:gd name="connsiteX265" fmla="*/ 6310568 w 7406330"/>
              <a:gd name="connsiteY265" fmla="*/ 2393131 h 3387755"/>
              <a:gd name="connsiteX266" fmla="*/ 6310568 w 7406330"/>
              <a:gd name="connsiteY266" fmla="*/ 2395467 h 3387755"/>
              <a:gd name="connsiteX267" fmla="*/ 6343277 w 7406330"/>
              <a:gd name="connsiteY267" fmla="*/ 2432850 h 3387755"/>
              <a:gd name="connsiteX268" fmla="*/ 6343277 w 7406330"/>
              <a:gd name="connsiteY268" fmla="*/ 2432850 h 3387755"/>
              <a:gd name="connsiteX269" fmla="*/ 6343277 w 7406330"/>
              <a:gd name="connsiteY269" fmla="*/ 2432850 h 3387755"/>
              <a:gd name="connsiteX270" fmla="*/ 6121320 w 7406330"/>
              <a:gd name="connsiteY270" fmla="*/ 2339394 h 3387755"/>
              <a:gd name="connsiteX271" fmla="*/ 6186739 w 7406330"/>
              <a:gd name="connsiteY271" fmla="*/ 2365094 h 3387755"/>
              <a:gd name="connsiteX272" fmla="*/ 6095620 w 7406330"/>
              <a:gd name="connsiteY272" fmla="*/ 2323040 h 3387755"/>
              <a:gd name="connsiteX273" fmla="*/ 6121320 w 7406330"/>
              <a:gd name="connsiteY273" fmla="*/ 2339394 h 3387755"/>
              <a:gd name="connsiteX274" fmla="*/ 6121320 w 7406330"/>
              <a:gd name="connsiteY274" fmla="*/ 2339394 h 3387755"/>
              <a:gd name="connsiteX275" fmla="*/ 6044220 w 7406330"/>
              <a:gd name="connsiteY275" fmla="*/ 2229584 h 3387755"/>
              <a:gd name="connsiteX276" fmla="*/ 6046556 w 7406330"/>
              <a:gd name="connsiteY276" fmla="*/ 2229584 h 3387755"/>
              <a:gd name="connsiteX277" fmla="*/ 6044220 w 7406330"/>
              <a:gd name="connsiteY277" fmla="*/ 2229584 h 3387755"/>
              <a:gd name="connsiteX278" fmla="*/ 5815254 w 7406330"/>
              <a:gd name="connsiteY278" fmla="*/ 2007628 h 3387755"/>
              <a:gd name="connsiteX279" fmla="*/ 5815254 w 7406330"/>
              <a:gd name="connsiteY279" fmla="*/ 2007628 h 3387755"/>
              <a:gd name="connsiteX280" fmla="*/ 5815254 w 7406330"/>
              <a:gd name="connsiteY280" fmla="*/ 2007628 h 3387755"/>
              <a:gd name="connsiteX281" fmla="*/ 5946092 w 7406330"/>
              <a:gd name="connsiteY281" fmla="*/ 2119774 h 3387755"/>
              <a:gd name="connsiteX282" fmla="*/ 5946092 w 7406330"/>
              <a:gd name="connsiteY282" fmla="*/ 2119774 h 3387755"/>
              <a:gd name="connsiteX283" fmla="*/ 5946092 w 7406330"/>
              <a:gd name="connsiteY283" fmla="*/ 2119774 h 3387755"/>
              <a:gd name="connsiteX284" fmla="*/ 5871328 w 7406330"/>
              <a:gd name="connsiteY284" fmla="*/ 2073046 h 3387755"/>
              <a:gd name="connsiteX285" fmla="*/ 5810582 w 7406330"/>
              <a:gd name="connsiteY285" fmla="*/ 2007628 h 3387755"/>
              <a:gd name="connsiteX286" fmla="*/ 5854973 w 7406330"/>
              <a:gd name="connsiteY286" fmla="*/ 2021646 h 3387755"/>
              <a:gd name="connsiteX287" fmla="*/ 5892355 w 7406330"/>
              <a:gd name="connsiteY287" fmla="*/ 2073046 h 3387755"/>
              <a:gd name="connsiteX288" fmla="*/ 5932073 w 7406330"/>
              <a:gd name="connsiteY288" fmla="*/ 2101083 h 3387755"/>
              <a:gd name="connsiteX289" fmla="*/ 5971792 w 7406330"/>
              <a:gd name="connsiteY289" fmla="*/ 2140802 h 3387755"/>
              <a:gd name="connsiteX290" fmla="*/ 5946092 w 7406330"/>
              <a:gd name="connsiteY290" fmla="*/ 2122110 h 3387755"/>
              <a:gd name="connsiteX291" fmla="*/ 5943755 w 7406330"/>
              <a:gd name="connsiteY291" fmla="*/ 2126783 h 3387755"/>
              <a:gd name="connsiteX292" fmla="*/ 5985811 w 7406330"/>
              <a:gd name="connsiteY292" fmla="*/ 2178184 h 3387755"/>
              <a:gd name="connsiteX293" fmla="*/ 5969456 w 7406330"/>
              <a:gd name="connsiteY293" fmla="*/ 2173511 h 3387755"/>
              <a:gd name="connsiteX294" fmla="*/ 5964783 w 7406330"/>
              <a:gd name="connsiteY294" fmla="*/ 2157156 h 3387755"/>
              <a:gd name="connsiteX295" fmla="*/ 5962446 w 7406330"/>
              <a:gd name="connsiteY295" fmla="*/ 2166502 h 3387755"/>
              <a:gd name="connsiteX296" fmla="*/ 5871328 w 7406330"/>
              <a:gd name="connsiteY296" fmla="*/ 2073046 h 3387755"/>
              <a:gd name="connsiteX297" fmla="*/ 5871328 w 7406330"/>
              <a:gd name="connsiteY297" fmla="*/ 2073046 h 3387755"/>
              <a:gd name="connsiteX298" fmla="*/ 5946092 w 7406330"/>
              <a:gd name="connsiteY298" fmla="*/ 2119774 h 3387755"/>
              <a:gd name="connsiteX299" fmla="*/ 5946092 w 7406330"/>
              <a:gd name="connsiteY299" fmla="*/ 2119774 h 3387755"/>
              <a:gd name="connsiteX300" fmla="*/ 5946092 w 7406330"/>
              <a:gd name="connsiteY300" fmla="*/ 2119774 h 3387755"/>
              <a:gd name="connsiteX301" fmla="*/ 5873664 w 7406330"/>
              <a:gd name="connsiteY301" fmla="*/ 2075383 h 3387755"/>
              <a:gd name="connsiteX302" fmla="*/ 5873664 w 7406330"/>
              <a:gd name="connsiteY302" fmla="*/ 2075383 h 3387755"/>
              <a:gd name="connsiteX303" fmla="*/ 5873664 w 7406330"/>
              <a:gd name="connsiteY303" fmla="*/ 2075383 h 3387755"/>
              <a:gd name="connsiteX304" fmla="*/ 5962446 w 7406330"/>
              <a:gd name="connsiteY304" fmla="*/ 2103420 h 3387755"/>
              <a:gd name="connsiteX305" fmla="*/ 5962446 w 7406330"/>
              <a:gd name="connsiteY305" fmla="*/ 2103420 h 3387755"/>
              <a:gd name="connsiteX306" fmla="*/ 5962446 w 7406330"/>
              <a:gd name="connsiteY306" fmla="*/ 2103420 h 3387755"/>
              <a:gd name="connsiteX307" fmla="*/ 5962446 w 7406330"/>
              <a:gd name="connsiteY307" fmla="*/ 2103420 h 3387755"/>
              <a:gd name="connsiteX308" fmla="*/ 5962446 w 7406330"/>
              <a:gd name="connsiteY308" fmla="*/ 2103420 h 3387755"/>
              <a:gd name="connsiteX309" fmla="*/ 5962446 w 7406330"/>
              <a:gd name="connsiteY309" fmla="*/ 2103420 h 3387755"/>
              <a:gd name="connsiteX310" fmla="*/ 5962446 w 7406330"/>
              <a:gd name="connsiteY310" fmla="*/ 2103420 h 3387755"/>
              <a:gd name="connsiteX311" fmla="*/ 5962446 w 7406330"/>
              <a:gd name="connsiteY311" fmla="*/ 2103420 h 3387755"/>
              <a:gd name="connsiteX312" fmla="*/ 5962446 w 7406330"/>
              <a:gd name="connsiteY312" fmla="*/ 2103420 h 3387755"/>
              <a:gd name="connsiteX313" fmla="*/ 5976465 w 7406330"/>
              <a:gd name="connsiteY313" fmla="*/ 2143138 h 3387755"/>
              <a:gd name="connsiteX314" fmla="*/ 5976465 w 7406330"/>
              <a:gd name="connsiteY314" fmla="*/ 2143138 h 3387755"/>
              <a:gd name="connsiteX315" fmla="*/ 5976465 w 7406330"/>
              <a:gd name="connsiteY315" fmla="*/ 2143138 h 3387755"/>
              <a:gd name="connsiteX316" fmla="*/ 5983474 w 7406330"/>
              <a:gd name="connsiteY316" fmla="*/ 2150147 h 3387755"/>
              <a:gd name="connsiteX317" fmla="*/ 5983474 w 7406330"/>
              <a:gd name="connsiteY317" fmla="*/ 2150147 h 3387755"/>
              <a:gd name="connsiteX318" fmla="*/ 5983474 w 7406330"/>
              <a:gd name="connsiteY318" fmla="*/ 2150147 h 3387755"/>
              <a:gd name="connsiteX319" fmla="*/ 5992819 w 7406330"/>
              <a:gd name="connsiteY319" fmla="*/ 2157156 h 3387755"/>
              <a:gd name="connsiteX320" fmla="*/ 5999828 w 7406330"/>
              <a:gd name="connsiteY320" fmla="*/ 2161829 h 3387755"/>
              <a:gd name="connsiteX321" fmla="*/ 5992819 w 7406330"/>
              <a:gd name="connsiteY321" fmla="*/ 2157156 h 3387755"/>
              <a:gd name="connsiteX322" fmla="*/ 5992819 w 7406330"/>
              <a:gd name="connsiteY322" fmla="*/ 2157156 h 3387755"/>
              <a:gd name="connsiteX323" fmla="*/ 5976465 w 7406330"/>
              <a:gd name="connsiteY323" fmla="*/ 2180520 h 3387755"/>
              <a:gd name="connsiteX324" fmla="*/ 5976465 w 7406330"/>
              <a:gd name="connsiteY324" fmla="*/ 2180520 h 3387755"/>
              <a:gd name="connsiteX325" fmla="*/ 5976465 w 7406330"/>
              <a:gd name="connsiteY325" fmla="*/ 2180520 h 3387755"/>
              <a:gd name="connsiteX326" fmla="*/ 5992819 w 7406330"/>
              <a:gd name="connsiteY326" fmla="*/ 2199211 h 3387755"/>
              <a:gd name="connsiteX327" fmla="*/ 6002165 w 7406330"/>
              <a:gd name="connsiteY327" fmla="*/ 2196875 h 3387755"/>
              <a:gd name="connsiteX328" fmla="*/ 5983474 w 7406330"/>
              <a:gd name="connsiteY328" fmla="*/ 2185193 h 3387755"/>
              <a:gd name="connsiteX329" fmla="*/ 5992819 w 7406330"/>
              <a:gd name="connsiteY329" fmla="*/ 2199211 h 3387755"/>
              <a:gd name="connsiteX330" fmla="*/ 5992819 w 7406330"/>
              <a:gd name="connsiteY330" fmla="*/ 2199211 h 3387755"/>
              <a:gd name="connsiteX331" fmla="*/ 6027865 w 7406330"/>
              <a:gd name="connsiteY331" fmla="*/ 2227248 h 3387755"/>
              <a:gd name="connsiteX332" fmla="*/ 6027865 w 7406330"/>
              <a:gd name="connsiteY332" fmla="*/ 2227248 h 3387755"/>
              <a:gd name="connsiteX333" fmla="*/ 6027865 w 7406330"/>
              <a:gd name="connsiteY333" fmla="*/ 2227248 h 3387755"/>
              <a:gd name="connsiteX334" fmla="*/ 6027865 w 7406330"/>
              <a:gd name="connsiteY334" fmla="*/ 2227248 h 3387755"/>
              <a:gd name="connsiteX335" fmla="*/ 5997493 w 7406330"/>
              <a:gd name="connsiteY335" fmla="*/ 2203884 h 3387755"/>
              <a:gd name="connsiteX336" fmla="*/ 6046556 w 7406330"/>
              <a:gd name="connsiteY336" fmla="*/ 2236593 h 3387755"/>
              <a:gd name="connsiteX337" fmla="*/ 6034874 w 7406330"/>
              <a:gd name="connsiteY337" fmla="*/ 2231921 h 3387755"/>
              <a:gd name="connsiteX338" fmla="*/ 6037211 w 7406330"/>
              <a:gd name="connsiteY338" fmla="*/ 2236593 h 3387755"/>
              <a:gd name="connsiteX339" fmla="*/ 6027865 w 7406330"/>
              <a:gd name="connsiteY339" fmla="*/ 2227248 h 3387755"/>
              <a:gd name="connsiteX340" fmla="*/ 6027865 w 7406330"/>
              <a:gd name="connsiteY340" fmla="*/ 2227248 h 3387755"/>
              <a:gd name="connsiteX341" fmla="*/ 6027865 w 7406330"/>
              <a:gd name="connsiteY341" fmla="*/ 2222575 h 3387755"/>
              <a:gd name="connsiteX342" fmla="*/ 6018520 w 7406330"/>
              <a:gd name="connsiteY342" fmla="*/ 2210893 h 3387755"/>
              <a:gd name="connsiteX343" fmla="*/ 6027865 w 7406330"/>
              <a:gd name="connsiteY343" fmla="*/ 2222575 h 3387755"/>
              <a:gd name="connsiteX344" fmla="*/ 6027865 w 7406330"/>
              <a:gd name="connsiteY344" fmla="*/ 2222575 h 3387755"/>
              <a:gd name="connsiteX345" fmla="*/ 6032538 w 7406330"/>
              <a:gd name="connsiteY345" fmla="*/ 2252948 h 3387755"/>
              <a:gd name="connsiteX346" fmla="*/ 6053566 w 7406330"/>
              <a:gd name="connsiteY346" fmla="*/ 2278648 h 3387755"/>
              <a:gd name="connsiteX347" fmla="*/ 6032538 w 7406330"/>
              <a:gd name="connsiteY347" fmla="*/ 2245939 h 3387755"/>
              <a:gd name="connsiteX348" fmla="*/ 6032538 w 7406330"/>
              <a:gd name="connsiteY348" fmla="*/ 2252948 h 3387755"/>
              <a:gd name="connsiteX349" fmla="*/ 6032538 w 7406330"/>
              <a:gd name="connsiteY349" fmla="*/ 2252948 h 3387755"/>
              <a:gd name="connsiteX350" fmla="*/ 6053566 w 7406330"/>
              <a:gd name="connsiteY350" fmla="*/ 2241266 h 3387755"/>
              <a:gd name="connsiteX351" fmla="*/ 6053566 w 7406330"/>
              <a:gd name="connsiteY351" fmla="*/ 2241266 h 3387755"/>
              <a:gd name="connsiteX352" fmla="*/ 6053566 w 7406330"/>
              <a:gd name="connsiteY352" fmla="*/ 2241266 h 3387755"/>
              <a:gd name="connsiteX353" fmla="*/ 6051229 w 7406330"/>
              <a:gd name="connsiteY353" fmla="*/ 2238930 h 3387755"/>
              <a:gd name="connsiteX354" fmla="*/ 6051229 w 7406330"/>
              <a:gd name="connsiteY354" fmla="*/ 2238930 h 3387755"/>
              <a:gd name="connsiteX355" fmla="*/ 6051229 w 7406330"/>
              <a:gd name="connsiteY355" fmla="*/ 2238930 h 3387755"/>
              <a:gd name="connsiteX356" fmla="*/ 6048892 w 7406330"/>
              <a:gd name="connsiteY356" fmla="*/ 2245939 h 3387755"/>
              <a:gd name="connsiteX357" fmla="*/ 6048892 w 7406330"/>
              <a:gd name="connsiteY357" fmla="*/ 2245939 h 3387755"/>
              <a:gd name="connsiteX358" fmla="*/ 6048892 w 7406330"/>
              <a:gd name="connsiteY358" fmla="*/ 2245939 h 3387755"/>
              <a:gd name="connsiteX359" fmla="*/ 6093284 w 7406330"/>
              <a:gd name="connsiteY359" fmla="*/ 2283321 h 3387755"/>
              <a:gd name="connsiteX360" fmla="*/ 6093284 w 7406330"/>
              <a:gd name="connsiteY360" fmla="*/ 2283321 h 3387755"/>
              <a:gd name="connsiteX361" fmla="*/ 6093284 w 7406330"/>
              <a:gd name="connsiteY361" fmla="*/ 2283321 h 3387755"/>
              <a:gd name="connsiteX362" fmla="*/ 6093284 w 7406330"/>
              <a:gd name="connsiteY362" fmla="*/ 2283321 h 3387755"/>
              <a:gd name="connsiteX363" fmla="*/ 6114312 w 7406330"/>
              <a:gd name="connsiteY363" fmla="*/ 2292667 h 3387755"/>
              <a:gd name="connsiteX364" fmla="*/ 6109639 w 7406330"/>
              <a:gd name="connsiteY364" fmla="*/ 2295003 h 3387755"/>
              <a:gd name="connsiteX365" fmla="*/ 6121320 w 7406330"/>
              <a:gd name="connsiteY365" fmla="*/ 2297339 h 3387755"/>
              <a:gd name="connsiteX366" fmla="*/ 6116647 w 7406330"/>
              <a:gd name="connsiteY366" fmla="*/ 2285657 h 3387755"/>
              <a:gd name="connsiteX367" fmla="*/ 6116647 w 7406330"/>
              <a:gd name="connsiteY367" fmla="*/ 2287994 h 3387755"/>
              <a:gd name="connsiteX368" fmla="*/ 6058238 w 7406330"/>
              <a:gd name="connsiteY368" fmla="*/ 2243603 h 3387755"/>
              <a:gd name="connsiteX369" fmla="*/ 6093284 w 7406330"/>
              <a:gd name="connsiteY369" fmla="*/ 2283321 h 3387755"/>
              <a:gd name="connsiteX370" fmla="*/ 6093284 w 7406330"/>
              <a:gd name="connsiteY370" fmla="*/ 2231921 h 3387755"/>
              <a:gd name="connsiteX371" fmla="*/ 6102630 w 7406330"/>
              <a:gd name="connsiteY371" fmla="*/ 2224911 h 3387755"/>
              <a:gd name="connsiteX372" fmla="*/ 6093284 w 7406330"/>
              <a:gd name="connsiteY372" fmla="*/ 2231921 h 3387755"/>
              <a:gd name="connsiteX373" fmla="*/ 6093284 w 7406330"/>
              <a:gd name="connsiteY373" fmla="*/ 2231921 h 3387755"/>
              <a:gd name="connsiteX374" fmla="*/ 6088611 w 7406330"/>
              <a:gd name="connsiteY374" fmla="*/ 2243603 h 3387755"/>
              <a:gd name="connsiteX375" fmla="*/ 6088611 w 7406330"/>
              <a:gd name="connsiteY375" fmla="*/ 2243603 h 3387755"/>
              <a:gd name="connsiteX376" fmla="*/ 6088611 w 7406330"/>
              <a:gd name="connsiteY376" fmla="*/ 2243603 h 3387755"/>
              <a:gd name="connsiteX377" fmla="*/ 6090948 w 7406330"/>
              <a:gd name="connsiteY377" fmla="*/ 2250612 h 3387755"/>
              <a:gd name="connsiteX378" fmla="*/ 6090948 w 7406330"/>
              <a:gd name="connsiteY378" fmla="*/ 2250612 h 3387755"/>
              <a:gd name="connsiteX379" fmla="*/ 6090948 w 7406330"/>
              <a:gd name="connsiteY379" fmla="*/ 2250612 h 3387755"/>
              <a:gd name="connsiteX380" fmla="*/ 6065247 w 7406330"/>
              <a:gd name="connsiteY380" fmla="*/ 2297339 h 3387755"/>
              <a:gd name="connsiteX381" fmla="*/ 6058238 w 7406330"/>
              <a:gd name="connsiteY381" fmla="*/ 2292667 h 3387755"/>
              <a:gd name="connsiteX382" fmla="*/ 6067584 w 7406330"/>
              <a:gd name="connsiteY382" fmla="*/ 2299676 h 3387755"/>
              <a:gd name="connsiteX383" fmla="*/ 6065247 w 7406330"/>
              <a:gd name="connsiteY383" fmla="*/ 2297339 h 3387755"/>
              <a:gd name="connsiteX384" fmla="*/ 6065247 w 7406330"/>
              <a:gd name="connsiteY384" fmla="*/ 2297339 h 3387755"/>
              <a:gd name="connsiteX385" fmla="*/ 6090948 w 7406330"/>
              <a:gd name="connsiteY385" fmla="*/ 2327712 h 3387755"/>
              <a:gd name="connsiteX386" fmla="*/ 6076929 w 7406330"/>
              <a:gd name="connsiteY386" fmla="*/ 2320703 h 3387755"/>
              <a:gd name="connsiteX387" fmla="*/ 6090948 w 7406330"/>
              <a:gd name="connsiteY387" fmla="*/ 2327712 h 3387755"/>
              <a:gd name="connsiteX388" fmla="*/ 6090948 w 7406330"/>
              <a:gd name="connsiteY388" fmla="*/ 2327712 h 3387755"/>
              <a:gd name="connsiteX389" fmla="*/ 6095620 w 7406330"/>
              <a:gd name="connsiteY389" fmla="*/ 2323040 h 3387755"/>
              <a:gd name="connsiteX390" fmla="*/ 6095620 w 7406330"/>
              <a:gd name="connsiteY390" fmla="*/ 2323040 h 3387755"/>
              <a:gd name="connsiteX391" fmla="*/ 6095620 w 7406330"/>
              <a:gd name="connsiteY391" fmla="*/ 2323040 h 3387755"/>
              <a:gd name="connsiteX392" fmla="*/ 6121320 w 7406330"/>
              <a:gd name="connsiteY392" fmla="*/ 2306685 h 3387755"/>
              <a:gd name="connsiteX393" fmla="*/ 6130666 w 7406330"/>
              <a:gd name="connsiteY393" fmla="*/ 2309021 h 3387755"/>
              <a:gd name="connsiteX394" fmla="*/ 6121320 w 7406330"/>
              <a:gd name="connsiteY394" fmla="*/ 2299676 h 3387755"/>
              <a:gd name="connsiteX395" fmla="*/ 6116647 w 7406330"/>
              <a:gd name="connsiteY395" fmla="*/ 2299676 h 3387755"/>
              <a:gd name="connsiteX396" fmla="*/ 6121320 w 7406330"/>
              <a:gd name="connsiteY396" fmla="*/ 2306685 h 3387755"/>
              <a:gd name="connsiteX397" fmla="*/ 6121320 w 7406330"/>
              <a:gd name="connsiteY397" fmla="*/ 2306685 h 3387755"/>
              <a:gd name="connsiteX398" fmla="*/ 6130666 w 7406330"/>
              <a:gd name="connsiteY398" fmla="*/ 2316030 h 3387755"/>
              <a:gd name="connsiteX399" fmla="*/ 6137675 w 7406330"/>
              <a:gd name="connsiteY399" fmla="*/ 2313694 h 3387755"/>
              <a:gd name="connsiteX400" fmla="*/ 6130666 w 7406330"/>
              <a:gd name="connsiteY400" fmla="*/ 2316030 h 3387755"/>
              <a:gd name="connsiteX401" fmla="*/ 6130666 w 7406330"/>
              <a:gd name="connsiteY401" fmla="*/ 2316030 h 3387755"/>
              <a:gd name="connsiteX402" fmla="*/ 6147021 w 7406330"/>
              <a:gd name="connsiteY402" fmla="*/ 2320703 h 3387755"/>
              <a:gd name="connsiteX403" fmla="*/ 6135339 w 7406330"/>
              <a:gd name="connsiteY403" fmla="*/ 2316030 h 3387755"/>
              <a:gd name="connsiteX404" fmla="*/ 6147021 w 7406330"/>
              <a:gd name="connsiteY404" fmla="*/ 2320703 h 3387755"/>
              <a:gd name="connsiteX405" fmla="*/ 6161039 w 7406330"/>
              <a:gd name="connsiteY405" fmla="*/ 2337058 h 3387755"/>
              <a:gd name="connsiteX406" fmla="*/ 6156366 w 7406330"/>
              <a:gd name="connsiteY406" fmla="*/ 2334722 h 3387755"/>
              <a:gd name="connsiteX407" fmla="*/ 6161039 w 7406330"/>
              <a:gd name="connsiteY407" fmla="*/ 2337058 h 3387755"/>
              <a:gd name="connsiteX408" fmla="*/ 6163375 w 7406330"/>
              <a:gd name="connsiteY408" fmla="*/ 2337058 h 3387755"/>
              <a:gd name="connsiteX409" fmla="*/ 6186739 w 7406330"/>
              <a:gd name="connsiteY409" fmla="*/ 2353412 h 3387755"/>
              <a:gd name="connsiteX410" fmla="*/ 6163375 w 7406330"/>
              <a:gd name="connsiteY410" fmla="*/ 2337058 h 3387755"/>
              <a:gd name="connsiteX411" fmla="*/ 6163375 w 7406330"/>
              <a:gd name="connsiteY411" fmla="*/ 2337058 h 3387755"/>
              <a:gd name="connsiteX412" fmla="*/ 6196085 w 7406330"/>
              <a:gd name="connsiteY412" fmla="*/ 2360422 h 3387755"/>
              <a:gd name="connsiteX413" fmla="*/ 6200757 w 7406330"/>
              <a:gd name="connsiteY413" fmla="*/ 2358085 h 3387755"/>
              <a:gd name="connsiteX414" fmla="*/ 6196085 w 7406330"/>
              <a:gd name="connsiteY414" fmla="*/ 2360422 h 3387755"/>
              <a:gd name="connsiteX415" fmla="*/ 6193748 w 7406330"/>
              <a:gd name="connsiteY415" fmla="*/ 2372104 h 3387755"/>
              <a:gd name="connsiteX416" fmla="*/ 6205430 w 7406330"/>
              <a:gd name="connsiteY416" fmla="*/ 2381449 h 3387755"/>
              <a:gd name="connsiteX417" fmla="*/ 6193748 w 7406330"/>
              <a:gd name="connsiteY417" fmla="*/ 2372104 h 3387755"/>
              <a:gd name="connsiteX418" fmla="*/ 6224121 w 7406330"/>
              <a:gd name="connsiteY418" fmla="*/ 2376776 h 3387755"/>
              <a:gd name="connsiteX419" fmla="*/ 6226458 w 7406330"/>
              <a:gd name="connsiteY419" fmla="*/ 2374440 h 3387755"/>
              <a:gd name="connsiteX420" fmla="*/ 6224121 w 7406330"/>
              <a:gd name="connsiteY420" fmla="*/ 2376776 h 3387755"/>
              <a:gd name="connsiteX421" fmla="*/ 6214776 w 7406330"/>
              <a:gd name="connsiteY421" fmla="*/ 2390795 h 3387755"/>
              <a:gd name="connsiteX422" fmla="*/ 6217112 w 7406330"/>
              <a:gd name="connsiteY422" fmla="*/ 2395467 h 3387755"/>
              <a:gd name="connsiteX423" fmla="*/ 6214776 w 7406330"/>
              <a:gd name="connsiteY423" fmla="*/ 2390795 h 3387755"/>
              <a:gd name="connsiteX424" fmla="*/ 6231131 w 7406330"/>
              <a:gd name="connsiteY424" fmla="*/ 2400140 h 3387755"/>
              <a:gd name="connsiteX425" fmla="*/ 6235803 w 7406330"/>
              <a:gd name="connsiteY425" fmla="*/ 2407149 h 3387755"/>
              <a:gd name="connsiteX426" fmla="*/ 6231131 w 7406330"/>
              <a:gd name="connsiteY426" fmla="*/ 2400140 h 3387755"/>
              <a:gd name="connsiteX427" fmla="*/ 6242813 w 7406330"/>
              <a:gd name="connsiteY427" fmla="*/ 2425840 h 3387755"/>
              <a:gd name="connsiteX428" fmla="*/ 6254495 w 7406330"/>
              <a:gd name="connsiteY428" fmla="*/ 2432850 h 3387755"/>
              <a:gd name="connsiteX429" fmla="*/ 6242813 w 7406330"/>
              <a:gd name="connsiteY429" fmla="*/ 2425840 h 3387755"/>
              <a:gd name="connsiteX430" fmla="*/ 6259167 w 7406330"/>
              <a:gd name="connsiteY430" fmla="*/ 2421168 h 3387755"/>
              <a:gd name="connsiteX431" fmla="*/ 6259167 w 7406330"/>
              <a:gd name="connsiteY431" fmla="*/ 2421168 h 3387755"/>
              <a:gd name="connsiteX432" fmla="*/ 6259167 w 7406330"/>
              <a:gd name="connsiteY432" fmla="*/ 2421168 h 3387755"/>
              <a:gd name="connsiteX433" fmla="*/ 6259167 w 7406330"/>
              <a:gd name="connsiteY433" fmla="*/ 2421168 h 3387755"/>
              <a:gd name="connsiteX434" fmla="*/ 6261503 w 7406330"/>
              <a:gd name="connsiteY434" fmla="*/ 2425840 h 3387755"/>
              <a:gd name="connsiteX435" fmla="*/ 6254495 w 7406330"/>
              <a:gd name="connsiteY435" fmla="*/ 2430513 h 3387755"/>
              <a:gd name="connsiteX436" fmla="*/ 6275522 w 7406330"/>
              <a:gd name="connsiteY436" fmla="*/ 2432850 h 3387755"/>
              <a:gd name="connsiteX437" fmla="*/ 6261503 w 7406330"/>
              <a:gd name="connsiteY437" fmla="*/ 2425840 h 3387755"/>
              <a:gd name="connsiteX438" fmla="*/ 6261503 w 7406330"/>
              <a:gd name="connsiteY438" fmla="*/ 2425840 h 3387755"/>
              <a:gd name="connsiteX439" fmla="*/ 6277858 w 7406330"/>
              <a:gd name="connsiteY439" fmla="*/ 2432850 h 3387755"/>
              <a:gd name="connsiteX440" fmla="*/ 6277858 w 7406330"/>
              <a:gd name="connsiteY440" fmla="*/ 2432850 h 3387755"/>
              <a:gd name="connsiteX441" fmla="*/ 6277858 w 7406330"/>
              <a:gd name="connsiteY441" fmla="*/ 2432850 h 3387755"/>
              <a:gd name="connsiteX442" fmla="*/ 6310568 w 7406330"/>
              <a:gd name="connsiteY442" fmla="*/ 2430513 h 3387755"/>
              <a:gd name="connsiteX443" fmla="*/ 6308231 w 7406330"/>
              <a:gd name="connsiteY443" fmla="*/ 2435186 h 3387755"/>
              <a:gd name="connsiteX444" fmla="*/ 6310568 w 7406330"/>
              <a:gd name="connsiteY444" fmla="*/ 2430513 h 3387755"/>
              <a:gd name="connsiteX445" fmla="*/ 6312904 w 7406330"/>
              <a:gd name="connsiteY445" fmla="*/ 2432850 h 3387755"/>
              <a:gd name="connsiteX446" fmla="*/ 6312904 w 7406330"/>
              <a:gd name="connsiteY446" fmla="*/ 2437522 h 3387755"/>
              <a:gd name="connsiteX447" fmla="*/ 6312904 w 7406330"/>
              <a:gd name="connsiteY447" fmla="*/ 2432850 h 3387755"/>
              <a:gd name="connsiteX448" fmla="*/ 6324586 w 7406330"/>
              <a:gd name="connsiteY448" fmla="*/ 2437522 h 3387755"/>
              <a:gd name="connsiteX449" fmla="*/ 6305894 w 7406330"/>
              <a:gd name="connsiteY449" fmla="*/ 2437522 h 3387755"/>
              <a:gd name="connsiteX450" fmla="*/ 6324586 w 7406330"/>
              <a:gd name="connsiteY450" fmla="*/ 2437522 h 3387755"/>
              <a:gd name="connsiteX451" fmla="*/ 6329258 w 7406330"/>
              <a:gd name="connsiteY451" fmla="*/ 2470232 h 3387755"/>
              <a:gd name="connsiteX452" fmla="*/ 6329258 w 7406330"/>
              <a:gd name="connsiteY452" fmla="*/ 2470232 h 3387755"/>
              <a:gd name="connsiteX453" fmla="*/ 6329258 w 7406330"/>
              <a:gd name="connsiteY453" fmla="*/ 2470232 h 3387755"/>
              <a:gd name="connsiteX454" fmla="*/ 6324586 w 7406330"/>
              <a:gd name="connsiteY454" fmla="*/ 2463223 h 3387755"/>
              <a:gd name="connsiteX455" fmla="*/ 6331595 w 7406330"/>
              <a:gd name="connsiteY455" fmla="*/ 2465559 h 3387755"/>
              <a:gd name="connsiteX456" fmla="*/ 6338604 w 7406330"/>
              <a:gd name="connsiteY456" fmla="*/ 2474904 h 3387755"/>
              <a:gd name="connsiteX457" fmla="*/ 6324586 w 7406330"/>
              <a:gd name="connsiteY457" fmla="*/ 2463223 h 3387755"/>
              <a:gd name="connsiteX458" fmla="*/ 6329258 w 7406330"/>
              <a:gd name="connsiteY458" fmla="*/ 2470232 h 3387755"/>
              <a:gd name="connsiteX459" fmla="*/ 6329258 w 7406330"/>
              <a:gd name="connsiteY459" fmla="*/ 2470232 h 3387755"/>
              <a:gd name="connsiteX460" fmla="*/ 6329258 w 7406330"/>
              <a:gd name="connsiteY460" fmla="*/ 2470232 h 3387755"/>
              <a:gd name="connsiteX461" fmla="*/ 6329258 w 7406330"/>
              <a:gd name="connsiteY461" fmla="*/ 2479577 h 3387755"/>
              <a:gd name="connsiteX462" fmla="*/ 6329258 w 7406330"/>
              <a:gd name="connsiteY462" fmla="*/ 2479577 h 3387755"/>
              <a:gd name="connsiteX463" fmla="*/ 6329258 w 7406330"/>
              <a:gd name="connsiteY463" fmla="*/ 2479577 h 3387755"/>
              <a:gd name="connsiteX464" fmla="*/ 6333931 w 7406330"/>
              <a:gd name="connsiteY464" fmla="*/ 2479577 h 3387755"/>
              <a:gd name="connsiteX465" fmla="*/ 6333931 w 7406330"/>
              <a:gd name="connsiteY465" fmla="*/ 2479577 h 3387755"/>
              <a:gd name="connsiteX466" fmla="*/ 6333931 w 7406330"/>
              <a:gd name="connsiteY466" fmla="*/ 2479577 h 3387755"/>
              <a:gd name="connsiteX467" fmla="*/ 6333931 w 7406330"/>
              <a:gd name="connsiteY467" fmla="*/ 2479577 h 3387755"/>
              <a:gd name="connsiteX468" fmla="*/ 6336268 w 7406330"/>
              <a:gd name="connsiteY468" fmla="*/ 2477241 h 3387755"/>
              <a:gd name="connsiteX469" fmla="*/ 6333931 w 7406330"/>
              <a:gd name="connsiteY469" fmla="*/ 2479577 h 3387755"/>
              <a:gd name="connsiteX470" fmla="*/ 5770863 w 7406330"/>
              <a:gd name="connsiteY470" fmla="*/ 1949218 h 3387755"/>
              <a:gd name="connsiteX471" fmla="*/ 5768527 w 7406330"/>
              <a:gd name="connsiteY471" fmla="*/ 1949218 h 3387755"/>
              <a:gd name="connsiteX472" fmla="*/ 5770863 w 7406330"/>
              <a:gd name="connsiteY472" fmla="*/ 1949218 h 3387755"/>
              <a:gd name="connsiteX473" fmla="*/ 5731145 w 7406330"/>
              <a:gd name="connsiteY473" fmla="*/ 1701561 h 3387755"/>
              <a:gd name="connsiteX474" fmla="*/ 5731145 w 7406330"/>
              <a:gd name="connsiteY474" fmla="*/ 1701561 h 3387755"/>
              <a:gd name="connsiteX475" fmla="*/ 5731145 w 7406330"/>
              <a:gd name="connsiteY475" fmla="*/ 1701561 h 3387755"/>
              <a:gd name="connsiteX476" fmla="*/ 5810582 w 7406330"/>
              <a:gd name="connsiteY476" fmla="*/ 1991273 h 3387755"/>
              <a:gd name="connsiteX477" fmla="*/ 5787218 w 7406330"/>
              <a:gd name="connsiteY477" fmla="*/ 1937536 h 3387755"/>
              <a:gd name="connsiteX478" fmla="*/ 5775536 w 7406330"/>
              <a:gd name="connsiteY478" fmla="*/ 1872117 h 3387755"/>
              <a:gd name="connsiteX479" fmla="*/ 5749836 w 7406330"/>
              <a:gd name="connsiteY479" fmla="*/ 1762308 h 3387755"/>
              <a:gd name="connsiteX480" fmla="*/ 5731145 w 7406330"/>
              <a:gd name="connsiteY480" fmla="*/ 1727262 h 3387755"/>
              <a:gd name="connsiteX481" fmla="*/ 5740490 w 7406330"/>
              <a:gd name="connsiteY481" fmla="*/ 1713243 h 3387755"/>
              <a:gd name="connsiteX482" fmla="*/ 5782545 w 7406330"/>
              <a:gd name="connsiteY482" fmla="*/ 1757635 h 3387755"/>
              <a:gd name="connsiteX483" fmla="*/ 5833945 w 7406330"/>
              <a:gd name="connsiteY483" fmla="*/ 1846417 h 3387755"/>
              <a:gd name="connsiteX484" fmla="*/ 5824600 w 7406330"/>
              <a:gd name="connsiteY484" fmla="*/ 1844081 h 3387755"/>
              <a:gd name="connsiteX485" fmla="*/ 5833945 w 7406330"/>
              <a:gd name="connsiteY485" fmla="*/ 1862772 h 3387755"/>
              <a:gd name="connsiteX486" fmla="*/ 5833945 w 7406330"/>
              <a:gd name="connsiteY486" fmla="*/ 1853426 h 3387755"/>
              <a:gd name="connsiteX487" fmla="*/ 5850300 w 7406330"/>
              <a:gd name="connsiteY487" fmla="*/ 1881463 h 3387755"/>
              <a:gd name="connsiteX488" fmla="*/ 5843291 w 7406330"/>
              <a:gd name="connsiteY488" fmla="*/ 1879127 h 3387755"/>
              <a:gd name="connsiteX489" fmla="*/ 5840955 w 7406330"/>
              <a:gd name="connsiteY489" fmla="*/ 1886136 h 3387755"/>
              <a:gd name="connsiteX490" fmla="*/ 5854973 w 7406330"/>
              <a:gd name="connsiteY490" fmla="*/ 1902491 h 3387755"/>
              <a:gd name="connsiteX491" fmla="*/ 5845627 w 7406330"/>
              <a:gd name="connsiteY491" fmla="*/ 1900154 h 3387755"/>
              <a:gd name="connsiteX492" fmla="*/ 5850300 w 7406330"/>
              <a:gd name="connsiteY492" fmla="*/ 1907163 h 3387755"/>
              <a:gd name="connsiteX493" fmla="*/ 5840955 w 7406330"/>
              <a:gd name="connsiteY493" fmla="*/ 1907163 h 3387755"/>
              <a:gd name="connsiteX494" fmla="*/ 5850300 w 7406330"/>
              <a:gd name="connsiteY494" fmla="*/ 1939873 h 3387755"/>
              <a:gd name="connsiteX495" fmla="*/ 5864318 w 7406330"/>
              <a:gd name="connsiteY495" fmla="*/ 1967909 h 3387755"/>
              <a:gd name="connsiteX496" fmla="*/ 5840955 w 7406330"/>
              <a:gd name="connsiteY496" fmla="*/ 1998282 h 3387755"/>
              <a:gd name="connsiteX497" fmla="*/ 5810582 w 7406330"/>
              <a:gd name="connsiteY497" fmla="*/ 1986600 h 3387755"/>
              <a:gd name="connsiteX498" fmla="*/ 5810582 w 7406330"/>
              <a:gd name="connsiteY498" fmla="*/ 1991273 h 3387755"/>
              <a:gd name="connsiteX499" fmla="*/ 5847964 w 7406330"/>
              <a:gd name="connsiteY499" fmla="*/ 1946882 h 3387755"/>
              <a:gd name="connsiteX500" fmla="*/ 5847964 w 7406330"/>
              <a:gd name="connsiteY500" fmla="*/ 1946882 h 3387755"/>
              <a:gd name="connsiteX501" fmla="*/ 5847964 w 7406330"/>
              <a:gd name="connsiteY501" fmla="*/ 1946882 h 3387755"/>
              <a:gd name="connsiteX502" fmla="*/ 5838618 w 7406330"/>
              <a:gd name="connsiteY502" fmla="*/ 1874454 h 3387755"/>
              <a:gd name="connsiteX503" fmla="*/ 5833945 w 7406330"/>
              <a:gd name="connsiteY503" fmla="*/ 1865108 h 3387755"/>
              <a:gd name="connsiteX504" fmla="*/ 5838618 w 7406330"/>
              <a:gd name="connsiteY504" fmla="*/ 1874454 h 3387755"/>
              <a:gd name="connsiteX505" fmla="*/ 5847964 w 7406330"/>
              <a:gd name="connsiteY505" fmla="*/ 1946882 h 3387755"/>
              <a:gd name="connsiteX506" fmla="*/ 5847964 w 7406330"/>
              <a:gd name="connsiteY506" fmla="*/ 1946882 h 3387755"/>
              <a:gd name="connsiteX507" fmla="*/ 5847964 w 7406330"/>
              <a:gd name="connsiteY507" fmla="*/ 1946882 h 3387755"/>
              <a:gd name="connsiteX508" fmla="*/ 5745163 w 7406330"/>
              <a:gd name="connsiteY508" fmla="*/ 1804362 h 3387755"/>
              <a:gd name="connsiteX509" fmla="*/ 5745163 w 7406330"/>
              <a:gd name="connsiteY509" fmla="*/ 1804362 h 3387755"/>
              <a:gd name="connsiteX510" fmla="*/ 5745163 w 7406330"/>
              <a:gd name="connsiteY510" fmla="*/ 1804362 h 3387755"/>
              <a:gd name="connsiteX511" fmla="*/ 5745163 w 7406330"/>
              <a:gd name="connsiteY511" fmla="*/ 1804362 h 3387755"/>
              <a:gd name="connsiteX512" fmla="*/ 5745163 w 7406330"/>
              <a:gd name="connsiteY512" fmla="*/ 1804362 h 3387755"/>
              <a:gd name="connsiteX513" fmla="*/ 5745163 w 7406330"/>
              <a:gd name="connsiteY513" fmla="*/ 1804362 h 3387755"/>
              <a:gd name="connsiteX514" fmla="*/ 5745163 w 7406330"/>
              <a:gd name="connsiteY514" fmla="*/ 1804362 h 3387755"/>
              <a:gd name="connsiteX515" fmla="*/ 5745163 w 7406330"/>
              <a:gd name="connsiteY515" fmla="*/ 1804362 h 3387755"/>
              <a:gd name="connsiteX516" fmla="*/ 5745163 w 7406330"/>
              <a:gd name="connsiteY516" fmla="*/ 1804362 h 3387755"/>
              <a:gd name="connsiteX517" fmla="*/ 5745163 w 7406330"/>
              <a:gd name="connsiteY517" fmla="*/ 1802026 h 3387755"/>
              <a:gd name="connsiteX518" fmla="*/ 5745163 w 7406330"/>
              <a:gd name="connsiteY518" fmla="*/ 1802026 h 3387755"/>
              <a:gd name="connsiteX519" fmla="*/ 5745163 w 7406330"/>
              <a:gd name="connsiteY519" fmla="*/ 1802026 h 3387755"/>
              <a:gd name="connsiteX520" fmla="*/ 5745163 w 7406330"/>
              <a:gd name="connsiteY520" fmla="*/ 1804362 h 3387755"/>
              <a:gd name="connsiteX521" fmla="*/ 5733481 w 7406330"/>
              <a:gd name="connsiteY521" fmla="*/ 1790344 h 3387755"/>
              <a:gd name="connsiteX522" fmla="*/ 5740490 w 7406330"/>
              <a:gd name="connsiteY522" fmla="*/ 1811372 h 3387755"/>
              <a:gd name="connsiteX523" fmla="*/ 5745163 w 7406330"/>
              <a:gd name="connsiteY523" fmla="*/ 1804362 h 3387755"/>
              <a:gd name="connsiteX524" fmla="*/ 5740490 w 7406330"/>
              <a:gd name="connsiteY524" fmla="*/ 1778662 h 3387755"/>
              <a:gd name="connsiteX525" fmla="*/ 5742827 w 7406330"/>
              <a:gd name="connsiteY525" fmla="*/ 1783335 h 3387755"/>
              <a:gd name="connsiteX526" fmla="*/ 5740490 w 7406330"/>
              <a:gd name="connsiteY526" fmla="*/ 1778662 h 3387755"/>
              <a:gd name="connsiteX527" fmla="*/ 5745163 w 7406330"/>
              <a:gd name="connsiteY527" fmla="*/ 1825390 h 3387755"/>
              <a:gd name="connsiteX528" fmla="*/ 5742827 w 7406330"/>
              <a:gd name="connsiteY528" fmla="*/ 1837072 h 3387755"/>
              <a:gd name="connsiteX529" fmla="*/ 5745163 w 7406330"/>
              <a:gd name="connsiteY529" fmla="*/ 1825390 h 3387755"/>
              <a:gd name="connsiteX530" fmla="*/ 5745163 w 7406330"/>
              <a:gd name="connsiteY530" fmla="*/ 1825390 h 3387755"/>
              <a:gd name="connsiteX531" fmla="*/ 5763854 w 7406330"/>
              <a:gd name="connsiteY531" fmla="*/ 1804362 h 3387755"/>
              <a:gd name="connsiteX532" fmla="*/ 5763854 w 7406330"/>
              <a:gd name="connsiteY532" fmla="*/ 1804362 h 3387755"/>
              <a:gd name="connsiteX533" fmla="*/ 5763854 w 7406330"/>
              <a:gd name="connsiteY533" fmla="*/ 1804362 h 3387755"/>
              <a:gd name="connsiteX534" fmla="*/ 5763854 w 7406330"/>
              <a:gd name="connsiteY534" fmla="*/ 1804362 h 3387755"/>
              <a:gd name="connsiteX535" fmla="*/ 5763854 w 7406330"/>
              <a:gd name="connsiteY535" fmla="*/ 1804362 h 3387755"/>
              <a:gd name="connsiteX536" fmla="*/ 5763854 w 7406330"/>
              <a:gd name="connsiteY536" fmla="*/ 1804362 h 3387755"/>
              <a:gd name="connsiteX537" fmla="*/ 5763854 w 7406330"/>
              <a:gd name="connsiteY537" fmla="*/ 1804362 h 3387755"/>
              <a:gd name="connsiteX538" fmla="*/ 5763854 w 7406330"/>
              <a:gd name="connsiteY538" fmla="*/ 1804362 h 3387755"/>
              <a:gd name="connsiteX539" fmla="*/ 5763854 w 7406330"/>
              <a:gd name="connsiteY539" fmla="*/ 1804362 h 3387755"/>
              <a:gd name="connsiteX540" fmla="*/ 5756845 w 7406330"/>
              <a:gd name="connsiteY540" fmla="*/ 1832399 h 3387755"/>
              <a:gd name="connsiteX541" fmla="*/ 5749836 w 7406330"/>
              <a:gd name="connsiteY541" fmla="*/ 1827726 h 3387755"/>
              <a:gd name="connsiteX542" fmla="*/ 5756845 w 7406330"/>
              <a:gd name="connsiteY542" fmla="*/ 1832399 h 3387755"/>
              <a:gd name="connsiteX543" fmla="*/ 5740490 w 7406330"/>
              <a:gd name="connsiteY543" fmla="*/ 1851090 h 3387755"/>
              <a:gd name="connsiteX544" fmla="*/ 5749836 w 7406330"/>
              <a:gd name="connsiteY544" fmla="*/ 1860436 h 3387755"/>
              <a:gd name="connsiteX545" fmla="*/ 5745163 w 7406330"/>
              <a:gd name="connsiteY545" fmla="*/ 1844081 h 3387755"/>
              <a:gd name="connsiteX546" fmla="*/ 5740490 w 7406330"/>
              <a:gd name="connsiteY546" fmla="*/ 1851090 h 3387755"/>
              <a:gd name="connsiteX547" fmla="*/ 5740490 w 7406330"/>
              <a:gd name="connsiteY547" fmla="*/ 1851090 h 3387755"/>
              <a:gd name="connsiteX548" fmla="*/ 5752172 w 7406330"/>
              <a:gd name="connsiteY548" fmla="*/ 1869781 h 3387755"/>
              <a:gd name="connsiteX549" fmla="*/ 5754509 w 7406330"/>
              <a:gd name="connsiteY549" fmla="*/ 1879127 h 3387755"/>
              <a:gd name="connsiteX550" fmla="*/ 5752172 w 7406330"/>
              <a:gd name="connsiteY550" fmla="*/ 1869781 h 3387755"/>
              <a:gd name="connsiteX551" fmla="*/ 5756845 w 7406330"/>
              <a:gd name="connsiteY551" fmla="*/ 1888472 h 3387755"/>
              <a:gd name="connsiteX552" fmla="*/ 5754509 w 7406330"/>
              <a:gd name="connsiteY552" fmla="*/ 1881463 h 3387755"/>
              <a:gd name="connsiteX553" fmla="*/ 5754509 w 7406330"/>
              <a:gd name="connsiteY553" fmla="*/ 1900154 h 3387755"/>
              <a:gd name="connsiteX554" fmla="*/ 5756845 w 7406330"/>
              <a:gd name="connsiteY554" fmla="*/ 1888472 h 3387755"/>
              <a:gd name="connsiteX555" fmla="*/ 5756845 w 7406330"/>
              <a:gd name="connsiteY555" fmla="*/ 1888472 h 3387755"/>
              <a:gd name="connsiteX556" fmla="*/ 5847964 w 7406330"/>
              <a:gd name="connsiteY556" fmla="*/ 1883799 h 3387755"/>
              <a:gd name="connsiteX557" fmla="*/ 5847964 w 7406330"/>
              <a:gd name="connsiteY557" fmla="*/ 1883799 h 3387755"/>
              <a:gd name="connsiteX558" fmla="*/ 5847964 w 7406330"/>
              <a:gd name="connsiteY558" fmla="*/ 1883799 h 3387755"/>
              <a:gd name="connsiteX559" fmla="*/ 5847964 w 7406330"/>
              <a:gd name="connsiteY559" fmla="*/ 1883799 h 3387755"/>
              <a:gd name="connsiteX560" fmla="*/ 5847964 w 7406330"/>
              <a:gd name="connsiteY560" fmla="*/ 1883799 h 3387755"/>
              <a:gd name="connsiteX561" fmla="*/ 5847964 w 7406330"/>
              <a:gd name="connsiteY561" fmla="*/ 1883799 h 3387755"/>
              <a:gd name="connsiteX562" fmla="*/ 5854973 w 7406330"/>
              <a:gd name="connsiteY562" fmla="*/ 1881463 h 3387755"/>
              <a:gd name="connsiteX563" fmla="*/ 5854973 w 7406330"/>
              <a:gd name="connsiteY563" fmla="*/ 1881463 h 3387755"/>
              <a:gd name="connsiteX564" fmla="*/ 5854973 w 7406330"/>
              <a:gd name="connsiteY564" fmla="*/ 1881463 h 3387755"/>
              <a:gd name="connsiteX565" fmla="*/ 5852637 w 7406330"/>
              <a:gd name="connsiteY565" fmla="*/ 1888472 h 3387755"/>
              <a:gd name="connsiteX566" fmla="*/ 5852637 w 7406330"/>
              <a:gd name="connsiteY566" fmla="*/ 1888472 h 3387755"/>
              <a:gd name="connsiteX567" fmla="*/ 5852637 w 7406330"/>
              <a:gd name="connsiteY567" fmla="*/ 1888472 h 3387755"/>
              <a:gd name="connsiteX568" fmla="*/ 5852637 w 7406330"/>
              <a:gd name="connsiteY568" fmla="*/ 1886136 h 3387755"/>
              <a:gd name="connsiteX569" fmla="*/ 5852637 w 7406330"/>
              <a:gd name="connsiteY569" fmla="*/ 1886136 h 3387755"/>
              <a:gd name="connsiteX570" fmla="*/ 5852637 w 7406330"/>
              <a:gd name="connsiteY570" fmla="*/ 1886136 h 3387755"/>
              <a:gd name="connsiteX571" fmla="*/ 5852637 w 7406330"/>
              <a:gd name="connsiteY571" fmla="*/ 1888472 h 3387755"/>
              <a:gd name="connsiteX572" fmla="*/ 5852637 w 7406330"/>
              <a:gd name="connsiteY572" fmla="*/ 1888472 h 3387755"/>
              <a:gd name="connsiteX573" fmla="*/ 5852637 w 7406330"/>
              <a:gd name="connsiteY573" fmla="*/ 1888472 h 3387755"/>
              <a:gd name="connsiteX574" fmla="*/ 5852637 w 7406330"/>
              <a:gd name="connsiteY574" fmla="*/ 1888472 h 3387755"/>
              <a:gd name="connsiteX575" fmla="*/ 5852637 w 7406330"/>
              <a:gd name="connsiteY575" fmla="*/ 1888472 h 3387755"/>
              <a:gd name="connsiteX576" fmla="*/ 5852637 w 7406330"/>
              <a:gd name="connsiteY576" fmla="*/ 1888472 h 3387755"/>
              <a:gd name="connsiteX577" fmla="*/ 5861982 w 7406330"/>
              <a:gd name="connsiteY577" fmla="*/ 1888472 h 3387755"/>
              <a:gd name="connsiteX578" fmla="*/ 5871328 w 7406330"/>
              <a:gd name="connsiteY578" fmla="*/ 1890809 h 3387755"/>
              <a:gd name="connsiteX579" fmla="*/ 5861982 w 7406330"/>
              <a:gd name="connsiteY579" fmla="*/ 1888472 h 3387755"/>
              <a:gd name="connsiteX580" fmla="*/ 5861982 w 7406330"/>
              <a:gd name="connsiteY580" fmla="*/ 1888472 h 3387755"/>
              <a:gd name="connsiteX581" fmla="*/ 5868991 w 7406330"/>
              <a:gd name="connsiteY581" fmla="*/ 1895481 h 3387755"/>
              <a:gd name="connsiteX582" fmla="*/ 5866655 w 7406330"/>
              <a:gd name="connsiteY582" fmla="*/ 1890809 h 3387755"/>
              <a:gd name="connsiteX583" fmla="*/ 5868991 w 7406330"/>
              <a:gd name="connsiteY583" fmla="*/ 1895481 h 3387755"/>
              <a:gd name="connsiteX584" fmla="*/ 5878337 w 7406330"/>
              <a:gd name="connsiteY584" fmla="*/ 1895481 h 3387755"/>
              <a:gd name="connsiteX585" fmla="*/ 5876000 w 7406330"/>
              <a:gd name="connsiteY585" fmla="*/ 1900154 h 3387755"/>
              <a:gd name="connsiteX586" fmla="*/ 5878337 w 7406330"/>
              <a:gd name="connsiteY586" fmla="*/ 1895481 h 3387755"/>
              <a:gd name="connsiteX587" fmla="*/ 5871328 w 7406330"/>
              <a:gd name="connsiteY587" fmla="*/ 1897818 h 3387755"/>
              <a:gd name="connsiteX588" fmla="*/ 5871328 w 7406330"/>
              <a:gd name="connsiteY588" fmla="*/ 1897818 h 3387755"/>
              <a:gd name="connsiteX589" fmla="*/ 5871328 w 7406330"/>
              <a:gd name="connsiteY589" fmla="*/ 1897818 h 3387755"/>
              <a:gd name="connsiteX590" fmla="*/ 5861982 w 7406330"/>
              <a:gd name="connsiteY590" fmla="*/ 1921182 h 3387755"/>
              <a:gd name="connsiteX591" fmla="*/ 5859646 w 7406330"/>
              <a:gd name="connsiteY591" fmla="*/ 1914172 h 3387755"/>
              <a:gd name="connsiteX592" fmla="*/ 5861982 w 7406330"/>
              <a:gd name="connsiteY592" fmla="*/ 1921182 h 3387755"/>
              <a:gd name="connsiteX593" fmla="*/ 5861982 w 7406330"/>
              <a:gd name="connsiteY593" fmla="*/ 1921182 h 3387755"/>
              <a:gd name="connsiteX594" fmla="*/ 5866655 w 7406330"/>
              <a:gd name="connsiteY594" fmla="*/ 1907163 h 3387755"/>
              <a:gd name="connsiteX595" fmla="*/ 5868991 w 7406330"/>
              <a:gd name="connsiteY595" fmla="*/ 1911836 h 3387755"/>
              <a:gd name="connsiteX596" fmla="*/ 5866655 w 7406330"/>
              <a:gd name="connsiteY596" fmla="*/ 1907163 h 3387755"/>
              <a:gd name="connsiteX597" fmla="*/ 5868991 w 7406330"/>
              <a:gd name="connsiteY597" fmla="*/ 1918845 h 3387755"/>
              <a:gd name="connsiteX598" fmla="*/ 5868991 w 7406330"/>
              <a:gd name="connsiteY598" fmla="*/ 1918845 h 3387755"/>
              <a:gd name="connsiteX599" fmla="*/ 5868991 w 7406330"/>
              <a:gd name="connsiteY599" fmla="*/ 1918845 h 3387755"/>
              <a:gd name="connsiteX600" fmla="*/ 5868991 w 7406330"/>
              <a:gd name="connsiteY600" fmla="*/ 1918845 h 3387755"/>
              <a:gd name="connsiteX601" fmla="*/ 5873664 w 7406330"/>
              <a:gd name="connsiteY601" fmla="*/ 1923518 h 3387755"/>
              <a:gd name="connsiteX602" fmla="*/ 5868991 w 7406330"/>
              <a:gd name="connsiteY602" fmla="*/ 1918845 h 3387755"/>
              <a:gd name="connsiteX603" fmla="*/ 5876000 w 7406330"/>
              <a:gd name="connsiteY603" fmla="*/ 1900154 h 3387755"/>
              <a:gd name="connsiteX604" fmla="*/ 5876000 w 7406330"/>
              <a:gd name="connsiteY604" fmla="*/ 1900154 h 3387755"/>
              <a:gd name="connsiteX605" fmla="*/ 5876000 w 7406330"/>
              <a:gd name="connsiteY605" fmla="*/ 1900154 h 3387755"/>
              <a:gd name="connsiteX606" fmla="*/ 5873664 w 7406330"/>
              <a:gd name="connsiteY606" fmla="*/ 1914172 h 3387755"/>
              <a:gd name="connsiteX607" fmla="*/ 5871328 w 7406330"/>
              <a:gd name="connsiteY607" fmla="*/ 1909500 h 3387755"/>
              <a:gd name="connsiteX608" fmla="*/ 5873664 w 7406330"/>
              <a:gd name="connsiteY608" fmla="*/ 1914172 h 3387755"/>
              <a:gd name="connsiteX609" fmla="*/ 5887682 w 7406330"/>
              <a:gd name="connsiteY609" fmla="*/ 1979591 h 3387755"/>
              <a:gd name="connsiteX610" fmla="*/ 5859646 w 7406330"/>
              <a:gd name="connsiteY610" fmla="*/ 1946882 h 3387755"/>
              <a:gd name="connsiteX611" fmla="*/ 5885346 w 7406330"/>
              <a:gd name="connsiteY611" fmla="*/ 1986600 h 3387755"/>
              <a:gd name="connsiteX612" fmla="*/ 5887682 w 7406330"/>
              <a:gd name="connsiteY612" fmla="*/ 1979591 h 3387755"/>
              <a:gd name="connsiteX613" fmla="*/ 5887682 w 7406330"/>
              <a:gd name="connsiteY613" fmla="*/ 1979591 h 3387755"/>
              <a:gd name="connsiteX614" fmla="*/ 5868991 w 7406330"/>
              <a:gd name="connsiteY614" fmla="*/ 1970246 h 3387755"/>
              <a:gd name="connsiteX615" fmla="*/ 5868991 w 7406330"/>
              <a:gd name="connsiteY615" fmla="*/ 1970246 h 3387755"/>
              <a:gd name="connsiteX616" fmla="*/ 5868991 w 7406330"/>
              <a:gd name="connsiteY616" fmla="*/ 1970246 h 3387755"/>
              <a:gd name="connsiteX617" fmla="*/ 5897028 w 7406330"/>
              <a:gd name="connsiteY617" fmla="*/ 1991273 h 3387755"/>
              <a:gd name="connsiteX618" fmla="*/ 5892355 w 7406330"/>
              <a:gd name="connsiteY618" fmla="*/ 1988937 h 3387755"/>
              <a:gd name="connsiteX619" fmla="*/ 5897028 w 7406330"/>
              <a:gd name="connsiteY619" fmla="*/ 1991273 h 3387755"/>
              <a:gd name="connsiteX620" fmla="*/ 5899364 w 7406330"/>
              <a:gd name="connsiteY620" fmla="*/ 1991273 h 3387755"/>
              <a:gd name="connsiteX621" fmla="*/ 5911046 w 7406330"/>
              <a:gd name="connsiteY621" fmla="*/ 2002955 h 3387755"/>
              <a:gd name="connsiteX622" fmla="*/ 5899364 w 7406330"/>
              <a:gd name="connsiteY622" fmla="*/ 1991273 h 3387755"/>
              <a:gd name="connsiteX623" fmla="*/ 5899364 w 7406330"/>
              <a:gd name="connsiteY623" fmla="*/ 1991273 h 3387755"/>
              <a:gd name="connsiteX624" fmla="*/ 5981138 w 7406330"/>
              <a:gd name="connsiteY624" fmla="*/ 1911836 h 3387755"/>
              <a:gd name="connsiteX625" fmla="*/ 5981138 w 7406330"/>
              <a:gd name="connsiteY625" fmla="*/ 1911836 h 3387755"/>
              <a:gd name="connsiteX626" fmla="*/ 5981138 w 7406330"/>
              <a:gd name="connsiteY626" fmla="*/ 1911836 h 3387755"/>
              <a:gd name="connsiteX627" fmla="*/ 5981138 w 7406330"/>
              <a:gd name="connsiteY627" fmla="*/ 1914172 h 3387755"/>
              <a:gd name="connsiteX628" fmla="*/ 5981138 w 7406330"/>
              <a:gd name="connsiteY628" fmla="*/ 1914172 h 3387755"/>
              <a:gd name="connsiteX629" fmla="*/ 5981138 w 7406330"/>
              <a:gd name="connsiteY629" fmla="*/ 1914172 h 3387755"/>
              <a:gd name="connsiteX630" fmla="*/ 5981138 w 7406330"/>
              <a:gd name="connsiteY630" fmla="*/ 1914172 h 3387755"/>
              <a:gd name="connsiteX631" fmla="*/ 5981138 w 7406330"/>
              <a:gd name="connsiteY631" fmla="*/ 1914172 h 3387755"/>
              <a:gd name="connsiteX632" fmla="*/ 5981138 w 7406330"/>
              <a:gd name="connsiteY632" fmla="*/ 1914172 h 3387755"/>
              <a:gd name="connsiteX633" fmla="*/ 5981138 w 7406330"/>
              <a:gd name="connsiteY633" fmla="*/ 1914172 h 3387755"/>
              <a:gd name="connsiteX634" fmla="*/ 5981138 w 7406330"/>
              <a:gd name="connsiteY634" fmla="*/ 1914172 h 3387755"/>
              <a:gd name="connsiteX635" fmla="*/ 5981138 w 7406330"/>
              <a:gd name="connsiteY635" fmla="*/ 1914172 h 3387755"/>
              <a:gd name="connsiteX636" fmla="*/ 5981138 w 7406330"/>
              <a:gd name="connsiteY636" fmla="*/ 1914172 h 3387755"/>
              <a:gd name="connsiteX637" fmla="*/ 5981138 w 7406330"/>
              <a:gd name="connsiteY637" fmla="*/ 1914172 h 3387755"/>
              <a:gd name="connsiteX638" fmla="*/ 5981138 w 7406330"/>
              <a:gd name="connsiteY638" fmla="*/ 1914172 h 3387755"/>
              <a:gd name="connsiteX639" fmla="*/ 5981138 w 7406330"/>
              <a:gd name="connsiteY639" fmla="*/ 1914172 h 3387755"/>
              <a:gd name="connsiteX640" fmla="*/ 5974128 w 7406330"/>
              <a:gd name="connsiteY640" fmla="*/ 1909500 h 3387755"/>
              <a:gd name="connsiteX641" fmla="*/ 5971792 w 7406330"/>
              <a:gd name="connsiteY641" fmla="*/ 1914172 h 3387755"/>
              <a:gd name="connsiteX642" fmla="*/ 5981138 w 7406330"/>
              <a:gd name="connsiteY642" fmla="*/ 1914172 h 3387755"/>
              <a:gd name="connsiteX643" fmla="*/ 5981138 w 7406330"/>
              <a:gd name="connsiteY643" fmla="*/ 1914172 h 3387755"/>
              <a:gd name="connsiteX644" fmla="*/ 5929737 w 7406330"/>
              <a:gd name="connsiteY644" fmla="*/ 1993609 h 3387755"/>
              <a:gd name="connsiteX645" fmla="*/ 5929737 w 7406330"/>
              <a:gd name="connsiteY645" fmla="*/ 1993609 h 3387755"/>
              <a:gd name="connsiteX646" fmla="*/ 5929737 w 7406330"/>
              <a:gd name="connsiteY646" fmla="*/ 1993609 h 3387755"/>
              <a:gd name="connsiteX647" fmla="*/ 5934410 w 7406330"/>
              <a:gd name="connsiteY647" fmla="*/ 1995946 h 3387755"/>
              <a:gd name="connsiteX648" fmla="*/ 5934410 w 7406330"/>
              <a:gd name="connsiteY648" fmla="*/ 1995946 h 3387755"/>
              <a:gd name="connsiteX649" fmla="*/ 5934410 w 7406330"/>
              <a:gd name="connsiteY649" fmla="*/ 1995946 h 3387755"/>
              <a:gd name="connsiteX650" fmla="*/ 6158703 w 7406330"/>
              <a:gd name="connsiteY650" fmla="*/ 2073046 h 3387755"/>
              <a:gd name="connsiteX651" fmla="*/ 6158703 w 7406330"/>
              <a:gd name="connsiteY651" fmla="*/ 2068374 h 3387755"/>
              <a:gd name="connsiteX652" fmla="*/ 6158703 w 7406330"/>
              <a:gd name="connsiteY652" fmla="*/ 2073046 h 3387755"/>
              <a:gd name="connsiteX653" fmla="*/ 6158703 w 7406330"/>
              <a:gd name="connsiteY653" fmla="*/ 2096410 h 3387755"/>
              <a:gd name="connsiteX654" fmla="*/ 6158703 w 7406330"/>
              <a:gd name="connsiteY654" fmla="*/ 2103420 h 3387755"/>
              <a:gd name="connsiteX655" fmla="*/ 6158703 w 7406330"/>
              <a:gd name="connsiteY655" fmla="*/ 2096410 h 3387755"/>
              <a:gd name="connsiteX656" fmla="*/ 6158703 w 7406330"/>
              <a:gd name="connsiteY656" fmla="*/ 2096410 h 3387755"/>
              <a:gd name="connsiteX657" fmla="*/ 5957774 w 7406330"/>
              <a:gd name="connsiteY657" fmla="*/ 2000619 h 3387755"/>
              <a:gd name="connsiteX658" fmla="*/ 5957774 w 7406330"/>
              <a:gd name="connsiteY658" fmla="*/ 2000619 h 3387755"/>
              <a:gd name="connsiteX659" fmla="*/ 5957774 w 7406330"/>
              <a:gd name="connsiteY659" fmla="*/ 2000619 h 3387755"/>
              <a:gd name="connsiteX660" fmla="*/ 6044220 w 7406330"/>
              <a:gd name="connsiteY660" fmla="*/ 2126783 h 3387755"/>
              <a:gd name="connsiteX661" fmla="*/ 6006838 w 7406330"/>
              <a:gd name="connsiteY661" fmla="*/ 2091738 h 3387755"/>
              <a:gd name="connsiteX662" fmla="*/ 5990483 w 7406330"/>
              <a:gd name="connsiteY662" fmla="*/ 2075383 h 3387755"/>
              <a:gd name="connsiteX663" fmla="*/ 5976465 w 7406330"/>
              <a:gd name="connsiteY663" fmla="*/ 2052019 h 3387755"/>
              <a:gd name="connsiteX664" fmla="*/ 5948428 w 7406330"/>
              <a:gd name="connsiteY664" fmla="*/ 2033328 h 3387755"/>
              <a:gd name="connsiteX665" fmla="*/ 5960110 w 7406330"/>
              <a:gd name="connsiteY665" fmla="*/ 2000619 h 3387755"/>
              <a:gd name="connsiteX666" fmla="*/ 5950765 w 7406330"/>
              <a:gd name="connsiteY666" fmla="*/ 2000619 h 3387755"/>
              <a:gd name="connsiteX667" fmla="*/ 5957774 w 7406330"/>
              <a:gd name="connsiteY667" fmla="*/ 1998282 h 3387755"/>
              <a:gd name="connsiteX668" fmla="*/ 5957774 w 7406330"/>
              <a:gd name="connsiteY668" fmla="*/ 1991273 h 3387755"/>
              <a:gd name="connsiteX669" fmla="*/ 5990483 w 7406330"/>
              <a:gd name="connsiteY669" fmla="*/ 1958564 h 3387755"/>
              <a:gd name="connsiteX670" fmla="*/ 6002165 w 7406330"/>
              <a:gd name="connsiteY670" fmla="*/ 1979591 h 3387755"/>
              <a:gd name="connsiteX671" fmla="*/ 6020856 w 7406330"/>
              <a:gd name="connsiteY671" fmla="*/ 1984264 h 3387755"/>
              <a:gd name="connsiteX672" fmla="*/ 6027865 w 7406330"/>
              <a:gd name="connsiteY672" fmla="*/ 1974918 h 3387755"/>
              <a:gd name="connsiteX673" fmla="*/ 6097957 w 7406330"/>
              <a:gd name="connsiteY673" fmla="*/ 1993609 h 3387755"/>
              <a:gd name="connsiteX674" fmla="*/ 6109639 w 7406330"/>
              <a:gd name="connsiteY674" fmla="*/ 2012300 h 3387755"/>
              <a:gd name="connsiteX675" fmla="*/ 6121320 w 7406330"/>
              <a:gd name="connsiteY675" fmla="*/ 2005291 h 3387755"/>
              <a:gd name="connsiteX676" fmla="*/ 6118984 w 7406330"/>
              <a:gd name="connsiteY676" fmla="*/ 2016973 h 3387755"/>
              <a:gd name="connsiteX677" fmla="*/ 6175057 w 7406330"/>
              <a:gd name="connsiteY677" fmla="*/ 2005291 h 3387755"/>
              <a:gd name="connsiteX678" fmla="*/ 6172721 w 7406330"/>
              <a:gd name="connsiteY678" fmla="*/ 2012300 h 3387755"/>
              <a:gd name="connsiteX679" fmla="*/ 6189075 w 7406330"/>
              <a:gd name="connsiteY679" fmla="*/ 2033328 h 3387755"/>
              <a:gd name="connsiteX680" fmla="*/ 6182067 w 7406330"/>
              <a:gd name="connsiteY680" fmla="*/ 2035664 h 3387755"/>
              <a:gd name="connsiteX681" fmla="*/ 6186739 w 7406330"/>
              <a:gd name="connsiteY681" fmla="*/ 2042674 h 3387755"/>
              <a:gd name="connsiteX682" fmla="*/ 6207767 w 7406330"/>
              <a:gd name="connsiteY682" fmla="*/ 2070710 h 3387755"/>
              <a:gd name="connsiteX683" fmla="*/ 6182067 w 7406330"/>
              <a:gd name="connsiteY683" fmla="*/ 2056692 h 3387755"/>
              <a:gd name="connsiteX684" fmla="*/ 6189075 w 7406330"/>
              <a:gd name="connsiteY684" fmla="*/ 2068374 h 3387755"/>
              <a:gd name="connsiteX685" fmla="*/ 6168048 w 7406330"/>
              <a:gd name="connsiteY685" fmla="*/ 2056692 h 3387755"/>
              <a:gd name="connsiteX686" fmla="*/ 6172721 w 7406330"/>
              <a:gd name="connsiteY686" fmla="*/ 2066037 h 3387755"/>
              <a:gd name="connsiteX687" fmla="*/ 6165712 w 7406330"/>
              <a:gd name="connsiteY687" fmla="*/ 2061364 h 3387755"/>
              <a:gd name="connsiteX688" fmla="*/ 6165712 w 7406330"/>
              <a:gd name="connsiteY688" fmla="*/ 2068374 h 3387755"/>
              <a:gd name="connsiteX689" fmla="*/ 6151693 w 7406330"/>
              <a:gd name="connsiteY689" fmla="*/ 2059028 h 3387755"/>
              <a:gd name="connsiteX690" fmla="*/ 6158703 w 7406330"/>
              <a:gd name="connsiteY690" fmla="*/ 2068374 h 3387755"/>
              <a:gd name="connsiteX691" fmla="*/ 6154030 w 7406330"/>
              <a:gd name="connsiteY691" fmla="*/ 2068374 h 3387755"/>
              <a:gd name="connsiteX692" fmla="*/ 6156366 w 7406330"/>
              <a:gd name="connsiteY692" fmla="*/ 2073046 h 3387755"/>
              <a:gd name="connsiteX693" fmla="*/ 6149357 w 7406330"/>
              <a:gd name="connsiteY693" fmla="*/ 2066037 h 3387755"/>
              <a:gd name="connsiteX694" fmla="*/ 6154030 w 7406330"/>
              <a:gd name="connsiteY694" fmla="*/ 2077719 h 3387755"/>
              <a:gd name="connsiteX695" fmla="*/ 6156366 w 7406330"/>
              <a:gd name="connsiteY695" fmla="*/ 2122110 h 3387755"/>
              <a:gd name="connsiteX696" fmla="*/ 6114312 w 7406330"/>
              <a:gd name="connsiteY696" fmla="*/ 2115101 h 3387755"/>
              <a:gd name="connsiteX697" fmla="*/ 6118984 w 7406330"/>
              <a:gd name="connsiteY697" fmla="*/ 2117438 h 3387755"/>
              <a:gd name="connsiteX698" fmla="*/ 6079266 w 7406330"/>
              <a:gd name="connsiteY698" fmla="*/ 2124447 h 3387755"/>
              <a:gd name="connsiteX699" fmla="*/ 6060574 w 7406330"/>
              <a:gd name="connsiteY699" fmla="*/ 2129120 h 3387755"/>
              <a:gd name="connsiteX700" fmla="*/ 6065247 w 7406330"/>
              <a:gd name="connsiteY700" fmla="*/ 2136129 h 3387755"/>
              <a:gd name="connsiteX701" fmla="*/ 6051229 w 7406330"/>
              <a:gd name="connsiteY701" fmla="*/ 2138465 h 3387755"/>
              <a:gd name="connsiteX702" fmla="*/ 6044220 w 7406330"/>
              <a:gd name="connsiteY702" fmla="*/ 2126783 h 3387755"/>
              <a:gd name="connsiteX703" fmla="*/ 6161039 w 7406330"/>
              <a:gd name="connsiteY703" fmla="*/ 2056692 h 3387755"/>
              <a:gd name="connsiteX704" fmla="*/ 6161039 w 7406330"/>
              <a:gd name="connsiteY704" fmla="*/ 2056692 h 3387755"/>
              <a:gd name="connsiteX705" fmla="*/ 6161039 w 7406330"/>
              <a:gd name="connsiteY705" fmla="*/ 2056692 h 3387755"/>
              <a:gd name="connsiteX706" fmla="*/ 5957774 w 7406330"/>
              <a:gd name="connsiteY706" fmla="*/ 2000619 h 3387755"/>
              <a:gd name="connsiteX707" fmla="*/ 5957774 w 7406330"/>
              <a:gd name="connsiteY707" fmla="*/ 2000619 h 3387755"/>
              <a:gd name="connsiteX708" fmla="*/ 5957774 w 7406330"/>
              <a:gd name="connsiteY708" fmla="*/ 2000619 h 3387755"/>
              <a:gd name="connsiteX709" fmla="*/ 6044220 w 7406330"/>
              <a:gd name="connsiteY709" fmla="*/ 2126783 h 3387755"/>
              <a:gd name="connsiteX710" fmla="*/ 6044220 w 7406330"/>
              <a:gd name="connsiteY710" fmla="*/ 2126783 h 3387755"/>
              <a:gd name="connsiteX711" fmla="*/ 6044220 w 7406330"/>
              <a:gd name="connsiteY711" fmla="*/ 2126783 h 3387755"/>
              <a:gd name="connsiteX712" fmla="*/ 4576972 w 7406330"/>
              <a:gd name="connsiteY712" fmla="*/ 1103447 h 3387755"/>
              <a:gd name="connsiteX713" fmla="*/ 4576972 w 7406330"/>
              <a:gd name="connsiteY713" fmla="*/ 1101111 h 3387755"/>
              <a:gd name="connsiteX714" fmla="*/ 4576972 w 7406330"/>
              <a:gd name="connsiteY714" fmla="*/ 1103447 h 3387755"/>
              <a:gd name="connsiteX715" fmla="*/ 4637718 w 7406330"/>
              <a:gd name="connsiteY715" fmla="*/ 1605770 h 3387755"/>
              <a:gd name="connsiteX716" fmla="*/ 4637718 w 7406330"/>
              <a:gd name="connsiteY716" fmla="*/ 1605770 h 3387755"/>
              <a:gd name="connsiteX717" fmla="*/ 4637718 w 7406330"/>
              <a:gd name="connsiteY717" fmla="*/ 1605770 h 3387755"/>
              <a:gd name="connsiteX718" fmla="*/ 4637718 w 7406330"/>
              <a:gd name="connsiteY718" fmla="*/ 1603433 h 3387755"/>
              <a:gd name="connsiteX719" fmla="*/ 4628373 w 7406330"/>
              <a:gd name="connsiteY719" fmla="*/ 1552033 h 3387755"/>
              <a:gd name="connsiteX720" fmla="*/ 4616691 w 7406330"/>
              <a:gd name="connsiteY720" fmla="*/ 1561378 h 3387755"/>
              <a:gd name="connsiteX721" fmla="*/ 4593327 w 7406330"/>
              <a:gd name="connsiteY721" fmla="*/ 1568388 h 3387755"/>
              <a:gd name="connsiteX722" fmla="*/ 4574636 w 7406330"/>
              <a:gd name="connsiteY722" fmla="*/ 1589415 h 3387755"/>
              <a:gd name="connsiteX723" fmla="*/ 4562954 w 7406330"/>
              <a:gd name="connsiteY723" fmla="*/ 1594088 h 3387755"/>
              <a:gd name="connsiteX724" fmla="*/ 4548935 w 7406330"/>
              <a:gd name="connsiteY724" fmla="*/ 1598761 h 3387755"/>
              <a:gd name="connsiteX725" fmla="*/ 4490526 w 7406330"/>
              <a:gd name="connsiteY725" fmla="*/ 1610443 h 3387755"/>
              <a:gd name="connsiteX726" fmla="*/ 4476508 w 7406330"/>
              <a:gd name="connsiteY726" fmla="*/ 1664179 h 3387755"/>
              <a:gd name="connsiteX727" fmla="*/ 4455480 w 7406330"/>
              <a:gd name="connsiteY727" fmla="*/ 1706234 h 3387755"/>
              <a:gd name="connsiteX728" fmla="*/ 4469499 w 7406330"/>
              <a:gd name="connsiteY728" fmla="*/ 1743616 h 3387755"/>
              <a:gd name="connsiteX729" fmla="*/ 4530244 w 7406330"/>
              <a:gd name="connsiteY729" fmla="*/ 1731934 h 3387755"/>
              <a:gd name="connsiteX730" fmla="*/ 4598000 w 7406330"/>
              <a:gd name="connsiteY730" fmla="*/ 1650161 h 3387755"/>
              <a:gd name="connsiteX731" fmla="*/ 4619027 w 7406330"/>
              <a:gd name="connsiteY731" fmla="*/ 1610443 h 3387755"/>
              <a:gd name="connsiteX732" fmla="*/ 4637718 w 7406330"/>
              <a:gd name="connsiteY732" fmla="*/ 1603433 h 3387755"/>
              <a:gd name="connsiteX733" fmla="*/ 4602672 w 7406330"/>
              <a:gd name="connsiteY733" fmla="*/ 1566051 h 3387755"/>
              <a:gd name="connsiteX734" fmla="*/ 4602672 w 7406330"/>
              <a:gd name="connsiteY734" fmla="*/ 1570724 h 3387755"/>
              <a:gd name="connsiteX735" fmla="*/ 4602672 w 7406330"/>
              <a:gd name="connsiteY735" fmla="*/ 1566051 h 3387755"/>
              <a:gd name="connsiteX736" fmla="*/ 4619027 w 7406330"/>
              <a:gd name="connsiteY736" fmla="*/ 1631470 h 3387755"/>
              <a:gd name="connsiteX737" fmla="*/ 4619027 w 7406330"/>
              <a:gd name="connsiteY737" fmla="*/ 1631470 h 3387755"/>
              <a:gd name="connsiteX738" fmla="*/ 4619027 w 7406330"/>
              <a:gd name="connsiteY738" fmla="*/ 1631470 h 3387755"/>
              <a:gd name="connsiteX739" fmla="*/ 6338604 w 7406330"/>
              <a:gd name="connsiteY739" fmla="*/ 1766980 h 3387755"/>
              <a:gd name="connsiteX740" fmla="*/ 6343277 w 7406330"/>
              <a:gd name="connsiteY740" fmla="*/ 1773989 h 3387755"/>
              <a:gd name="connsiteX741" fmla="*/ 6338604 w 7406330"/>
              <a:gd name="connsiteY741" fmla="*/ 1766980 h 3387755"/>
              <a:gd name="connsiteX742" fmla="*/ 6338604 w 7406330"/>
              <a:gd name="connsiteY742" fmla="*/ 1766980 h 3387755"/>
              <a:gd name="connsiteX743" fmla="*/ 6368977 w 7406330"/>
              <a:gd name="connsiteY743" fmla="*/ 1839408 h 3387755"/>
              <a:gd name="connsiteX744" fmla="*/ 6408695 w 7406330"/>
              <a:gd name="connsiteY744" fmla="*/ 1813708 h 3387755"/>
              <a:gd name="connsiteX745" fmla="*/ 6368977 w 7406330"/>
              <a:gd name="connsiteY745" fmla="*/ 1839408 h 3387755"/>
              <a:gd name="connsiteX746" fmla="*/ 6368977 w 7406330"/>
              <a:gd name="connsiteY746" fmla="*/ 1839408 h 3387755"/>
              <a:gd name="connsiteX747" fmla="*/ 815397 w 7406330"/>
              <a:gd name="connsiteY747" fmla="*/ 2171175 h 3387755"/>
              <a:gd name="connsiteX748" fmla="*/ 815397 w 7406330"/>
              <a:gd name="connsiteY748" fmla="*/ 2171175 h 3387755"/>
              <a:gd name="connsiteX749" fmla="*/ 815397 w 7406330"/>
              <a:gd name="connsiteY749" fmla="*/ 2171175 h 3387755"/>
              <a:gd name="connsiteX750" fmla="*/ 878480 w 7406330"/>
              <a:gd name="connsiteY750" fmla="*/ 2122110 h 3387755"/>
              <a:gd name="connsiteX751" fmla="*/ 878480 w 7406330"/>
              <a:gd name="connsiteY751" fmla="*/ 2122110 h 3387755"/>
              <a:gd name="connsiteX752" fmla="*/ 878480 w 7406330"/>
              <a:gd name="connsiteY752" fmla="*/ 2122110 h 3387755"/>
              <a:gd name="connsiteX753" fmla="*/ 878480 w 7406330"/>
              <a:gd name="connsiteY753" fmla="*/ 2122110 h 3387755"/>
              <a:gd name="connsiteX754" fmla="*/ 878480 w 7406330"/>
              <a:gd name="connsiteY754" fmla="*/ 2122110 h 3387755"/>
              <a:gd name="connsiteX755" fmla="*/ 873807 w 7406330"/>
              <a:gd name="connsiteY755" fmla="*/ 2117438 h 3387755"/>
              <a:gd name="connsiteX756" fmla="*/ 878480 w 7406330"/>
              <a:gd name="connsiteY756" fmla="*/ 2122110 h 3387755"/>
              <a:gd name="connsiteX757" fmla="*/ 878480 w 7406330"/>
              <a:gd name="connsiteY757" fmla="*/ 2122110 h 3387755"/>
              <a:gd name="connsiteX758" fmla="*/ 878480 w 7406330"/>
              <a:gd name="connsiteY758" fmla="*/ 2122110 h 3387755"/>
              <a:gd name="connsiteX759" fmla="*/ 878480 w 7406330"/>
              <a:gd name="connsiteY759" fmla="*/ 2122110 h 3387755"/>
              <a:gd name="connsiteX760" fmla="*/ 878480 w 7406330"/>
              <a:gd name="connsiteY760" fmla="*/ 2122110 h 3387755"/>
              <a:gd name="connsiteX761" fmla="*/ 878480 w 7406330"/>
              <a:gd name="connsiteY761" fmla="*/ 2122110 h 3387755"/>
              <a:gd name="connsiteX762" fmla="*/ 878480 w 7406330"/>
              <a:gd name="connsiteY762" fmla="*/ 2122110 h 3387755"/>
              <a:gd name="connsiteX763" fmla="*/ 899507 w 7406330"/>
              <a:gd name="connsiteY763" fmla="*/ 2061364 h 3387755"/>
              <a:gd name="connsiteX764" fmla="*/ 911189 w 7406330"/>
              <a:gd name="connsiteY764" fmla="*/ 2063701 h 3387755"/>
              <a:gd name="connsiteX765" fmla="*/ 899507 w 7406330"/>
              <a:gd name="connsiteY765" fmla="*/ 2061364 h 3387755"/>
              <a:gd name="connsiteX766" fmla="*/ 964926 w 7406330"/>
              <a:gd name="connsiteY766" fmla="*/ 2080056 h 3387755"/>
              <a:gd name="connsiteX767" fmla="*/ 967262 w 7406330"/>
              <a:gd name="connsiteY767" fmla="*/ 2073046 h 3387755"/>
              <a:gd name="connsiteX768" fmla="*/ 964926 w 7406330"/>
              <a:gd name="connsiteY768" fmla="*/ 2080056 h 3387755"/>
              <a:gd name="connsiteX769" fmla="*/ 983617 w 7406330"/>
              <a:gd name="connsiteY769" fmla="*/ 2084728 h 3387755"/>
              <a:gd name="connsiteX770" fmla="*/ 978944 w 7406330"/>
              <a:gd name="connsiteY770" fmla="*/ 2082392 h 3387755"/>
              <a:gd name="connsiteX771" fmla="*/ 983617 w 7406330"/>
              <a:gd name="connsiteY771" fmla="*/ 2084728 h 3387755"/>
              <a:gd name="connsiteX772" fmla="*/ 999971 w 7406330"/>
              <a:gd name="connsiteY772" fmla="*/ 2077719 h 3387755"/>
              <a:gd name="connsiteX773" fmla="*/ 1004644 w 7406330"/>
              <a:gd name="connsiteY773" fmla="*/ 2080056 h 3387755"/>
              <a:gd name="connsiteX774" fmla="*/ 999971 w 7406330"/>
              <a:gd name="connsiteY774" fmla="*/ 2077719 h 3387755"/>
              <a:gd name="connsiteX775" fmla="*/ 1079408 w 7406330"/>
              <a:gd name="connsiteY775" fmla="*/ 2056692 h 3387755"/>
              <a:gd name="connsiteX776" fmla="*/ 1084081 w 7406330"/>
              <a:gd name="connsiteY776" fmla="*/ 2056692 h 3387755"/>
              <a:gd name="connsiteX777" fmla="*/ 1079408 w 7406330"/>
              <a:gd name="connsiteY777" fmla="*/ 2056692 h 3387755"/>
              <a:gd name="connsiteX778" fmla="*/ 1481266 w 7406330"/>
              <a:gd name="connsiteY778" fmla="*/ 1717916 h 3387755"/>
              <a:gd name="connsiteX779" fmla="*/ 1476593 w 7406330"/>
              <a:gd name="connsiteY779" fmla="*/ 1729598 h 3387755"/>
              <a:gd name="connsiteX780" fmla="*/ 1481266 w 7406330"/>
              <a:gd name="connsiteY780" fmla="*/ 1717916 h 3387755"/>
              <a:gd name="connsiteX781" fmla="*/ 1478930 w 7406330"/>
              <a:gd name="connsiteY781" fmla="*/ 1785671 h 3387755"/>
              <a:gd name="connsiteX782" fmla="*/ 1478930 w 7406330"/>
              <a:gd name="connsiteY782" fmla="*/ 1790344 h 3387755"/>
              <a:gd name="connsiteX783" fmla="*/ 1478930 w 7406330"/>
              <a:gd name="connsiteY783" fmla="*/ 1785671 h 3387755"/>
              <a:gd name="connsiteX784" fmla="*/ 2385446 w 7406330"/>
              <a:gd name="connsiteY784" fmla="*/ 1570724 h 3387755"/>
              <a:gd name="connsiteX785" fmla="*/ 2385446 w 7406330"/>
              <a:gd name="connsiteY785" fmla="*/ 1570724 h 3387755"/>
              <a:gd name="connsiteX786" fmla="*/ 2385446 w 7406330"/>
              <a:gd name="connsiteY786" fmla="*/ 1570724 h 3387755"/>
              <a:gd name="connsiteX787" fmla="*/ 2385446 w 7406330"/>
              <a:gd name="connsiteY787" fmla="*/ 1570724 h 3387755"/>
              <a:gd name="connsiteX788" fmla="*/ 2385446 w 7406330"/>
              <a:gd name="connsiteY788" fmla="*/ 1570724 h 3387755"/>
              <a:gd name="connsiteX789" fmla="*/ 2385446 w 7406330"/>
              <a:gd name="connsiteY789" fmla="*/ 1570724 h 3387755"/>
              <a:gd name="connsiteX790" fmla="*/ 2401801 w 7406330"/>
              <a:gd name="connsiteY790" fmla="*/ 1552033 h 3387755"/>
              <a:gd name="connsiteX791" fmla="*/ 2397128 w 7406330"/>
              <a:gd name="connsiteY791" fmla="*/ 1559042 h 3387755"/>
              <a:gd name="connsiteX792" fmla="*/ 2411146 w 7406330"/>
              <a:gd name="connsiteY792" fmla="*/ 1549697 h 3387755"/>
              <a:gd name="connsiteX793" fmla="*/ 2401801 w 7406330"/>
              <a:gd name="connsiteY793" fmla="*/ 1552033 h 3387755"/>
              <a:gd name="connsiteX794" fmla="*/ 2401801 w 7406330"/>
              <a:gd name="connsiteY794" fmla="*/ 1552033 h 3387755"/>
              <a:gd name="connsiteX795" fmla="*/ 2413483 w 7406330"/>
              <a:gd name="connsiteY795" fmla="*/ 1556706 h 3387755"/>
              <a:gd name="connsiteX796" fmla="*/ 2415819 w 7406330"/>
              <a:gd name="connsiteY796" fmla="*/ 1552033 h 3387755"/>
              <a:gd name="connsiteX797" fmla="*/ 2413483 w 7406330"/>
              <a:gd name="connsiteY797" fmla="*/ 1556706 h 3387755"/>
              <a:gd name="connsiteX798" fmla="*/ 2523292 w 7406330"/>
              <a:gd name="connsiteY798" fmla="*/ 1528669 h 3387755"/>
              <a:gd name="connsiteX799" fmla="*/ 2523292 w 7406330"/>
              <a:gd name="connsiteY799" fmla="*/ 1533342 h 3387755"/>
              <a:gd name="connsiteX800" fmla="*/ 2523292 w 7406330"/>
              <a:gd name="connsiteY800" fmla="*/ 1528669 h 3387755"/>
              <a:gd name="connsiteX801" fmla="*/ 2558338 w 7406330"/>
              <a:gd name="connsiteY801" fmla="*/ 1535678 h 3387755"/>
              <a:gd name="connsiteX802" fmla="*/ 2558338 w 7406330"/>
              <a:gd name="connsiteY802" fmla="*/ 1535678 h 3387755"/>
              <a:gd name="connsiteX803" fmla="*/ 2558338 w 7406330"/>
              <a:gd name="connsiteY803" fmla="*/ 1535678 h 3387755"/>
              <a:gd name="connsiteX804" fmla="*/ 2548993 w 7406330"/>
              <a:gd name="connsiteY804" fmla="*/ 2418831 h 3387755"/>
              <a:gd name="connsiteX805" fmla="*/ 2548993 w 7406330"/>
              <a:gd name="connsiteY805" fmla="*/ 2418831 h 3387755"/>
              <a:gd name="connsiteX806" fmla="*/ 2548993 w 7406330"/>
              <a:gd name="connsiteY806" fmla="*/ 2418831 h 3387755"/>
              <a:gd name="connsiteX807" fmla="*/ 2541984 w 7406330"/>
              <a:gd name="connsiteY807" fmla="*/ 2098747 h 3387755"/>
              <a:gd name="connsiteX808" fmla="*/ 2541984 w 7406330"/>
              <a:gd name="connsiteY808" fmla="*/ 2098747 h 3387755"/>
              <a:gd name="connsiteX809" fmla="*/ 2541984 w 7406330"/>
              <a:gd name="connsiteY809" fmla="*/ 2098747 h 3387755"/>
              <a:gd name="connsiteX810" fmla="*/ 2609738 w 7406330"/>
              <a:gd name="connsiteY810" fmla="*/ 2432850 h 3387755"/>
              <a:gd name="connsiteX811" fmla="*/ 2609738 w 7406330"/>
              <a:gd name="connsiteY811" fmla="*/ 2432850 h 3387755"/>
              <a:gd name="connsiteX812" fmla="*/ 2609738 w 7406330"/>
              <a:gd name="connsiteY812" fmla="*/ 2432850 h 3387755"/>
              <a:gd name="connsiteX813" fmla="*/ 2607402 w 7406330"/>
              <a:gd name="connsiteY813" fmla="*/ 2437522 h 3387755"/>
              <a:gd name="connsiteX814" fmla="*/ 2607402 w 7406330"/>
              <a:gd name="connsiteY814" fmla="*/ 2437522 h 3387755"/>
              <a:gd name="connsiteX815" fmla="*/ 2607402 w 7406330"/>
              <a:gd name="connsiteY815" fmla="*/ 2437522 h 3387755"/>
              <a:gd name="connsiteX816" fmla="*/ 2098071 w 7406330"/>
              <a:gd name="connsiteY816" fmla="*/ 1552033 h 3387755"/>
              <a:gd name="connsiteX817" fmla="*/ 2098071 w 7406330"/>
              <a:gd name="connsiteY817" fmla="*/ 1552033 h 3387755"/>
              <a:gd name="connsiteX818" fmla="*/ 2098071 w 7406330"/>
              <a:gd name="connsiteY818" fmla="*/ 1552033 h 3387755"/>
              <a:gd name="connsiteX819" fmla="*/ 2105080 w 7406330"/>
              <a:gd name="connsiteY819" fmla="*/ 1549697 h 3387755"/>
              <a:gd name="connsiteX820" fmla="*/ 2105080 w 7406330"/>
              <a:gd name="connsiteY820" fmla="*/ 1549697 h 3387755"/>
              <a:gd name="connsiteX821" fmla="*/ 2105080 w 7406330"/>
              <a:gd name="connsiteY821" fmla="*/ 1549697 h 3387755"/>
              <a:gd name="connsiteX822" fmla="*/ 2570020 w 7406330"/>
              <a:gd name="connsiteY822" fmla="*/ 2418831 h 3387755"/>
              <a:gd name="connsiteX823" fmla="*/ 2570020 w 7406330"/>
              <a:gd name="connsiteY823" fmla="*/ 2418831 h 3387755"/>
              <a:gd name="connsiteX824" fmla="*/ 2570020 w 7406330"/>
              <a:gd name="connsiteY824" fmla="*/ 2418831 h 3387755"/>
              <a:gd name="connsiteX825" fmla="*/ 2560674 w 7406330"/>
              <a:gd name="connsiteY825" fmla="*/ 2423504 h 3387755"/>
              <a:gd name="connsiteX826" fmla="*/ 2560674 w 7406330"/>
              <a:gd name="connsiteY826" fmla="*/ 2423504 h 3387755"/>
              <a:gd name="connsiteX827" fmla="*/ 2560674 w 7406330"/>
              <a:gd name="connsiteY827" fmla="*/ 2423504 h 3387755"/>
              <a:gd name="connsiteX828" fmla="*/ 2780294 w 7406330"/>
              <a:gd name="connsiteY828" fmla="*/ 1540351 h 3387755"/>
              <a:gd name="connsiteX829" fmla="*/ 2749921 w 7406330"/>
              <a:gd name="connsiteY829" fmla="*/ 1624461 h 3387755"/>
              <a:gd name="connsiteX830" fmla="*/ 2731230 w 7406330"/>
              <a:gd name="connsiteY830" fmla="*/ 1657170 h 3387755"/>
              <a:gd name="connsiteX831" fmla="*/ 2733567 w 7406330"/>
              <a:gd name="connsiteY831" fmla="*/ 1657170 h 3387755"/>
              <a:gd name="connsiteX832" fmla="*/ 2731230 w 7406330"/>
              <a:gd name="connsiteY832" fmla="*/ 1659507 h 3387755"/>
              <a:gd name="connsiteX833" fmla="*/ 2749921 w 7406330"/>
              <a:gd name="connsiteY833" fmla="*/ 1708571 h 3387755"/>
              <a:gd name="connsiteX834" fmla="*/ 2756931 w 7406330"/>
              <a:gd name="connsiteY834" fmla="*/ 1762308 h 3387755"/>
              <a:gd name="connsiteX835" fmla="*/ 2749921 w 7406330"/>
              <a:gd name="connsiteY835" fmla="*/ 1809035 h 3387755"/>
              <a:gd name="connsiteX836" fmla="*/ 2714876 w 7406330"/>
              <a:gd name="connsiteY836" fmla="*/ 1837072 h 3387755"/>
              <a:gd name="connsiteX837" fmla="*/ 2700857 w 7406330"/>
              <a:gd name="connsiteY837" fmla="*/ 1848754 h 3387755"/>
              <a:gd name="connsiteX838" fmla="*/ 2693848 w 7406330"/>
              <a:gd name="connsiteY838" fmla="*/ 1855763 h 3387755"/>
              <a:gd name="connsiteX839" fmla="*/ 2679830 w 7406330"/>
              <a:gd name="connsiteY839" fmla="*/ 1869781 h 3387755"/>
              <a:gd name="connsiteX840" fmla="*/ 2684503 w 7406330"/>
              <a:gd name="connsiteY840" fmla="*/ 1872117 h 3387755"/>
              <a:gd name="connsiteX841" fmla="*/ 2640112 w 7406330"/>
              <a:gd name="connsiteY841" fmla="*/ 1916509 h 3387755"/>
              <a:gd name="connsiteX842" fmla="*/ 2633102 w 7406330"/>
              <a:gd name="connsiteY842" fmla="*/ 1918845 h 3387755"/>
              <a:gd name="connsiteX843" fmla="*/ 2637775 w 7406330"/>
              <a:gd name="connsiteY843" fmla="*/ 1930527 h 3387755"/>
              <a:gd name="connsiteX844" fmla="*/ 2658803 w 7406330"/>
              <a:gd name="connsiteY844" fmla="*/ 1956227 h 3387755"/>
              <a:gd name="connsiteX845" fmla="*/ 2649457 w 7406330"/>
              <a:gd name="connsiteY845" fmla="*/ 1995946 h 3387755"/>
              <a:gd name="connsiteX846" fmla="*/ 2635439 w 7406330"/>
              <a:gd name="connsiteY846" fmla="*/ 2056692 h 3387755"/>
              <a:gd name="connsiteX847" fmla="*/ 2546656 w 7406330"/>
              <a:gd name="connsiteY847" fmla="*/ 2110429 h 3387755"/>
              <a:gd name="connsiteX848" fmla="*/ 2607402 w 7406330"/>
              <a:gd name="connsiteY848" fmla="*/ 2129120 h 3387755"/>
              <a:gd name="connsiteX849" fmla="*/ 2544320 w 7406330"/>
              <a:gd name="connsiteY849" fmla="*/ 2203884 h 3387755"/>
              <a:gd name="connsiteX850" fmla="*/ 2570020 w 7406330"/>
              <a:gd name="connsiteY850" fmla="*/ 2222575 h 3387755"/>
              <a:gd name="connsiteX851" fmla="*/ 2527965 w 7406330"/>
              <a:gd name="connsiteY851" fmla="*/ 2248275 h 3387755"/>
              <a:gd name="connsiteX852" fmla="*/ 2563011 w 7406330"/>
              <a:gd name="connsiteY852" fmla="*/ 2257621 h 3387755"/>
              <a:gd name="connsiteX853" fmla="*/ 2556002 w 7406330"/>
              <a:gd name="connsiteY853" fmla="*/ 2257621 h 3387755"/>
              <a:gd name="connsiteX854" fmla="*/ 2572356 w 7406330"/>
              <a:gd name="connsiteY854" fmla="*/ 2257621 h 3387755"/>
              <a:gd name="connsiteX855" fmla="*/ 2553665 w 7406330"/>
              <a:gd name="connsiteY855" fmla="*/ 2264630 h 3387755"/>
              <a:gd name="connsiteX856" fmla="*/ 2565347 w 7406330"/>
              <a:gd name="connsiteY856" fmla="*/ 2262293 h 3387755"/>
              <a:gd name="connsiteX857" fmla="*/ 2567684 w 7406330"/>
              <a:gd name="connsiteY857" fmla="*/ 2283321 h 3387755"/>
              <a:gd name="connsiteX858" fmla="*/ 2574693 w 7406330"/>
              <a:gd name="connsiteY858" fmla="*/ 2295003 h 3387755"/>
              <a:gd name="connsiteX859" fmla="*/ 2567684 w 7406330"/>
              <a:gd name="connsiteY859" fmla="*/ 2325376 h 3387755"/>
              <a:gd name="connsiteX860" fmla="*/ 2614411 w 7406330"/>
              <a:gd name="connsiteY860" fmla="*/ 2332385 h 3387755"/>
              <a:gd name="connsiteX861" fmla="*/ 2619084 w 7406330"/>
              <a:gd name="connsiteY861" fmla="*/ 2393131 h 3387755"/>
              <a:gd name="connsiteX862" fmla="*/ 2642448 w 7406330"/>
              <a:gd name="connsiteY862" fmla="*/ 2395467 h 3387755"/>
              <a:gd name="connsiteX863" fmla="*/ 2616748 w 7406330"/>
              <a:gd name="connsiteY863" fmla="*/ 2416495 h 3387755"/>
              <a:gd name="connsiteX864" fmla="*/ 2607402 w 7406330"/>
              <a:gd name="connsiteY864" fmla="*/ 2435186 h 3387755"/>
              <a:gd name="connsiteX865" fmla="*/ 2616748 w 7406330"/>
              <a:gd name="connsiteY865" fmla="*/ 2435186 h 3387755"/>
              <a:gd name="connsiteX866" fmla="*/ 2614411 w 7406330"/>
              <a:gd name="connsiteY866" fmla="*/ 2437522 h 3387755"/>
              <a:gd name="connsiteX867" fmla="*/ 2637775 w 7406330"/>
              <a:gd name="connsiteY867" fmla="*/ 2432850 h 3387755"/>
              <a:gd name="connsiteX868" fmla="*/ 2633102 w 7406330"/>
              <a:gd name="connsiteY868" fmla="*/ 2437522 h 3387755"/>
              <a:gd name="connsiteX869" fmla="*/ 2621420 w 7406330"/>
              <a:gd name="connsiteY869" fmla="*/ 2444531 h 3387755"/>
              <a:gd name="connsiteX870" fmla="*/ 2614411 w 7406330"/>
              <a:gd name="connsiteY870" fmla="*/ 2444531 h 3387755"/>
              <a:gd name="connsiteX871" fmla="*/ 2616748 w 7406330"/>
              <a:gd name="connsiteY871" fmla="*/ 2442195 h 3387755"/>
              <a:gd name="connsiteX872" fmla="*/ 2607402 w 7406330"/>
              <a:gd name="connsiteY872" fmla="*/ 2449204 h 3387755"/>
              <a:gd name="connsiteX873" fmla="*/ 2607402 w 7406330"/>
              <a:gd name="connsiteY873" fmla="*/ 2444531 h 3387755"/>
              <a:gd name="connsiteX874" fmla="*/ 2605066 w 7406330"/>
              <a:gd name="connsiteY874" fmla="*/ 2451541 h 3387755"/>
              <a:gd name="connsiteX875" fmla="*/ 2593384 w 7406330"/>
              <a:gd name="connsiteY875" fmla="*/ 2446868 h 3387755"/>
              <a:gd name="connsiteX876" fmla="*/ 2586375 w 7406330"/>
              <a:gd name="connsiteY876" fmla="*/ 2449204 h 3387755"/>
              <a:gd name="connsiteX877" fmla="*/ 2593384 w 7406330"/>
              <a:gd name="connsiteY877" fmla="*/ 2442195 h 3387755"/>
              <a:gd name="connsiteX878" fmla="*/ 2560674 w 7406330"/>
              <a:gd name="connsiteY878" fmla="*/ 2449204 h 3387755"/>
              <a:gd name="connsiteX879" fmla="*/ 2595720 w 7406330"/>
              <a:gd name="connsiteY879" fmla="*/ 2437522 h 3387755"/>
              <a:gd name="connsiteX880" fmla="*/ 2579366 w 7406330"/>
              <a:gd name="connsiteY880" fmla="*/ 2442195 h 3387755"/>
              <a:gd name="connsiteX881" fmla="*/ 2581702 w 7406330"/>
              <a:gd name="connsiteY881" fmla="*/ 2437522 h 3387755"/>
              <a:gd name="connsiteX882" fmla="*/ 2577029 w 7406330"/>
              <a:gd name="connsiteY882" fmla="*/ 2442195 h 3387755"/>
              <a:gd name="connsiteX883" fmla="*/ 2567684 w 7406330"/>
              <a:gd name="connsiteY883" fmla="*/ 2437522 h 3387755"/>
              <a:gd name="connsiteX884" fmla="*/ 2567684 w 7406330"/>
              <a:gd name="connsiteY884" fmla="*/ 2437522 h 3387755"/>
              <a:gd name="connsiteX885" fmla="*/ 2574693 w 7406330"/>
              <a:gd name="connsiteY885" fmla="*/ 2444531 h 3387755"/>
              <a:gd name="connsiteX886" fmla="*/ 2558338 w 7406330"/>
              <a:gd name="connsiteY886" fmla="*/ 2444531 h 3387755"/>
              <a:gd name="connsiteX887" fmla="*/ 2565347 w 7406330"/>
              <a:gd name="connsiteY887" fmla="*/ 2439859 h 3387755"/>
              <a:gd name="connsiteX888" fmla="*/ 2548993 w 7406330"/>
              <a:gd name="connsiteY888" fmla="*/ 2439859 h 3387755"/>
              <a:gd name="connsiteX889" fmla="*/ 2558338 w 7406330"/>
              <a:gd name="connsiteY889" fmla="*/ 2437522 h 3387755"/>
              <a:gd name="connsiteX890" fmla="*/ 2572356 w 7406330"/>
              <a:gd name="connsiteY890" fmla="*/ 2435186 h 3387755"/>
              <a:gd name="connsiteX891" fmla="*/ 2551329 w 7406330"/>
              <a:gd name="connsiteY891" fmla="*/ 2435186 h 3387755"/>
              <a:gd name="connsiteX892" fmla="*/ 2546656 w 7406330"/>
              <a:gd name="connsiteY892" fmla="*/ 2435186 h 3387755"/>
              <a:gd name="connsiteX893" fmla="*/ 2537311 w 7406330"/>
              <a:gd name="connsiteY893" fmla="*/ 2428177 h 3387755"/>
              <a:gd name="connsiteX894" fmla="*/ 2546656 w 7406330"/>
              <a:gd name="connsiteY894" fmla="*/ 2432850 h 3387755"/>
              <a:gd name="connsiteX895" fmla="*/ 2539647 w 7406330"/>
              <a:gd name="connsiteY895" fmla="*/ 2432850 h 3387755"/>
              <a:gd name="connsiteX896" fmla="*/ 2523292 w 7406330"/>
              <a:gd name="connsiteY896" fmla="*/ 2435186 h 3387755"/>
              <a:gd name="connsiteX897" fmla="*/ 2534974 w 7406330"/>
              <a:gd name="connsiteY897" fmla="*/ 2428177 h 3387755"/>
              <a:gd name="connsiteX898" fmla="*/ 2534974 w 7406330"/>
              <a:gd name="connsiteY898" fmla="*/ 2425840 h 3387755"/>
              <a:gd name="connsiteX899" fmla="*/ 2513947 w 7406330"/>
              <a:gd name="connsiteY899" fmla="*/ 2411822 h 3387755"/>
              <a:gd name="connsiteX900" fmla="*/ 2518620 w 7406330"/>
              <a:gd name="connsiteY900" fmla="*/ 2430513 h 3387755"/>
              <a:gd name="connsiteX901" fmla="*/ 2523292 w 7406330"/>
              <a:gd name="connsiteY901" fmla="*/ 2432850 h 3387755"/>
              <a:gd name="connsiteX902" fmla="*/ 2509274 w 7406330"/>
              <a:gd name="connsiteY902" fmla="*/ 2432850 h 3387755"/>
              <a:gd name="connsiteX903" fmla="*/ 2509274 w 7406330"/>
              <a:gd name="connsiteY903" fmla="*/ 2423504 h 3387755"/>
              <a:gd name="connsiteX904" fmla="*/ 2513947 w 7406330"/>
              <a:gd name="connsiteY904" fmla="*/ 2428177 h 3387755"/>
              <a:gd name="connsiteX905" fmla="*/ 2499929 w 7406330"/>
              <a:gd name="connsiteY905" fmla="*/ 2430513 h 3387755"/>
              <a:gd name="connsiteX906" fmla="*/ 2490583 w 7406330"/>
              <a:gd name="connsiteY906" fmla="*/ 2425840 h 3387755"/>
              <a:gd name="connsiteX907" fmla="*/ 2488247 w 7406330"/>
              <a:gd name="connsiteY907" fmla="*/ 2423504 h 3387755"/>
              <a:gd name="connsiteX908" fmla="*/ 2492919 w 7406330"/>
              <a:gd name="connsiteY908" fmla="*/ 2418831 h 3387755"/>
              <a:gd name="connsiteX909" fmla="*/ 2485910 w 7406330"/>
              <a:gd name="connsiteY909" fmla="*/ 2421168 h 3387755"/>
              <a:gd name="connsiteX910" fmla="*/ 2485910 w 7406330"/>
              <a:gd name="connsiteY910" fmla="*/ 2416495 h 3387755"/>
              <a:gd name="connsiteX911" fmla="*/ 2476565 w 7406330"/>
              <a:gd name="connsiteY911" fmla="*/ 2416495 h 3387755"/>
              <a:gd name="connsiteX912" fmla="*/ 2483574 w 7406330"/>
              <a:gd name="connsiteY912" fmla="*/ 2411822 h 3387755"/>
              <a:gd name="connsiteX913" fmla="*/ 2481237 w 7406330"/>
              <a:gd name="connsiteY913" fmla="*/ 2414158 h 3387755"/>
              <a:gd name="connsiteX914" fmla="*/ 2488247 w 7406330"/>
              <a:gd name="connsiteY914" fmla="*/ 2409486 h 3387755"/>
              <a:gd name="connsiteX915" fmla="*/ 2504601 w 7406330"/>
              <a:gd name="connsiteY915" fmla="*/ 2414158 h 3387755"/>
              <a:gd name="connsiteX916" fmla="*/ 2490583 w 7406330"/>
              <a:gd name="connsiteY916" fmla="*/ 2409486 h 3387755"/>
              <a:gd name="connsiteX917" fmla="*/ 2492919 w 7406330"/>
              <a:gd name="connsiteY917" fmla="*/ 2407149 h 3387755"/>
              <a:gd name="connsiteX918" fmla="*/ 2483574 w 7406330"/>
              <a:gd name="connsiteY918" fmla="*/ 2407149 h 3387755"/>
              <a:gd name="connsiteX919" fmla="*/ 2492919 w 7406330"/>
              <a:gd name="connsiteY919" fmla="*/ 2400140 h 3387755"/>
              <a:gd name="connsiteX920" fmla="*/ 2483574 w 7406330"/>
              <a:gd name="connsiteY920" fmla="*/ 2402476 h 3387755"/>
              <a:gd name="connsiteX921" fmla="*/ 2485910 w 7406330"/>
              <a:gd name="connsiteY921" fmla="*/ 2395467 h 3387755"/>
              <a:gd name="connsiteX922" fmla="*/ 2483574 w 7406330"/>
              <a:gd name="connsiteY922" fmla="*/ 2395467 h 3387755"/>
              <a:gd name="connsiteX923" fmla="*/ 2476565 w 7406330"/>
              <a:gd name="connsiteY923" fmla="*/ 2397804 h 3387755"/>
              <a:gd name="connsiteX924" fmla="*/ 2457874 w 7406330"/>
              <a:gd name="connsiteY924" fmla="*/ 2404813 h 3387755"/>
              <a:gd name="connsiteX925" fmla="*/ 2460210 w 7406330"/>
              <a:gd name="connsiteY925" fmla="*/ 2409486 h 3387755"/>
              <a:gd name="connsiteX926" fmla="*/ 2457874 w 7406330"/>
              <a:gd name="connsiteY926" fmla="*/ 2393131 h 3387755"/>
              <a:gd name="connsiteX927" fmla="*/ 2448528 w 7406330"/>
              <a:gd name="connsiteY927" fmla="*/ 2393131 h 3387755"/>
              <a:gd name="connsiteX928" fmla="*/ 2457874 w 7406330"/>
              <a:gd name="connsiteY928" fmla="*/ 2386122 h 3387755"/>
              <a:gd name="connsiteX929" fmla="*/ 2448528 w 7406330"/>
              <a:gd name="connsiteY929" fmla="*/ 2390795 h 3387755"/>
              <a:gd name="connsiteX930" fmla="*/ 2462547 w 7406330"/>
              <a:gd name="connsiteY930" fmla="*/ 2386122 h 3387755"/>
              <a:gd name="connsiteX931" fmla="*/ 2450865 w 7406330"/>
              <a:gd name="connsiteY931" fmla="*/ 2374440 h 3387755"/>
              <a:gd name="connsiteX932" fmla="*/ 2443855 w 7406330"/>
              <a:gd name="connsiteY932" fmla="*/ 2379113 h 3387755"/>
              <a:gd name="connsiteX933" fmla="*/ 2446192 w 7406330"/>
              <a:gd name="connsiteY933" fmla="*/ 2374440 h 3387755"/>
              <a:gd name="connsiteX934" fmla="*/ 2429837 w 7406330"/>
              <a:gd name="connsiteY934" fmla="*/ 2379113 h 3387755"/>
              <a:gd name="connsiteX935" fmla="*/ 2441519 w 7406330"/>
              <a:gd name="connsiteY935" fmla="*/ 2372104 h 3387755"/>
              <a:gd name="connsiteX936" fmla="*/ 2434510 w 7406330"/>
              <a:gd name="connsiteY936" fmla="*/ 2369767 h 3387755"/>
              <a:gd name="connsiteX937" fmla="*/ 2436846 w 7406330"/>
              <a:gd name="connsiteY937" fmla="*/ 2367431 h 3387755"/>
              <a:gd name="connsiteX938" fmla="*/ 2448528 w 7406330"/>
              <a:gd name="connsiteY938" fmla="*/ 2374440 h 3387755"/>
              <a:gd name="connsiteX939" fmla="*/ 2457874 w 7406330"/>
              <a:gd name="connsiteY939" fmla="*/ 2381449 h 3387755"/>
              <a:gd name="connsiteX940" fmla="*/ 2464883 w 7406330"/>
              <a:gd name="connsiteY940" fmla="*/ 2374440 h 3387755"/>
              <a:gd name="connsiteX941" fmla="*/ 2450865 w 7406330"/>
              <a:gd name="connsiteY941" fmla="*/ 2369767 h 3387755"/>
              <a:gd name="connsiteX942" fmla="*/ 2450865 w 7406330"/>
              <a:gd name="connsiteY942" fmla="*/ 2365094 h 3387755"/>
              <a:gd name="connsiteX943" fmla="*/ 2460210 w 7406330"/>
              <a:gd name="connsiteY943" fmla="*/ 2369767 h 3387755"/>
              <a:gd name="connsiteX944" fmla="*/ 2441519 w 7406330"/>
              <a:gd name="connsiteY944" fmla="*/ 2360422 h 3387755"/>
              <a:gd name="connsiteX945" fmla="*/ 2443855 w 7406330"/>
              <a:gd name="connsiteY945" fmla="*/ 2355749 h 3387755"/>
              <a:gd name="connsiteX946" fmla="*/ 2429837 w 7406330"/>
              <a:gd name="connsiteY946" fmla="*/ 2337058 h 3387755"/>
              <a:gd name="connsiteX947" fmla="*/ 2411146 w 7406330"/>
              <a:gd name="connsiteY947" fmla="*/ 2337058 h 3387755"/>
              <a:gd name="connsiteX948" fmla="*/ 2415819 w 7406330"/>
              <a:gd name="connsiteY948" fmla="*/ 2339394 h 3387755"/>
              <a:gd name="connsiteX949" fmla="*/ 2406473 w 7406330"/>
              <a:gd name="connsiteY949" fmla="*/ 2341731 h 3387755"/>
              <a:gd name="connsiteX950" fmla="*/ 2418155 w 7406330"/>
              <a:gd name="connsiteY950" fmla="*/ 2348740 h 3387755"/>
              <a:gd name="connsiteX951" fmla="*/ 2427501 w 7406330"/>
              <a:gd name="connsiteY951" fmla="*/ 2351076 h 3387755"/>
              <a:gd name="connsiteX952" fmla="*/ 2420492 w 7406330"/>
              <a:gd name="connsiteY952" fmla="*/ 2362758 h 3387755"/>
              <a:gd name="connsiteX953" fmla="*/ 2397128 w 7406330"/>
              <a:gd name="connsiteY953" fmla="*/ 2346403 h 3387755"/>
              <a:gd name="connsiteX954" fmla="*/ 2404137 w 7406330"/>
              <a:gd name="connsiteY954" fmla="*/ 2341731 h 3387755"/>
              <a:gd name="connsiteX955" fmla="*/ 2376100 w 7406330"/>
              <a:gd name="connsiteY955" fmla="*/ 2320703 h 3387755"/>
              <a:gd name="connsiteX956" fmla="*/ 2334046 w 7406330"/>
              <a:gd name="connsiteY956" fmla="*/ 2292667 h 3387755"/>
              <a:gd name="connsiteX957" fmla="*/ 2317691 w 7406330"/>
              <a:gd name="connsiteY957" fmla="*/ 2245939 h 3387755"/>
              <a:gd name="connsiteX958" fmla="*/ 2275636 w 7406330"/>
              <a:gd name="connsiteY958" fmla="*/ 2206220 h 3387755"/>
              <a:gd name="connsiteX959" fmla="*/ 2256945 w 7406330"/>
              <a:gd name="connsiteY959" fmla="*/ 2182857 h 3387755"/>
              <a:gd name="connsiteX960" fmla="*/ 2240590 w 7406330"/>
              <a:gd name="connsiteY960" fmla="*/ 2145474 h 3387755"/>
              <a:gd name="connsiteX961" fmla="*/ 2203208 w 7406330"/>
              <a:gd name="connsiteY961" fmla="*/ 2101083 h 3387755"/>
              <a:gd name="connsiteX962" fmla="*/ 2186853 w 7406330"/>
              <a:gd name="connsiteY962" fmla="*/ 2070710 h 3387755"/>
              <a:gd name="connsiteX963" fmla="*/ 2123771 w 7406330"/>
              <a:gd name="connsiteY963" fmla="*/ 2042674 h 3387755"/>
              <a:gd name="connsiteX964" fmla="*/ 2002279 w 7406330"/>
              <a:gd name="connsiteY964" fmla="*/ 2059028 h 3387755"/>
              <a:gd name="connsiteX965" fmla="*/ 1941533 w 7406330"/>
              <a:gd name="connsiteY965" fmla="*/ 2040337 h 3387755"/>
              <a:gd name="connsiteX966" fmla="*/ 1883124 w 7406330"/>
              <a:gd name="connsiteY966" fmla="*/ 2021646 h 3387755"/>
              <a:gd name="connsiteX967" fmla="*/ 1817705 w 7406330"/>
              <a:gd name="connsiteY967" fmla="*/ 2021646 h 3387755"/>
              <a:gd name="connsiteX968" fmla="*/ 1820041 w 7406330"/>
              <a:gd name="connsiteY968" fmla="*/ 2014637 h 3387755"/>
              <a:gd name="connsiteX969" fmla="*/ 1801350 w 7406330"/>
              <a:gd name="connsiteY969" fmla="*/ 2007628 h 3387755"/>
              <a:gd name="connsiteX970" fmla="*/ 1808360 w 7406330"/>
              <a:gd name="connsiteY970" fmla="*/ 1958564 h 3387755"/>
              <a:gd name="connsiteX971" fmla="*/ 1808360 w 7406330"/>
              <a:gd name="connsiteY971" fmla="*/ 1960900 h 3387755"/>
              <a:gd name="connsiteX972" fmla="*/ 1780323 w 7406330"/>
              <a:gd name="connsiteY972" fmla="*/ 1970246 h 3387755"/>
              <a:gd name="connsiteX973" fmla="*/ 1775650 w 7406330"/>
              <a:gd name="connsiteY973" fmla="*/ 1942209 h 3387755"/>
              <a:gd name="connsiteX974" fmla="*/ 1787332 w 7406330"/>
              <a:gd name="connsiteY974" fmla="*/ 1895481 h 3387755"/>
              <a:gd name="connsiteX975" fmla="*/ 1780323 w 7406330"/>
              <a:gd name="connsiteY975" fmla="*/ 1895481 h 3387755"/>
              <a:gd name="connsiteX976" fmla="*/ 1787332 w 7406330"/>
              <a:gd name="connsiteY976" fmla="*/ 1886136 h 3387755"/>
              <a:gd name="connsiteX977" fmla="*/ 1799014 w 7406330"/>
              <a:gd name="connsiteY977" fmla="*/ 1837072 h 3387755"/>
              <a:gd name="connsiteX978" fmla="*/ 1789668 w 7406330"/>
              <a:gd name="connsiteY978" fmla="*/ 1839408 h 3387755"/>
              <a:gd name="connsiteX979" fmla="*/ 1777987 w 7406330"/>
              <a:gd name="connsiteY979" fmla="*/ 1813708 h 3387755"/>
              <a:gd name="connsiteX980" fmla="*/ 1735932 w 7406330"/>
              <a:gd name="connsiteY980" fmla="*/ 1797353 h 3387755"/>
              <a:gd name="connsiteX981" fmla="*/ 1742941 w 7406330"/>
              <a:gd name="connsiteY981" fmla="*/ 1788008 h 3387755"/>
              <a:gd name="connsiteX982" fmla="*/ 1726586 w 7406330"/>
              <a:gd name="connsiteY982" fmla="*/ 1792680 h 3387755"/>
              <a:gd name="connsiteX983" fmla="*/ 1696213 w 7406330"/>
              <a:gd name="connsiteY983" fmla="*/ 1825390 h 3387755"/>
              <a:gd name="connsiteX984" fmla="*/ 1712568 w 7406330"/>
              <a:gd name="connsiteY984" fmla="*/ 1830063 h 3387755"/>
              <a:gd name="connsiteX985" fmla="*/ 1686868 w 7406330"/>
              <a:gd name="connsiteY985" fmla="*/ 1848754 h 3387755"/>
              <a:gd name="connsiteX986" fmla="*/ 1686868 w 7406330"/>
              <a:gd name="connsiteY986" fmla="*/ 1839408 h 3387755"/>
              <a:gd name="connsiteX987" fmla="*/ 1649486 w 7406330"/>
              <a:gd name="connsiteY987" fmla="*/ 1867445 h 3387755"/>
              <a:gd name="connsiteX988" fmla="*/ 1633131 w 7406330"/>
              <a:gd name="connsiteY988" fmla="*/ 1865108 h 3387755"/>
              <a:gd name="connsiteX989" fmla="*/ 1640140 w 7406330"/>
              <a:gd name="connsiteY989" fmla="*/ 1867445 h 3387755"/>
              <a:gd name="connsiteX990" fmla="*/ 1586403 w 7406330"/>
              <a:gd name="connsiteY990" fmla="*/ 1872117 h 3387755"/>
              <a:gd name="connsiteX991" fmla="*/ 1595749 w 7406330"/>
              <a:gd name="connsiteY991" fmla="*/ 1872117 h 3387755"/>
              <a:gd name="connsiteX992" fmla="*/ 1567712 w 7406330"/>
              <a:gd name="connsiteY992" fmla="*/ 1867445 h 3387755"/>
              <a:gd name="connsiteX993" fmla="*/ 1513976 w 7406330"/>
              <a:gd name="connsiteY993" fmla="*/ 1872117 h 3387755"/>
              <a:gd name="connsiteX994" fmla="*/ 1520985 w 7406330"/>
              <a:gd name="connsiteY994" fmla="*/ 1867445 h 3387755"/>
              <a:gd name="connsiteX995" fmla="*/ 1476593 w 7406330"/>
              <a:gd name="connsiteY995" fmla="*/ 1893145 h 3387755"/>
              <a:gd name="connsiteX996" fmla="*/ 1432202 w 7406330"/>
              <a:gd name="connsiteY996" fmla="*/ 1918845 h 3387755"/>
              <a:gd name="connsiteX997" fmla="*/ 1352765 w 7406330"/>
              <a:gd name="connsiteY997" fmla="*/ 1937536 h 3387755"/>
              <a:gd name="connsiteX998" fmla="*/ 1362111 w 7406330"/>
              <a:gd name="connsiteY998" fmla="*/ 1932863 h 3387755"/>
              <a:gd name="connsiteX999" fmla="*/ 1343420 w 7406330"/>
              <a:gd name="connsiteY999" fmla="*/ 1946882 h 3387755"/>
              <a:gd name="connsiteX1000" fmla="*/ 1308374 w 7406330"/>
              <a:gd name="connsiteY1000" fmla="*/ 1988937 h 3387755"/>
              <a:gd name="connsiteX1001" fmla="*/ 1224264 w 7406330"/>
              <a:gd name="connsiteY1001" fmla="*/ 2038001 h 3387755"/>
              <a:gd name="connsiteX1002" fmla="*/ 1144827 w 7406330"/>
              <a:gd name="connsiteY1002" fmla="*/ 2075383 h 3387755"/>
              <a:gd name="connsiteX1003" fmla="*/ 1105109 w 7406330"/>
              <a:gd name="connsiteY1003" fmla="*/ 2082392 h 3387755"/>
              <a:gd name="connsiteX1004" fmla="*/ 1105109 w 7406330"/>
              <a:gd name="connsiteY1004" fmla="*/ 2073046 h 3387755"/>
              <a:gd name="connsiteX1005" fmla="*/ 995299 w 7406330"/>
              <a:gd name="connsiteY1005" fmla="*/ 2070710 h 3387755"/>
              <a:gd name="connsiteX1006" fmla="*/ 995299 w 7406330"/>
              <a:gd name="connsiteY1006" fmla="*/ 2056692 h 3387755"/>
              <a:gd name="connsiteX1007" fmla="*/ 992962 w 7406330"/>
              <a:gd name="connsiteY1007" fmla="*/ 2054355 h 3387755"/>
              <a:gd name="connsiteX1008" fmla="*/ 960253 w 7406330"/>
              <a:gd name="connsiteY1008" fmla="*/ 2056692 h 3387755"/>
              <a:gd name="connsiteX1009" fmla="*/ 922871 w 7406330"/>
              <a:gd name="connsiteY1009" fmla="*/ 2063701 h 3387755"/>
              <a:gd name="connsiteX1010" fmla="*/ 918198 w 7406330"/>
              <a:gd name="connsiteY1010" fmla="*/ 2077719 h 3387755"/>
              <a:gd name="connsiteX1011" fmla="*/ 922871 w 7406330"/>
              <a:gd name="connsiteY1011" fmla="*/ 2063701 h 3387755"/>
              <a:gd name="connsiteX1012" fmla="*/ 899507 w 7406330"/>
              <a:gd name="connsiteY1012" fmla="*/ 2045010 h 3387755"/>
              <a:gd name="connsiteX1013" fmla="*/ 862125 w 7406330"/>
              <a:gd name="connsiteY1013" fmla="*/ 2066037 h 3387755"/>
              <a:gd name="connsiteX1014" fmla="*/ 904180 w 7406330"/>
              <a:gd name="connsiteY1014" fmla="*/ 2091738 h 3387755"/>
              <a:gd name="connsiteX1015" fmla="*/ 948571 w 7406330"/>
              <a:gd name="connsiteY1015" fmla="*/ 2101083 h 3387755"/>
              <a:gd name="connsiteX1016" fmla="*/ 969598 w 7406330"/>
              <a:gd name="connsiteY1016" fmla="*/ 2103420 h 3387755"/>
              <a:gd name="connsiteX1017" fmla="*/ 1002308 w 7406330"/>
              <a:gd name="connsiteY1017" fmla="*/ 2105756 h 3387755"/>
              <a:gd name="connsiteX1018" fmla="*/ 1002308 w 7406330"/>
              <a:gd name="connsiteY1018" fmla="*/ 2126783 h 3387755"/>
              <a:gd name="connsiteX1019" fmla="*/ 953244 w 7406330"/>
              <a:gd name="connsiteY1019" fmla="*/ 2140802 h 3387755"/>
              <a:gd name="connsiteX1020" fmla="*/ 964926 w 7406330"/>
              <a:gd name="connsiteY1020" fmla="*/ 2138465 h 3387755"/>
              <a:gd name="connsiteX1021" fmla="*/ 929880 w 7406330"/>
              <a:gd name="connsiteY1021" fmla="*/ 2126783 h 3387755"/>
              <a:gd name="connsiteX1022" fmla="*/ 878480 w 7406330"/>
              <a:gd name="connsiteY1022" fmla="*/ 2150147 h 3387755"/>
              <a:gd name="connsiteX1023" fmla="*/ 838761 w 7406330"/>
              <a:gd name="connsiteY1023" fmla="*/ 2112765 h 3387755"/>
              <a:gd name="connsiteX1024" fmla="*/ 801379 w 7406330"/>
              <a:gd name="connsiteY1024" fmla="*/ 2096410 h 3387755"/>
              <a:gd name="connsiteX1025" fmla="*/ 749979 w 7406330"/>
              <a:gd name="connsiteY1025" fmla="*/ 2129120 h 3387755"/>
              <a:gd name="connsiteX1026" fmla="*/ 719606 w 7406330"/>
              <a:gd name="connsiteY1026" fmla="*/ 2105756 h 3387755"/>
              <a:gd name="connsiteX1027" fmla="*/ 714933 w 7406330"/>
              <a:gd name="connsiteY1027" fmla="*/ 2096410 h 3387755"/>
              <a:gd name="connsiteX1028" fmla="*/ 712596 w 7406330"/>
              <a:gd name="connsiteY1028" fmla="*/ 2084728 h 3387755"/>
              <a:gd name="connsiteX1029" fmla="*/ 698578 w 7406330"/>
              <a:gd name="connsiteY1029" fmla="*/ 2103420 h 3387755"/>
              <a:gd name="connsiteX1030" fmla="*/ 684560 w 7406330"/>
              <a:gd name="connsiteY1030" fmla="*/ 2091738 h 3387755"/>
              <a:gd name="connsiteX1031" fmla="*/ 677551 w 7406330"/>
              <a:gd name="connsiteY1031" fmla="*/ 2075383 h 3387755"/>
              <a:gd name="connsiteX1032" fmla="*/ 672878 w 7406330"/>
              <a:gd name="connsiteY1032" fmla="*/ 2028655 h 3387755"/>
              <a:gd name="connsiteX1033" fmla="*/ 700915 w 7406330"/>
              <a:gd name="connsiteY1033" fmla="*/ 1897818 h 3387755"/>
              <a:gd name="connsiteX1034" fmla="*/ 689233 w 7406330"/>
              <a:gd name="connsiteY1034" fmla="*/ 1907163 h 3387755"/>
              <a:gd name="connsiteX1035" fmla="*/ 689233 w 7406330"/>
              <a:gd name="connsiteY1035" fmla="*/ 1902491 h 3387755"/>
              <a:gd name="connsiteX1036" fmla="*/ 691569 w 7406330"/>
              <a:gd name="connsiteY1036" fmla="*/ 1888472 h 3387755"/>
              <a:gd name="connsiteX1037" fmla="*/ 682224 w 7406330"/>
              <a:gd name="connsiteY1037" fmla="*/ 1867445 h 3387755"/>
              <a:gd name="connsiteX1038" fmla="*/ 717269 w 7406330"/>
              <a:gd name="connsiteY1038" fmla="*/ 1830063 h 3387755"/>
              <a:gd name="connsiteX1039" fmla="*/ 721942 w 7406330"/>
              <a:gd name="connsiteY1039" fmla="*/ 1844081 h 3387755"/>
              <a:gd name="connsiteX1040" fmla="*/ 724278 w 7406330"/>
              <a:gd name="connsiteY1040" fmla="*/ 1802026 h 3387755"/>
              <a:gd name="connsiteX1041" fmla="*/ 721942 w 7406330"/>
              <a:gd name="connsiteY1041" fmla="*/ 1799690 h 3387755"/>
              <a:gd name="connsiteX1042" fmla="*/ 721942 w 7406330"/>
              <a:gd name="connsiteY1042" fmla="*/ 1809035 h 3387755"/>
              <a:gd name="connsiteX1043" fmla="*/ 712596 w 7406330"/>
              <a:gd name="connsiteY1043" fmla="*/ 1780999 h 3387755"/>
              <a:gd name="connsiteX1044" fmla="*/ 710260 w 7406330"/>
              <a:gd name="connsiteY1044" fmla="*/ 1785671 h 3387755"/>
              <a:gd name="connsiteX1045" fmla="*/ 700915 w 7406330"/>
              <a:gd name="connsiteY1045" fmla="*/ 1792680 h 3387755"/>
              <a:gd name="connsiteX1046" fmla="*/ 705587 w 7406330"/>
              <a:gd name="connsiteY1046" fmla="*/ 1785671 h 3387755"/>
              <a:gd name="connsiteX1047" fmla="*/ 691569 w 7406330"/>
              <a:gd name="connsiteY1047" fmla="*/ 1797353 h 3387755"/>
              <a:gd name="connsiteX1048" fmla="*/ 691569 w 7406330"/>
              <a:gd name="connsiteY1048" fmla="*/ 1788008 h 3387755"/>
              <a:gd name="connsiteX1049" fmla="*/ 705587 w 7406330"/>
              <a:gd name="connsiteY1049" fmla="*/ 1804362 h 3387755"/>
              <a:gd name="connsiteX1050" fmla="*/ 712596 w 7406330"/>
              <a:gd name="connsiteY1050" fmla="*/ 1795017 h 3387755"/>
              <a:gd name="connsiteX1051" fmla="*/ 707924 w 7406330"/>
              <a:gd name="connsiteY1051" fmla="*/ 1804362 h 3387755"/>
              <a:gd name="connsiteX1052" fmla="*/ 710260 w 7406330"/>
              <a:gd name="connsiteY1052" fmla="*/ 1802026 h 3387755"/>
              <a:gd name="connsiteX1053" fmla="*/ 679887 w 7406330"/>
              <a:gd name="connsiteY1053" fmla="*/ 1827726 h 3387755"/>
              <a:gd name="connsiteX1054" fmla="*/ 663532 w 7406330"/>
              <a:gd name="connsiteY1054" fmla="*/ 1841744 h 3387755"/>
              <a:gd name="connsiteX1055" fmla="*/ 668205 w 7406330"/>
              <a:gd name="connsiteY1055" fmla="*/ 1834735 h 3387755"/>
              <a:gd name="connsiteX1056" fmla="*/ 654187 w 7406330"/>
              <a:gd name="connsiteY1056" fmla="*/ 1848754 h 3387755"/>
              <a:gd name="connsiteX1057" fmla="*/ 658860 w 7406330"/>
              <a:gd name="connsiteY1057" fmla="*/ 1837072 h 3387755"/>
              <a:gd name="connsiteX1058" fmla="*/ 651851 w 7406330"/>
              <a:gd name="connsiteY1058" fmla="*/ 1839408 h 3387755"/>
              <a:gd name="connsiteX1059" fmla="*/ 635496 w 7406330"/>
              <a:gd name="connsiteY1059" fmla="*/ 1853426 h 3387755"/>
              <a:gd name="connsiteX1060" fmla="*/ 630823 w 7406330"/>
              <a:gd name="connsiteY1060" fmla="*/ 1846417 h 3387755"/>
              <a:gd name="connsiteX1061" fmla="*/ 654187 w 7406330"/>
              <a:gd name="connsiteY1061" fmla="*/ 1820717 h 3387755"/>
              <a:gd name="connsiteX1062" fmla="*/ 668205 w 7406330"/>
              <a:gd name="connsiteY1062" fmla="*/ 1804362 h 3387755"/>
              <a:gd name="connsiteX1063" fmla="*/ 658860 w 7406330"/>
              <a:gd name="connsiteY1063" fmla="*/ 1811372 h 3387755"/>
              <a:gd name="connsiteX1064" fmla="*/ 661196 w 7406330"/>
              <a:gd name="connsiteY1064" fmla="*/ 1804362 h 3387755"/>
              <a:gd name="connsiteX1065" fmla="*/ 649514 w 7406330"/>
              <a:gd name="connsiteY1065" fmla="*/ 1806699 h 3387755"/>
              <a:gd name="connsiteX1066" fmla="*/ 644841 w 7406330"/>
              <a:gd name="connsiteY1066" fmla="*/ 1797353 h 3387755"/>
              <a:gd name="connsiteX1067" fmla="*/ 642505 w 7406330"/>
              <a:gd name="connsiteY1067" fmla="*/ 1809035 h 3387755"/>
              <a:gd name="connsiteX1068" fmla="*/ 642505 w 7406330"/>
              <a:gd name="connsiteY1068" fmla="*/ 1790344 h 3387755"/>
              <a:gd name="connsiteX1069" fmla="*/ 642505 w 7406330"/>
              <a:gd name="connsiteY1069" fmla="*/ 1792680 h 3387755"/>
              <a:gd name="connsiteX1070" fmla="*/ 642505 w 7406330"/>
              <a:gd name="connsiteY1070" fmla="*/ 1788008 h 3387755"/>
              <a:gd name="connsiteX1071" fmla="*/ 633159 w 7406330"/>
              <a:gd name="connsiteY1071" fmla="*/ 1797353 h 3387755"/>
              <a:gd name="connsiteX1072" fmla="*/ 635496 w 7406330"/>
              <a:gd name="connsiteY1072" fmla="*/ 1788008 h 3387755"/>
              <a:gd name="connsiteX1073" fmla="*/ 630823 w 7406330"/>
              <a:gd name="connsiteY1073" fmla="*/ 1802026 h 3387755"/>
              <a:gd name="connsiteX1074" fmla="*/ 628487 w 7406330"/>
              <a:gd name="connsiteY1074" fmla="*/ 1780999 h 3387755"/>
              <a:gd name="connsiteX1075" fmla="*/ 623814 w 7406330"/>
              <a:gd name="connsiteY1075" fmla="*/ 1792680 h 3387755"/>
              <a:gd name="connsiteX1076" fmla="*/ 619141 w 7406330"/>
              <a:gd name="connsiteY1076" fmla="*/ 1785671 h 3387755"/>
              <a:gd name="connsiteX1077" fmla="*/ 614468 w 7406330"/>
              <a:gd name="connsiteY1077" fmla="*/ 1799690 h 3387755"/>
              <a:gd name="connsiteX1078" fmla="*/ 607459 w 7406330"/>
              <a:gd name="connsiteY1078" fmla="*/ 1795017 h 3387755"/>
              <a:gd name="connsiteX1079" fmla="*/ 614468 w 7406330"/>
              <a:gd name="connsiteY1079" fmla="*/ 1783335 h 3387755"/>
              <a:gd name="connsiteX1080" fmla="*/ 616805 w 7406330"/>
              <a:gd name="connsiteY1080" fmla="*/ 1790344 h 3387755"/>
              <a:gd name="connsiteX1081" fmla="*/ 614468 w 7406330"/>
              <a:gd name="connsiteY1081" fmla="*/ 1783335 h 3387755"/>
              <a:gd name="connsiteX1082" fmla="*/ 607459 w 7406330"/>
              <a:gd name="connsiteY1082" fmla="*/ 1790344 h 3387755"/>
              <a:gd name="connsiteX1083" fmla="*/ 619141 w 7406330"/>
              <a:gd name="connsiteY1083" fmla="*/ 1778662 h 3387755"/>
              <a:gd name="connsiteX1084" fmla="*/ 616805 w 7406330"/>
              <a:gd name="connsiteY1084" fmla="*/ 1778662 h 3387755"/>
              <a:gd name="connsiteX1085" fmla="*/ 623814 w 7406330"/>
              <a:gd name="connsiteY1085" fmla="*/ 1766980 h 3387755"/>
              <a:gd name="connsiteX1086" fmla="*/ 619141 w 7406330"/>
              <a:gd name="connsiteY1086" fmla="*/ 1757635 h 3387755"/>
              <a:gd name="connsiteX1087" fmla="*/ 612132 w 7406330"/>
              <a:gd name="connsiteY1087" fmla="*/ 1766980 h 3387755"/>
              <a:gd name="connsiteX1088" fmla="*/ 602787 w 7406330"/>
              <a:gd name="connsiteY1088" fmla="*/ 1762308 h 3387755"/>
              <a:gd name="connsiteX1089" fmla="*/ 600450 w 7406330"/>
              <a:gd name="connsiteY1089" fmla="*/ 1773989 h 3387755"/>
              <a:gd name="connsiteX1090" fmla="*/ 609796 w 7406330"/>
              <a:gd name="connsiteY1090" fmla="*/ 1741280 h 3387755"/>
              <a:gd name="connsiteX1091" fmla="*/ 598114 w 7406330"/>
              <a:gd name="connsiteY1091" fmla="*/ 1762308 h 3387755"/>
              <a:gd name="connsiteX1092" fmla="*/ 605123 w 7406330"/>
              <a:gd name="connsiteY1092" fmla="*/ 1743616 h 3387755"/>
              <a:gd name="connsiteX1093" fmla="*/ 591105 w 7406330"/>
              <a:gd name="connsiteY1093" fmla="*/ 1755298 h 3387755"/>
              <a:gd name="connsiteX1094" fmla="*/ 593441 w 7406330"/>
              <a:gd name="connsiteY1094" fmla="*/ 1743616 h 3387755"/>
              <a:gd name="connsiteX1095" fmla="*/ 567741 w 7406330"/>
              <a:gd name="connsiteY1095" fmla="*/ 1788008 h 3387755"/>
              <a:gd name="connsiteX1096" fmla="*/ 570077 w 7406330"/>
              <a:gd name="connsiteY1096" fmla="*/ 1769317 h 3387755"/>
              <a:gd name="connsiteX1097" fmla="*/ 605123 w 7406330"/>
              <a:gd name="connsiteY1097" fmla="*/ 1729598 h 3387755"/>
              <a:gd name="connsiteX1098" fmla="*/ 595777 w 7406330"/>
              <a:gd name="connsiteY1098" fmla="*/ 1731934 h 3387755"/>
              <a:gd name="connsiteX1099" fmla="*/ 600450 w 7406330"/>
              <a:gd name="connsiteY1099" fmla="*/ 1713243 h 3387755"/>
              <a:gd name="connsiteX1100" fmla="*/ 591105 w 7406330"/>
              <a:gd name="connsiteY1100" fmla="*/ 1724925 h 3387755"/>
              <a:gd name="connsiteX1101" fmla="*/ 588768 w 7406330"/>
              <a:gd name="connsiteY1101" fmla="*/ 1717916 h 3387755"/>
              <a:gd name="connsiteX1102" fmla="*/ 570077 w 7406330"/>
              <a:gd name="connsiteY1102" fmla="*/ 1759971 h 3387755"/>
              <a:gd name="connsiteX1103" fmla="*/ 579423 w 7406330"/>
              <a:gd name="connsiteY1103" fmla="*/ 1724925 h 3387755"/>
              <a:gd name="connsiteX1104" fmla="*/ 593441 w 7406330"/>
              <a:gd name="connsiteY1104" fmla="*/ 1708571 h 3387755"/>
              <a:gd name="connsiteX1105" fmla="*/ 584095 w 7406330"/>
              <a:gd name="connsiteY1105" fmla="*/ 1715580 h 3387755"/>
              <a:gd name="connsiteX1106" fmla="*/ 584095 w 7406330"/>
              <a:gd name="connsiteY1106" fmla="*/ 1699225 h 3387755"/>
              <a:gd name="connsiteX1107" fmla="*/ 565404 w 7406330"/>
              <a:gd name="connsiteY1107" fmla="*/ 1736607 h 3387755"/>
              <a:gd name="connsiteX1108" fmla="*/ 553723 w 7406330"/>
              <a:gd name="connsiteY1108" fmla="*/ 1736607 h 3387755"/>
              <a:gd name="connsiteX1109" fmla="*/ 565404 w 7406330"/>
              <a:gd name="connsiteY1109" fmla="*/ 1731934 h 3387755"/>
              <a:gd name="connsiteX1110" fmla="*/ 539704 w 7406330"/>
              <a:gd name="connsiteY1110" fmla="*/ 1757635 h 3387755"/>
              <a:gd name="connsiteX1111" fmla="*/ 528022 w 7406330"/>
              <a:gd name="connsiteY1111" fmla="*/ 1759971 h 3387755"/>
              <a:gd name="connsiteX1112" fmla="*/ 521013 w 7406330"/>
              <a:gd name="connsiteY1112" fmla="*/ 1750626 h 3387755"/>
              <a:gd name="connsiteX1113" fmla="*/ 490640 w 7406330"/>
              <a:gd name="connsiteY1113" fmla="*/ 1785671 h 3387755"/>
              <a:gd name="connsiteX1114" fmla="*/ 495313 w 7406330"/>
              <a:gd name="connsiteY1114" fmla="*/ 1776326 h 3387755"/>
              <a:gd name="connsiteX1115" fmla="*/ 457931 w 7406330"/>
              <a:gd name="connsiteY1115" fmla="*/ 1823053 h 3387755"/>
              <a:gd name="connsiteX1116" fmla="*/ 439240 w 7406330"/>
              <a:gd name="connsiteY1116" fmla="*/ 1834735 h 3387755"/>
              <a:gd name="connsiteX1117" fmla="*/ 427558 w 7406330"/>
              <a:gd name="connsiteY1117" fmla="*/ 1844081 h 3387755"/>
              <a:gd name="connsiteX1118" fmla="*/ 415876 w 7406330"/>
              <a:gd name="connsiteY1118" fmla="*/ 1858099 h 3387755"/>
              <a:gd name="connsiteX1119" fmla="*/ 425222 w 7406330"/>
              <a:gd name="connsiteY1119" fmla="*/ 1837072 h 3387755"/>
              <a:gd name="connsiteX1120" fmla="*/ 397185 w 7406330"/>
              <a:gd name="connsiteY1120" fmla="*/ 1872117 h 3387755"/>
              <a:gd name="connsiteX1121" fmla="*/ 385503 w 7406330"/>
              <a:gd name="connsiteY1121" fmla="*/ 1890809 h 3387755"/>
              <a:gd name="connsiteX1122" fmla="*/ 385503 w 7406330"/>
              <a:gd name="connsiteY1122" fmla="*/ 1890809 h 3387755"/>
              <a:gd name="connsiteX1123" fmla="*/ 394849 w 7406330"/>
              <a:gd name="connsiteY1123" fmla="*/ 1874454 h 3387755"/>
              <a:gd name="connsiteX1124" fmla="*/ 385503 w 7406330"/>
              <a:gd name="connsiteY1124" fmla="*/ 1904827 h 3387755"/>
              <a:gd name="connsiteX1125" fmla="*/ 362139 w 7406330"/>
              <a:gd name="connsiteY1125" fmla="*/ 1937536 h 3387755"/>
              <a:gd name="connsiteX1126" fmla="*/ 336439 w 7406330"/>
              <a:gd name="connsiteY1126" fmla="*/ 1984264 h 3387755"/>
              <a:gd name="connsiteX1127" fmla="*/ 334103 w 7406330"/>
              <a:gd name="connsiteY1127" fmla="*/ 1988937 h 3387755"/>
              <a:gd name="connsiteX1128" fmla="*/ 310739 w 7406330"/>
              <a:gd name="connsiteY1128" fmla="*/ 2023982 h 3387755"/>
              <a:gd name="connsiteX1129" fmla="*/ 322421 w 7406330"/>
              <a:gd name="connsiteY1129" fmla="*/ 2000619 h 3387755"/>
              <a:gd name="connsiteX1130" fmla="*/ 373821 w 7406330"/>
              <a:gd name="connsiteY1130" fmla="*/ 1902491 h 3387755"/>
              <a:gd name="connsiteX1131" fmla="*/ 310739 w 7406330"/>
              <a:gd name="connsiteY1131" fmla="*/ 2002955 h 3387755"/>
              <a:gd name="connsiteX1132" fmla="*/ 273357 w 7406330"/>
              <a:gd name="connsiteY1132" fmla="*/ 2077719 h 3387755"/>
              <a:gd name="connsiteX1133" fmla="*/ 282702 w 7406330"/>
              <a:gd name="connsiteY1133" fmla="*/ 2066037 h 3387755"/>
              <a:gd name="connsiteX1134" fmla="*/ 264011 w 7406330"/>
              <a:gd name="connsiteY1134" fmla="*/ 2112765 h 3387755"/>
              <a:gd name="connsiteX1135" fmla="*/ 235975 w 7406330"/>
              <a:gd name="connsiteY1135" fmla="*/ 2168838 h 3387755"/>
              <a:gd name="connsiteX1136" fmla="*/ 177565 w 7406330"/>
              <a:gd name="connsiteY1136" fmla="*/ 2287994 h 3387755"/>
              <a:gd name="connsiteX1137" fmla="*/ 182238 w 7406330"/>
              <a:gd name="connsiteY1137" fmla="*/ 2285657 h 3387755"/>
              <a:gd name="connsiteX1138" fmla="*/ 170556 w 7406330"/>
              <a:gd name="connsiteY1138" fmla="*/ 2313694 h 3387755"/>
              <a:gd name="connsiteX1139" fmla="*/ 154201 w 7406330"/>
              <a:gd name="connsiteY1139" fmla="*/ 2341731 h 3387755"/>
              <a:gd name="connsiteX1140" fmla="*/ 137847 w 7406330"/>
              <a:gd name="connsiteY1140" fmla="*/ 2379113 h 3387755"/>
              <a:gd name="connsiteX1141" fmla="*/ 140183 w 7406330"/>
              <a:gd name="connsiteY1141" fmla="*/ 2376776 h 3387755"/>
              <a:gd name="connsiteX1142" fmla="*/ 147192 w 7406330"/>
              <a:gd name="connsiteY1142" fmla="*/ 2362758 h 3387755"/>
              <a:gd name="connsiteX1143" fmla="*/ 133174 w 7406330"/>
              <a:gd name="connsiteY1143" fmla="*/ 2393131 h 3387755"/>
              <a:gd name="connsiteX1144" fmla="*/ 123828 w 7406330"/>
              <a:gd name="connsiteY1144" fmla="*/ 2400140 h 3387755"/>
              <a:gd name="connsiteX1145" fmla="*/ 121492 w 7406330"/>
              <a:gd name="connsiteY1145" fmla="*/ 2400140 h 3387755"/>
              <a:gd name="connsiteX1146" fmla="*/ 109810 w 7406330"/>
              <a:gd name="connsiteY1146" fmla="*/ 2439859 h 3387755"/>
              <a:gd name="connsiteX1147" fmla="*/ 107474 w 7406330"/>
              <a:gd name="connsiteY1147" fmla="*/ 2430513 h 3387755"/>
              <a:gd name="connsiteX1148" fmla="*/ 70091 w 7406330"/>
              <a:gd name="connsiteY1148" fmla="*/ 2516959 h 3387755"/>
              <a:gd name="connsiteX1149" fmla="*/ 93455 w 7406330"/>
              <a:gd name="connsiteY1149" fmla="*/ 2463223 h 3387755"/>
              <a:gd name="connsiteX1150" fmla="*/ 116819 w 7406330"/>
              <a:gd name="connsiteY1150" fmla="*/ 2402476 h 3387755"/>
              <a:gd name="connsiteX1151" fmla="*/ 126165 w 7406330"/>
              <a:gd name="connsiteY1151" fmla="*/ 2379113 h 3387755"/>
              <a:gd name="connsiteX1152" fmla="*/ 137847 w 7406330"/>
              <a:gd name="connsiteY1152" fmla="*/ 2367431 h 3387755"/>
              <a:gd name="connsiteX1153" fmla="*/ 163547 w 7406330"/>
              <a:gd name="connsiteY1153" fmla="*/ 2304348 h 3387755"/>
              <a:gd name="connsiteX1154" fmla="*/ 200929 w 7406330"/>
              <a:gd name="connsiteY1154" fmla="*/ 2222575 h 3387755"/>
              <a:gd name="connsiteX1155" fmla="*/ 224293 w 7406330"/>
              <a:gd name="connsiteY1155" fmla="*/ 2152484 h 3387755"/>
              <a:gd name="connsiteX1156" fmla="*/ 203265 w 7406330"/>
              <a:gd name="connsiteY1156" fmla="*/ 2189866 h 3387755"/>
              <a:gd name="connsiteX1157" fmla="*/ 203265 w 7406330"/>
              <a:gd name="connsiteY1157" fmla="*/ 2185193 h 3387755"/>
              <a:gd name="connsiteX1158" fmla="*/ 186911 w 7406330"/>
              <a:gd name="connsiteY1158" fmla="*/ 2208557 h 3387755"/>
              <a:gd name="connsiteX1159" fmla="*/ 163547 w 7406330"/>
              <a:gd name="connsiteY1159" fmla="*/ 2245939 h 3387755"/>
              <a:gd name="connsiteX1160" fmla="*/ 170556 w 7406330"/>
              <a:gd name="connsiteY1160" fmla="*/ 2234257 h 3387755"/>
              <a:gd name="connsiteX1161" fmla="*/ 161210 w 7406330"/>
              <a:gd name="connsiteY1161" fmla="*/ 2250612 h 3387755"/>
              <a:gd name="connsiteX1162" fmla="*/ 147192 w 7406330"/>
              <a:gd name="connsiteY1162" fmla="*/ 2273975 h 3387755"/>
              <a:gd name="connsiteX1163" fmla="*/ 156538 w 7406330"/>
              <a:gd name="connsiteY1163" fmla="*/ 2245939 h 3387755"/>
              <a:gd name="connsiteX1164" fmla="*/ 161210 w 7406330"/>
              <a:gd name="connsiteY1164" fmla="*/ 2203884 h 3387755"/>
              <a:gd name="connsiteX1165" fmla="*/ 128501 w 7406330"/>
              <a:gd name="connsiteY1165" fmla="*/ 2266966 h 3387755"/>
              <a:gd name="connsiteX1166" fmla="*/ 128501 w 7406330"/>
              <a:gd name="connsiteY1166" fmla="*/ 2259957 h 3387755"/>
              <a:gd name="connsiteX1167" fmla="*/ 119155 w 7406330"/>
              <a:gd name="connsiteY1167" fmla="*/ 2264630 h 3387755"/>
              <a:gd name="connsiteX1168" fmla="*/ 128501 w 7406330"/>
              <a:gd name="connsiteY1168" fmla="*/ 2229584 h 3387755"/>
              <a:gd name="connsiteX1169" fmla="*/ 121492 w 7406330"/>
              <a:gd name="connsiteY1169" fmla="*/ 2229584 h 3387755"/>
              <a:gd name="connsiteX1170" fmla="*/ 130837 w 7406330"/>
              <a:gd name="connsiteY1170" fmla="*/ 2201548 h 3387755"/>
              <a:gd name="connsiteX1171" fmla="*/ 151865 w 7406330"/>
              <a:gd name="connsiteY1171" fmla="*/ 2145474 h 3387755"/>
              <a:gd name="connsiteX1172" fmla="*/ 198592 w 7406330"/>
              <a:gd name="connsiteY1172" fmla="*/ 2061364 h 3387755"/>
              <a:gd name="connsiteX1173" fmla="*/ 200929 w 7406330"/>
              <a:gd name="connsiteY1173" fmla="*/ 2059028 h 3387755"/>
              <a:gd name="connsiteX1174" fmla="*/ 226629 w 7406330"/>
              <a:gd name="connsiteY1174" fmla="*/ 2000619 h 3387755"/>
              <a:gd name="connsiteX1175" fmla="*/ 224293 w 7406330"/>
              <a:gd name="connsiteY1175" fmla="*/ 2002955 h 3387755"/>
              <a:gd name="connsiteX1176" fmla="*/ 238311 w 7406330"/>
              <a:gd name="connsiteY1176" fmla="*/ 1972582 h 3387755"/>
              <a:gd name="connsiteX1177" fmla="*/ 221956 w 7406330"/>
              <a:gd name="connsiteY1177" fmla="*/ 2002955 h 3387755"/>
              <a:gd name="connsiteX1178" fmla="*/ 205602 w 7406330"/>
              <a:gd name="connsiteY1178" fmla="*/ 2028655 h 3387755"/>
              <a:gd name="connsiteX1179" fmla="*/ 158874 w 7406330"/>
              <a:gd name="connsiteY1179" fmla="*/ 2091738 h 3387755"/>
              <a:gd name="connsiteX1180" fmla="*/ 161210 w 7406330"/>
              <a:gd name="connsiteY1180" fmla="*/ 2068374 h 3387755"/>
              <a:gd name="connsiteX1181" fmla="*/ 168219 w 7406330"/>
              <a:gd name="connsiteY1181" fmla="*/ 2059028 h 3387755"/>
              <a:gd name="connsiteX1182" fmla="*/ 147192 w 7406330"/>
              <a:gd name="connsiteY1182" fmla="*/ 2080056 h 3387755"/>
              <a:gd name="connsiteX1183" fmla="*/ 151865 w 7406330"/>
              <a:gd name="connsiteY1183" fmla="*/ 2070710 h 3387755"/>
              <a:gd name="connsiteX1184" fmla="*/ 228965 w 7406330"/>
              <a:gd name="connsiteY1184" fmla="*/ 1944545 h 3387755"/>
              <a:gd name="connsiteX1185" fmla="*/ 219620 w 7406330"/>
              <a:gd name="connsiteY1185" fmla="*/ 1967909 h 3387755"/>
              <a:gd name="connsiteX1186" fmla="*/ 264011 w 7406330"/>
              <a:gd name="connsiteY1186" fmla="*/ 1907163 h 3387755"/>
              <a:gd name="connsiteX1187" fmla="*/ 252329 w 7406330"/>
              <a:gd name="connsiteY1187" fmla="*/ 1921182 h 3387755"/>
              <a:gd name="connsiteX1188" fmla="*/ 259338 w 7406330"/>
              <a:gd name="connsiteY1188" fmla="*/ 1902491 h 3387755"/>
              <a:gd name="connsiteX1189" fmla="*/ 259338 w 7406330"/>
              <a:gd name="connsiteY1189" fmla="*/ 1909500 h 3387755"/>
              <a:gd name="connsiteX1190" fmla="*/ 266348 w 7406330"/>
              <a:gd name="connsiteY1190" fmla="*/ 1902491 h 3387755"/>
              <a:gd name="connsiteX1191" fmla="*/ 271020 w 7406330"/>
              <a:gd name="connsiteY1191" fmla="*/ 1886136 h 3387755"/>
              <a:gd name="connsiteX1192" fmla="*/ 242984 w 7406330"/>
              <a:gd name="connsiteY1192" fmla="*/ 1918845 h 3387755"/>
              <a:gd name="connsiteX1193" fmla="*/ 240647 w 7406330"/>
              <a:gd name="connsiteY1193" fmla="*/ 1907163 h 3387755"/>
              <a:gd name="connsiteX1194" fmla="*/ 219620 w 7406330"/>
              <a:gd name="connsiteY1194" fmla="*/ 1923518 h 3387755"/>
              <a:gd name="connsiteX1195" fmla="*/ 287375 w 7406330"/>
              <a:gd name="connsiteY1195" fmla="*/ 1816044 h 3387755"/>
              <a:gd name="connsiteX1196" fmla="*/ 334103 w 7406330"/>
              <a:gd name="connsiteY1196" fmla="*/ 1738944 h 3387755"/>
              <a:gd name="connsiteX1197" fmla="*/ 376157 w 7406330"/>
              <a:gd name="connsiteY1197" fmla="*/ 1678198 h 3387755"/>
              <a:gd name="connsiteX1198" fmla="*/ 385503 w 7406330"/>
              <a:gd name="connsiteY1198" fmla="*/ 1666516 h 3387755"/>
              <a:gd name="connsiteX1199" fmla="*/ 441576 w 7406330"/>
              <a:gd name="connsiteY1199" fmla="*/ 1589415 h 3387755"/>
              <a:gd name="connsiteX1200" fmla="*/ 439240 w 7406330"/>
              <a:gd name="connsiteY1200" fmla="*/ 1594088 h 3387755"/>
              <a:gd name="connsiteX1201" fmla="*/ 448585 w 7406330"/>
              <a:gd name="connsiteY1201" fmla="*/ 1589415 h 3387755"/>
              <a:gd name="connsiteX1202" fmla="*/ 462604 w 7406330"/>
              <a:gd name="connsiteY1202" fmla="*/ 1573060 h 3387755"/>
              <a:gd name="connsiteX1203" fmla="*/ 460267 w 7406330"/>
              <a:gd name="connsiteY1203" fmla="*/ 1580070 h 3387755"/>
              <a:gd name="connsiteX1204" fmla="*/ 497649 w 7406330"/>
              <a:gd name="connsiteY1204" fmla="*/ 1540351 h 3387755"/>
              <a:gd name="connsiteX1205" fmla="*/ 499986 w 7406330"/>
              <a:gd name="connsiteY1205" fmla="*/ 1545024 h 3387755"/>
              <a:gd name="connsiteX1206" fmla="*/ 497649 w 7406330"/>
              <a:gd name="connsiteY1206" fmla="*/ 1549697 h 3387755"/>
              <a:gd name="connsiteX1207" fmla="*/ 579423 w 7406330"/>
              <a:gd name="connsiteY1207" fmla="*/ 1470260 h 3387755"/>
              <a:gd name="connsiteX1208" fmla="*/ 693905 w 7406330"/>
              <a:gd name="connsiteY1208" fmla="*/ 1367459 h 3387755"/>
              <a:gd name="connsiteX1209" fmla="*/ 738297 w 7406330"/>
              <a:gd name="connsiteY1209" fmla="*/ 1341759 h 3387755"/>
              <a:gd name="connsiteX1210" fmla="*/ 731288 w 7406330"/>
              <a:gd name="connsiteY1210" fmla="*/ 1346431 h 3387755"/>
              <a:gd name="connsiteX1211" fmla="*/ 745306 w 7406330"/>
              <a:gd name="connsiteY1211" fmla="*/ 1327740 h 3387755"/>
              <a:gd name="connsiteX1212" fmla="*/ 742969 w 7406330"/>
              <a:gd name="connsiteY1212" fmla="*/ 1327740 h 3387755"/>
              <a:gd name="connsiteX1213" fmla="*/ 782688 w 7406330"/>
              <a:gd name="connsiteY1213" fmla="*/ 1288022 h 3387755"/>
              <a:gd name="connsiteX1214" fmla="*/ 768670 w 7406330"/>
              <a:gd name="connsiteY1214" fmla="*/ 1306713 h 3387755"/>
              <a:gd name="connsiteX1215" fmla="*/ 831752 w 7406330"/>
              <a:gd name="connsiteY1215" fmla="*/ 1241294 h 3387755"/>
              <a:gd name="connsiteX1216" fmla="*/ 866798 w 7406330"/>
              <a:gd name="connsiteY1216" fmla="*/ 1203912 h 3387755"/>
              <a:gd name="connsiteX1217" fmla="*/ 869134 w 7406330"/>
              <a:gd name="connsiteY1217" fmla="*/ 1203912 h 3387755"/>
              <a:gd name="connsiteX1218" fmla="*/ 824743 w 7406330"/>
              <a:gd name="connsiteY1218" fmla="*/ 1259985 h 3387755"/>
              <a:gd name="connsiteX1219" fmla="*/ 866798 w 7406330"/>
              <a:gd name="connsiteY1219" fmla="*/ 1215594 h 3387755"/>
              <a:gd name="connsiteX1220" fmla="*/ 899507 w 7406330"/>
              <a:gd name="connsiteY1220" fmla="*/ 1178212 h 3387755"/>
              <a:gd name="connsiteX1221" fmla="*/ 913525 w 7406330"/>
              <a:gd name="connsiteY1221" fmla="*/ 1178212 h 3387755"/>
              <a:gd name="connsiteX1222" fmla="*/ 927544 w 7406330"/>
              <a:gd name="connsiteY1222" fmla="*/ 1168866 h 3387755"/>
              <a:gd name="connsiteX1223" fmla="*/ 939226 w 7406330"/>
              <a:gd name="connsiteY1223" fmla="*/ 1150175 h 3387755"/>
              <a:gd name="connsiteX1224" fmla="*/ 955580 w 7406330"/>
              <a:gd name="connsiteY1224" fmla="*/ 1136157 h 3387755"/>
              <a:gd name="connsiteX1225" fmla="*/ 957917 w 7406330"/>
              <a:gd name="connsiteY1225" fmla="*/ 1140829 h 3387755"/>
              <a:gd name="connsiteX1226" fmla="*/ 943898 w 7406330"/>
              <a:gd name="connsiteY1226" fmla="*/ 1157184 h 3387755"/>
              <a:gd name="connsiteX1227" fmla="*/ 995299 w 7406330"/>
              <a:gd name="connsiteY1227" fmla="*/ 1108120 h 3387755"/>
              <a:gd name="connsiteX1228" fmla="*/ 1056045 w 7406330"/>
              <a:gd name="connsiteY1228" fmla="*/ 1075411 h 3387755"/>
              <a:gd name="connsiteX1229" fmla="*/ 1119127 w 7406330"/>
              <a:gd name="connsiteY1229" fmla="*/ 1038029 h 3387755"/>
              <a:gd name="connsiteX1230" fmla="*/ 1084081 w 7406330"/>
              <a:gd name="connsiteY1230" fmla="*/ 1075411 h 3387755"/>
              <a:gd name="connsiteX1231" fmla="*/ 1156509 w 7406330"/>
              <a:gd name="connsiteY1231" fmla="*/ 1021674 h 3387755"/>
              <a:gd name="connsiteX1232" fmla="*/ 1189218 w 7406330"/>
              <a:gd name="connsiteY1232" fmla="*/ 991301 h 3387755"/>
              <a:gd name="connsiteX1233" fmla="*/ 1198564 w 7406330"/>
              <a:gd name="connsiteY1233" fmla="*/ 988965 h 3387755"/>
              <a:gd name="connsiteX1234" fmla="*/ 1196228 w 7406330"/>
              <a:gd name="connsiteY1234" fmla="*/ 998310 h 3387755"/>
              <a:gd name="connsiteX1235" fmla="*/ 1205573 w 7406330"/>
              <a:gd name="connsiteY1235" fmla="*/ 988965 h 3387755"/>
              <a:gd name="connsiteX1236" fmla="*/ 1207909 w 7406330"/>
              <a:gd name="connsiteY1236" fmla="*/ 995974 h 3387755"/>
              <a:gd name="connsiteX1237" fmla="*/ 1219591 w 7406330"/>
              <a:gd name="connsiteY1237" fmla="*/ 988965 h 3387755"/>
              <a:gd name="connsiteX1238" fmla="*/ 1219591 w 7406330"/>
              <a:gd name="connsiteY1238" fmla="*/ 972610 h 3387755"/>
              <a:gd name="connsiteX1239" fmla="*/ 1207909 w 7406330"/>
              <a:gd name="connsiteY1239" fmla="*/ 979619 h 3387755"/>
              <a:gd name="connsiteX1240" fmla="*/ 1219591 w 7406330"/>
              <a:gd name="connsiteY1240" fmla="*/ 972610 h 3387755"/>
              <a:gd name="connsiteX1241" fmla="*/ 1254637 w 7406330"/>
              <a:gd name="connsiteY1241" fmla="*/ 942237 h 3387755"/>
              <a:gd name="connsiteX1242" fmla="*/ 1210246 w 7406330"/>
              <a:gd name="connsiteY1242" fmla="*/ 972610 h 3387755"/>
              <a:gd name="connsiteX1243" fmla="*/ 1256973 w 7406330"/>
              <a:gd name="connsiteY1243" fmla="*/ 930555 h 3387755"/>
              <a:gd name="connsiteX1244" fmla="*/ 1278001 w 7406330"/>
              <a:gd name="connsiteY1244" fmla="*/ 923546 h 3387755"/>
              <a:gd name="connsiteX1245" fmla="*/ 1292019 w 7406330"/>
              <a:gd name="connsiteY1245" fmla="*/ 916537 h 3387755"/>
              <a:gd name="connsiteX1246" fmla="*/ 1289683 w 7406330"/>
              <a:gd name="connsiteY1246" fmla="*/ 921209 h 3387755"/>
              <a:gd name="connsiteX1247" fmla="*/ 1327065 w 7406330"/>
              <a:gd name="connsiteY1247" fmla="*/ 902518 h 3387755"/>
              <a:gd name="connsiteX1248" fmla="*/ 1401829 w 7406330"/>
              <a:gd name="connsiteY1248" fmla="*/ 853454 h 3387755"/>
              <a:gd name="connsiteX1249" fmla="*/ 1460239 w 7406330"/>
              <a:gd name="connsiteY1249" fmla="*/ 811399 h 3387755"/>
              <a:gd name="connsiteX1250" fmla="*/ 1439211 w 7406330"/>
              <a:gd name="connsiteY1250" fmla="*/ 837100 h 3387755"/>
              <a:gd name="connsiteX1251" fmla="*/ 1439211 w 7406330"/>
              <a:gd name="connsiteY1251" fmla="*/ 841772 h 3387755"/>
              <a:gd name="connsiteX1252" fmla="*/ 1453230 w 7406330"/>
              <a:gd name="connsiteY1252" fmla="*/ 832427 h 3387755"/>
              <a:gd name="connsiteX1253" fmla="*/ 1453230 w 7406330"/>
              <a:gd name="connsiteY1253" fmla="*/ 834763 h 3387755"/>
              <a:gd name="connsiteX1254" fmla="*/ 1485939 w 7406330"/>
              <a:gd name="connsiteY1254" fmla="*/ 797381 h 3387755"/>
              <a:gd name="connsiteX1255" fmla="*/ 1509303 w 7406330"/>
              <a:gd name="connsiteY1255" fmla="*/ 771681 h 3387755"/>
              <a:gd name="connsiteX1256" fmla="*/ 1511639 w 7406330"/>
              <a:gd name="connsiteY1256" fmla="*/ 769345 h 3387755"/>
              <a:gd name="connsiteX1257" fmla="*/ 1492948 w 7406330"/>
              <a:gd name="connsiteY1257" fmla="*/ 781026 h 3387755"/>
              <a:gd name="connsiteX1258" fmla="*/ 1511639 w 7406330"/>
              <a:gd name="connsiteY1258" fmla="*/ 759999 h 3387755"/>
              <a:gd name="connsiteX1259" fmla="*/ 1478930 w 7406330"/>
              <a:gd name="connsiteY1259" fmla="*/ 771681 h 3387755"/>
              <a:gd name="connsiteX1260" fmla="*/ 1476593 w 7406330"/>
              <a:gd name="connsiteY1260" fmla="*/ 769345 h 3387755"/>
              <a:gd name="connsiteX1261" fmla="*/ 1495284 w 7406330"/>
              <a:gd name="connsiteY1261" fmla="*/ 750654 h 3387755"/>
              <a:gd name="connsiteX1262" fmla="*/ 1520985 w 7406330"/>
              <a:gd name="connsiteY1262" fmla="*/ 722617 h 3387755"/>
              <a:gd name="connsiteX1263" fmla="*/ 1535003 w 7406330"/>
              <a:gd name="connsiteY1263" fmla="*/ 708599 h 3387755"/>
              <a:gd name="connsiteX1264" fmla="*/ 1577058 w 7406330"/>
              <a:gd name="connsiteY1264" fmla="*/ 657198 h 3387755"/>
              <a:gd name="connsiteX1265" fmla="*/ 1572385 w 7406330"/>
              <a:gd name="connsiteY1265" fmla="*/ 657198 h 3387755"/>
              <a:gd name="connsiteX1266" fmla="*/ 1670513 w 7406330"/>
              <a:gd name="connsiteY1266" fmla="*/ 605798 h 3387755"/>
              <a:gd name="connsiteX1267" fmla="*/ 1572385 w 7406330"/>
              <a:gd name="connsiteY1267" fmla="*/ 675889 h 3387755"/>
              <a:gd name="connsiteX1268" fmla="*/ 1546685 w 7406330"/>
              <a:gd name="connsiteY1268" fmla="*/ 703926 h 3387755"/>
              <a:gd name="connsiteX1269" fmla="*/ 1565376 w 7406330"/>
              <a:gd name="connsiteY1269" fmla="*/ 701589 h 3387755"/>
              <a:gd name="connsiteX1270" fmla="*/ 1560703 w 7406330"/>
              <a:gd name="connsiteY1270" fmla="*/ 713271 h 3387755"/>
              <a:gd name="connsiteX1271" fmla="*/ 1574721 w 7406330"/>
              <a:gd name="connsiteY1271" fmla="*/ 713271 h 3387755"/>
              <a:gd name="connsiteX1272" fmla="*/ 1556030 w 7406330"/>
              <a:gd name="connsiteY1272" fmla="*/ 727290 h 3387755"/>
              <a:gd name="connsiteX1273" fmla="*/ 1544348 w 7406330"/>
              <a:gd name="connsiteY1273" fmla="*/ 741308 h 3387755"/>
              <a:gd name="connsiteX1274" fmla="*/ 1577058 w 7406330"/>
              <a:gd name="connsiteY1274" fmla="*/ 722617 h 3387755"/>
              <a:gd name="connsiteX1275" fmla="*/ 1588740 w 7406330"/>
              <a:gd name="connsiteY1275" fmla="*/ 720281 h 3387755"/>
              <a:gd name="connsiteX1276" fmla="*/ 1565376 w 7406330"/>
              <a:gd name="connsiteY1276" fmla="*/ 734299 h 3387755"/>
              <a:gd name="connsiteX1277" fmla="*/ 1565376 w 7406330"/>
              <a:gd name="connsiteY1277" fmla="*/ 748317 h 3387755"/>
              <a:gd name="connsiteX1278" fmla="*/ 1621449 w 7406330"/>
              <a:gd name="connsiteY1278" fmla="*/ 715608 h 3387755"/>
              <a:gd name="connsiteX1279" fmla="*/ 1602758 w 7406330"/>
              <a:gd name="connsiteY1279" fmla="*/ 741308 h 3387755"/>
              <a:gd name="connsiteX1280" fmla="*/ 1609767 w 7406330"/>
              <a:gd name="connsiteY1280" fmla="*/ 745981 h 3387755"/>
              <a:gd name="connsiteX1281" fmla="*/ 1637804 w 7406330"/>
              <a:gd name="connsiteY1281" fmla="*/ 722617 h 3387755"/>
              <a:gd name="connsiteX1282" fmla="*/ 1642477 w 7406330"/>
              <a:gd name="connsiteY1282" fmla="*/ 710935 h 3387755"/>
              <a:gd name="connsiteX1283" fmla="*/ 1642477 w 7406330"/>
              <a:gd name="connsiteY1283" fmla="*/ 717944 h 3387755"/>
              <a:gd name="connsiteX1284" fmla="*/ 1684531 w 7406330"/>
              <a:gd name="connsiteY1284" fmla="*/ 680562 h 3387755"/>
              <a:gd name="connsiteX1285" fmla="*/ 1677522 w 7406330"/>
              <a:gd name="connsiteY1285" fmla="*/ 680562 h 3387755"/>
              <a:gd name="connsiteX1286" fmla="*/ 1689204 w 7406330"/>
              <a:gd name="connsiteY1286" fmla="*/ 673553 h 3387755"/>
              <a:gd name="connsiteX1287" fmla="*/ 1686868 w 7406330"/>
              <a:gd name="connsiteY1287" fmla="*/ 661871 h 3387755"/>
              <a:gd name="connsiteX1288" fmla="*/ 1749950 w 7406330"/>
              <a:gd name="connsiteY1288" fmla="*/ 633834 h 3387755"/>
              <a:gd name="connsiteX1289" fmla="*/ 1742941 w 7406330"/>
              <a:gd name="connsiteY1289" fmla="*/ 640843 h 3387755"/>
              <a:gd name="connsiteX1290" fmla="*/ 1763968 w 7406330"/>
              <a:gd name="connsiteY1290" fmla="*/ 633834 h 3387755"/>
              <a:gd name="connsiteX1291" fmla="*/ 1752286 w 7406330"/>
              <a:gd name="connsiteY1291" fmla="*/ 645516 h 3387755"/>
              <a:gd name="connsiteX1292" fmla="*/ 1738268 w 7406330"/>
              <a:gd name="connsiteY1292" fmla="*/ 661871 h 3387755"/>
              <a:gd name="connsiteX1293" fmla="*/ 1728923 w 7406330"/>
              <a:gd name="connsiteY1293" fmla="*/ 668880 h 3387755"/>
              <a:gd name="connsiteX1294" fmla="*/ 1738268 w 7406330"/>
              <a:gd name="connsiteY1294" fmla="*/ 673553 h 3387755"/>
              <a:gd name="connsiteX1295" fmla="*/ 1682195 w 7406330"/>
              <a:gd name="connsiteY1295" fmla="*/ 722617 h 3387755"/>
              <a:gd name="connsiteX1296" fmla="*/ 1689204 w 7406330"/>
              <a:gd name="connsiteY1296" fmla="*/ 720281 h 3387755"/>
              <a:gd name="connsiteX1297" fmla="*/ 1672849 w 7406330"/>
              <a:gd name="connsiteY1297" fmla="*/ 729626 h 3387755"/>
              <a:gd name="connsiteX1298" fmla="*/ 1672849 w 7406330"/>
              <a:gd name="connsiteY1298" fmla="*/ 722617 h 3387755"/>
              <a:gd name="connsiteX1299" fmla="*/ 1665840 w 7406330"/>
              <a:gd name="connsiteY1299" fmla="*/ 727290 h 3387755"/>
              <a:gd name="connsiteX1300" fmla="*/ 1670513 w 7406330"/>
              <a:gd name="connsiteY1300" fmla="*/ 724953 h 3387755"/>
              <a:gd name="connsiteX1301" fmla="*/ 1656495 w 7406330"/>
              <a:gd name="connsiteY1301" fmla="*/ 738972 h 3387755"/>
              <a:gd name="connsiteX1302" fmla="*/ 1672849 w 7406330"/>
              <a:gd name="connsiteY1302" fmla="*/ 738972 h 3387755"/>
              <a:gd name="connsiteX1303" fmla="*/ 1656495 w 7406330"/>
              <a:gd name="connsiteY1303" fmla="*/ 748317 h 3387755"/>
              <a:gd name="connsiteX1304" fmla="*/ 1654158 w 7406330"/>
              <a:gd name="connsiteY1304" fmla="*/ 741308 h 3387755"/>
              <a:gd name="connsiteX1305" fmla="*/ 1612103 w 7406330"/>
              <a:gd name="connsiteY1305" fmla="*/ 759999 h 3387755"/>
              <a:gd name="connsiteX1306" fmla="*/ 1626122 w 7406330"/>
              <a:gd name="connsiteY1306" fmla="*/ 757663 h 3387755"/>
              <a:gd name="connsiteX1307" fmla="*/ 1581730 w 7406330"/>
              <a:gd name="connsiteY1307" fmla="*/ 797381 h 3387755"/>
              <a:gd name="connsiteX1308" fmla="*/ 1577058 w 7406330"/>
              <a:gd name="connsiteY1308" fmla="*/ 811399 h 3387755"/>
              <a:gd name="connsiteX1309" fmla="*/ 1539676 w 7406330"/>
              <a:gd name="connsiteY1309" fmla="*/ 846445 h 3387755"/>
              <a:gd name="connsiteX1310" fmla="*/ 1471921 w 7406330"/>
              <a:gd name="connsiteY1310" fmla="*/ 890837 h 3387755"/>
              <a:gd name="connsiteX1311" fmla="*/ 1448557 w 7406330"/>
              <a:gd name="connsiteY1311" fmla="*/ 921209 h 3387755"/>
              <a:gd name="connsiteX1312" fmla="*/ 1457902 w 7406330"/>
              <a:gd name="connsiteY1312" fmla="*/ 918873 h 3387755"/>
              <a:gd name="connsiteX1313" fmla="*/ 1413511 w 7406330"/>
              <a:gd name="connsiteY1313" fmla="*/ 958592 h 3387755"/>
              <a:gd name="connsiteX1314" fmla="*/ 1352765 w 7406330"/>
              <a:gd name="connsiteY1314" fmla="*/ 1049711 h 3387755"/>
              <a:gd name="connsiteX1315" fmla="*/ 1383138 w 7406330"/>
              <a:gd name="connsiteY1315" fmla="*/ 1038029 h 3387755"/>
              <a:gd name="connsiteX1316" fmla="*/ 1378465 w 7406330"/>
              <a:gd name="connsiteY1316" fmla="*/ 1070738 h 3387755"/>
              <a:gd name="connsiteX1317" fmla="*/ 1385474 w 7406330"/>
              <a:gd name="connsiteY1317" fmla="*/ 1066065 h 3387755"/>
              <a:gd name="connsiteX1318" fmla="*/ 1464911 w 7406330"/>
              <a:gd name="connsiteY1318" fmla="*/ 1021674 h 3387755"/>
              <a:gd name="connsiteX1319" fmla="*/ 1518648 w 7406330"/>
              <a:gd name="connsiteY1319" fmla="*/ 1012328 h 3387755"/>
              <a:gd name="connsiteX1320" fmla="*/ 1579394 w 7406330"/>
              <a:gd name="connsiteY1320" fmla="*/ 979619 h 3387755"/>
              <a:gd name="connsiteX1321" fmla="*/ 1563039 w 7406330"/>
              <a:gd name="connsiteY1321" fmla="*/ 1028683 h 3387755"/>
              <a:gd name="connsiteX1322" fmla="*/ 1570049 w 7406330"/>
              <a:gd name="connsiteY1322" fmla="*/ 1038029 h 3387755"/>
              <a:gd name="connsiteX1323" fmla="*/ 1588740 w 7406330"/>
              <a:gd name="connsiteY1323" fmla="*/ 1042701 h 3387755"/>
              <a:gd name="connsiteX1324" fmla="*/ 1605094 w 7406330"/>
              <a:gd name="connsiteY1324" fmla="*/ 1038029 h 3387755"/>
              <a:gd name="connsiteX1325" fmla="*/ 1619113 w 7406330"/>
              <a:gd name="connsiteY1325" fmla="*/ 1019338 h 3387755"/>
              <a:gd name="connsiteX1326" fmla="*/ 1623785 w 7406330"/>
              <a:gd name="connsiteY1326" fmla="*/ 1024010 h 3387755"/>
              <a:gd name="connsiteX1327" fmla="*/ 1640140 w 7406330"/>
              <a:gd name="connsiteY1327" fmla="*/ 995974 h 3387755"/>
              <a:gd name="connsiteX1328" fmla="*/ 1640140 w 7406330"/>
              <a:gd name="connsiteY1328" fmla="*/ 988965 h 3387755"/>
              <a:gd name="connsiteX1329" fmla="*/ 1633131 w 7406330"/>
              <a:gd name="connsiteY1329" fmla="*/ 967937 h 3387755"/>
              <a:gd name="connsiteX1330" fmla="*/ 1630795 w 7406330"/>
              <a:gd name="connsiteY1330" fmla="*/ 960928 h 3387755"/>
              <a:gd name="connsiteX1331" fmla="*/ 1700886 w 7406330"/>
              <a:gd name="connsiteY1331" fmla="*/ 897846 h 3387755"/>
              <a:gd name="connsiteX1332" fmla="*/ 1691540 w 7406330"/>
              <a:gd name="connsiteY1332" fmla="*/ 853454 h 3387755"/>
              <a:gd name="connsiteX1333" fmla="*/ 1733595 w 7406330"/>
              <a:gd name="connsiteY1333" fmla="*/ 806727 h 3387755"/>
              <a:gd name="connsiteX1334" fmla="*/ 1733595 w 7406330"/>
              <a:gd name="connsiteY1334" fmla="*/ 795045 h 3387755"/>
              <a:gd name="connsiteX1335" fmla="*/ 1710231 w 7406330"/>
              <a:gd name="connsiteY1335" fmla="*/ 806727 h 3387755"/>
              <a:gd name="connsiteX1336" fmla="*/ 1740604 w 7406330"/>
              <a:gd name="connsiteY1336" fmla="*/ 778690 h 3387755"/>
              <a:gd name="connsiteX1337" fmla="*/ 1754623 w 7406330"/>
              <a:gd name="connsiteY1337" fmla="*/ 752990 h 3387755"/>
              <a:gd name="connsiteX1338" fmla="*/ 1749950 w 7406330"/>
              <a:gd name="connsiteY1338" fmla="*/ 755326 h 3387755"/>
              <a:gd name="connsiteX1339" fmla="*/ 1796678 w 7406330"/>
              <a:gd name="connsiteY1339" fmla="*/ 736635 h 3387755"/>
              <a:gd name="connsiteX1340" fmla="*/ 1836396 w 7406330"/>
              <a:gd name="connsiteY1340" fmla="*/ 713271 h 3387755"/>
              <a:gd name="connsiteX1341" fmla="*/ 1857424 w 7406330"/>
              <a:gd name="connsiteY1341" fmla="*/ 713271 h 3387755"/>
              <a:gd name="connsiteX1342" fmla="*/ 1871442 w 7406330"/>
              <a:gd name="connsiteY1342" fmla="*/ 715608 h 3387755"/>
              <a:gd name="connsiteX1343" fmla="*/ 1871442 w 7406330"/>
              <a:gd name="connsiteY1343" fmla="*/ 717944 h 3387755"/>
              <a:gd name="connsiteX1344" fmla="*/ 1918169 w 7406330"/>
              <a:gd name="connsiteY1344" fmla="*/ 701589 h 3387755"/>
              <a:gd name="connsiteX1345" fmla="*/ 1897142 w 7406330"/>
              <a:gd name="connsiteY1345" fmla="*/ 738972 h 3387755"/>
              <a:gd name="connsiteX1346" fmla="*/ 1899479 w 7406330"/>
              <a:gd name="connsiteY1346" fmla="*/ 741308 h 3387755"/>
              <a:gd name="connsiteX1347" fmla="*/ 1906488 w 7406330"/>
              <a:gd name="connsiteY1347" fmla="*/ 741308 h 3387755"/>
              <a:gd name="connsiteX1348" fmla="*/ 1892469 w 7406330"/>
              <a:gd name="connsiteY1348" fmla="*/ 752990 h 3387755"/>
              <a:gd name="connsiteX1349" fmla="*/ 1929851 w 7406330"/>
              <a:gd name="connsiteY1349" fmla="*/ 745981 h 3387755"/>
              <a:gd name="connsiteX1350" fmla="*/ 1967233 w 7406330"/>
              <a:gd name="connsiteY1350" fmla="*/ 722617 h 3387755"/>
              <a:gd name="connsiteX1351" fmla="*/ 1983588 w 7406330"/>
              <a:gd name="connsiteY1351" fmla="*/ 703926 h 3387755"/>
              <a:gd name="connsiteX1352" fmla="*/ 1985925 w 7406330"/>
              <a:gd name="connsiteY1352" fmla="*/ 694580 h 3387755"/>
              <a:gd name="connsiteX1353" fmla="*/ 2018634 w 7406330"/>
              <a:gd name="connsiteY1353" fmla="*/ 664207 h 3387755"/>
              <a:gd name="connsiteX1354" fmla="*/ 2016298 w 7406330"/>
              <a:gd name="connsiteY1354" fmla="*/ 673553 h 3387755"/>
              <a:gd name="connsiteX1355" fmla="*/ 2030316 w 7406330"/>
              <a:gd name="connsiteY1355" fmla="*/ 673553 h 3387755"/>
              <a:gd name="connsiteX1356" fmla="*/ 2025643 w 7406330"/>
              <a:gd name="connsiteY1356" fmla="*/ 678226 h 3387755"/>
              <a:gd name="connsiteX1357" fmla="*/ 2030316 w 7406330"/>
              <a:gd name="connsiteY1357" fmla="*/ 680562 h 3387755"/>
              <a:gd name="connsiteX1358" fmla="*/ 2041998 w 7406330"/>
              <a:gd name="connsiteY1358" fmla="*/ 680562 h 3387755"/>
              <a:gd name="connsiteX1359" fmla="*/ 2046670 w 7406330"/>
              <a:gd name="connsiteY1359" fmla="*/ 682898 h 3387755"/>
              <a:gd name="connsiteX1360" fmla="*/ 2046670 w 7406330"/>
              <a:gd name="connsiteY1360" fmla="*/ 692244 h 3387755"/>
              <a:gd name="connsiteX1361" fmla="*/ 2063025 w 7406330"/>
              <a:gd name="connsiteY1361" fmla="*/ 689908 h 3387755"/>
              <a:gd name="connsiteX1362" fmla="*/ 2053680 w 7406330"/>
              <a:gd name="connsiteY1362" fmla="*/ 694580 h 3387755"/>
              <a:gd name="connsiteX1363" fmla="*/ 2056016 w 7406330"/>
              <a:gd name="connsiteY1363" fmla="*/ 696917 h 3387755"/>
              <a:gd name="connsiteX1364" fmla="*/ 2063025 w 7406330"/>
              <a:gd name="connsiteY1364" fmla="*/ 694580 h 3387755"/>
              <a:gd name="connsiteX1365" fmla="*/ 2046670 w 7406330"/>
              <a:gd name="connsiteY1365" fmla="*/ 703926 h 3387755"/>
              <a:gd name="connsiteX1366" fmla="*/ 2060689 w 7406330"/>
              <a:gd name="connsiteY1366" fmla="*/ 703926 h 3387755"/>
              <a:gd name="connsiteX1367" fmla="*/ 2053680 w 7406330"/>
              <a:gd name="connsiteY1367" fmla="*/ 710935 h 3387755"/>
              <a:gd name="connsiteX1368" fmla="*/ 2044334 w 7406330"/>
              <a:gd name="connsiteY1368" fmla="*/ 717944 h 3387755"/>
              <a:gd name="connsiteX1369" fmla="*/ 2041998 w 7406330"/>
              <a:gd name="connsiteY1369" fmla="*/ 722617 h 3387755"/>
              <a:gd name="connsiteX1370" fmla="*/ 2056016 w 7406330"/>
              <a:gd name="connsiteY1370" fmla="*/ 717944 h 3387755"/>
              <a:gd name="connsiteX1371" fmla="*/ 2041998 w 7406330"/>
              <a:gd name="connsiteY1371" fmla="*/ 727290 h 3387755"/>
              <a:gd name="connsiteX1372" fmla="*/ 2053680 w 7406330"/>
              <a:gd name="connsiteY1372" fmla="*/ 727290 h 3387755"/>
              <a:gd name="connsiteX1373" fmla="*/ 2060689 w 7406330"/>
              <a:gd name="connsiteY1373" fmla="*/ 720281 h 3387755"/>
              <a:gd name="connsiteX1374" fmla="*/ 2056016 w 7406330"/>
              <a:gd name="connsiteY1374" fmla="*/ 727290 h 3387755"/>
              <a:gd name="connsiteX1375" fmla="*/ 2072371 w 7406330"/>
              <a:gd name="connsiteY1375" fmla="*/ 720281 h 3387755"/>
              <a:gd name="connsiteX1376" fmla="*/ 2067698 w 7406330"/>
              <a:gd name="connsiteY1376" fmla="*/ 731962 h 3387755"/>
              <a:gd name="connsiteX1377" fmla="*/ 2081716 w 7406330"/>
              <a:gd name="connsiteY1377" fmla="*/ 724953 h 3387755"/>
              <a:gd name="connsiteX1378" fmla="*/ 2081716 w 7406330"/>
              <a:gd name="connsiteY1378" fmla="*/ 729626 h 3387755"/>
              <a:gd name="connsiteX1379" fmla="*/ 2095734 w 7406330"/>
              <a:gd name="connsiteY1379" fmla="*/ 720281 h 3387755"/>
              <a:gd name="connsiteX1380" fmla="*/ 2095734 w 7406330"/>
              <a:gd name="connsiteY1380" fmla="*/ 722617 h 3387755"/>
              <a:gd name="connsiteX1381" fmla="*/ 2102744 w 7406330"/>
              <a:gd name="connsiteY1381" fmla="*/ 720281 h 3387755"/>
              <a:gd name="connsiteX1382" fmla="*/ 2126108 w 7406330"/>
              <a:gd name="connsiteY1382" fmla="*/ 713271 h 3387755"/>
              <a:gd name="connsiteX1383" fmla="*/ 2137789 w 7406330"/>
              <a:gd name="connsiteY1383" fmla="*/ 713271 h 3387755"/>
              <a:gd name="connsiteX1384" fmla="*/ 2114426 w 7406330"/>
              <a:gd name="connsiteY1384" fmla="*/ 729626 h 3387755"/>
              <a:gd name="connsiteX1385" fmla="*/ 2128444 w 7406330"/>
              <a:gd name="connsiteY1385" fmla="*/ 734299 h 3387755"/>
              <a:gd name="connsiteX1386" fmla="*/ 2147135 w 7406330"/>
              <a:gd name="connsiteY1386" fmla="*/ 724953 h 3387755"/>
              <a:gd name="connsiteX1387" fmla="*/ 2165826 w 7406330"/>
              <a:gd name="connsiteY1387" fmla="*/ 720281 h 3387755"/>
              <a:gd name="connsiteX1388" fmla="*/ 2156481 w 7406330"/>
              <a:gd name="connsiteY1388" fmla="*/ 731962 h 3387755"/>
              <a:gd name="connsiteX1389" fmla="*/ 2154144 w 7406330"/>
              <a:gd name="connsiteY1389" fmla="*/ 736635 h 3387755"/>
              <a:gd name="connsiteX1390" fmla="*/ 2161153 w 7406330"/>
              <a:gd name="connsiteY1390" fmla="*/ 741308 h 3387755"/>
              <a:gd name="connsiteX1391" fmla="*/ 2156481 w 7406330"/>
              <a:gd name="connsiteY1391" fmla="*/ 748317 h 3387755"/>
              <a:gd name="connsiteX1392" fmla="*/ 2130780 w 7406330"/>
              <a:gd name="connsiteY1392" fmla="*/ 767008 h 3387755"/>
              <a:gd name="connsiteX1393" fmla="*/ 2074707 w 7406330"/>
              <a:gd name="connsiteY1393" fmla="*/ 799718 h 3387755"/>
              <a:gd name="connsiteX1394" fmla="*/ 1976579 w 7406330"/>
              <a:gd name="connsiteY1394" fmla="*/ 855791 h 3387755"/>
              <a:gd name="connsiteX1395" fmla="*/ 1873778 w 7406330"/>
              <a:gd name="connsiteY1395" fmla="*/ 921209 h 3387755"/>
              <a:gd name="connsiteX1396" fmla="*/ 1777987 w 7406330"/>
              <a:gd name="connsiteY1396" fmla="*/ 1017001 h 3387755"/>
              <a:gd name="connsiteX1397" fmla="*/ 1852751 w 7406330"/>
              <a:gd name="connsiteY1397" fmla="*/ 942237 h 3387755"/>
              <a:gd name="connsiteX1398" fmla="*/ 1943870 w 7406330"/>
              <a:gd name="connsiteY1398" fmla="*/ 895509 h 3387755"/>
              <a:gd name="connsiteX1399" fmla="*/ 1887797 w 7406330"/>
              <a:gd name="connsiteY1399" fmla="*/ 937564 h 3387755"/>
              <a:gd name="connsiteX1400" fmla="*/ 1929851 w 7406330"/>
              <a:gd name="connsiteY1400" fmla="*/ 923546 h 3387755"/>
              <a:gd name="connsiteX1401" fmla="*/ 1913497 w 7406330"/>
              <a:gd name="connsiteY1401" fmla="*/ 942237 h 3387755"/>
              <a:gd name="connsiteX1402" fmla="*/ 1943870 w 7406330"/>
              <a:gd name="connsiteY1402" fmla="*/ 944573 h 3387755"/>
              <a:gd name="connsiteX1403" fmla="*/ 1967233 w 7406330"/>
              <a:gd name="connsiteY1403" fmla="*/ 942237 h 3387755"/>
              <a:gd name="connsiteX1404" fmla="*/ 1995270 w 7406330"/>
              <a:gd name="connsiteY1404" fmla="*/ 923546 h 3387755"/>
              <a:gd name="connsiteX1405" fmla="*/ 2020970 w 7406330"/>
              <a:gd name="connsiteY1405" fmla="*/ 904855 h 3387755"/>
              <a:gd name="connsiteX1406" fmla="*/ 2037325 w 7406330"/>
              <a:gd name="connsiteY1406" fmla="*/ 904855 h 3387755"/>
              <a:gd name="connsiteX1407" fmla="*/ 1997606 w 7406330"/>
              <a:gd name="connsiteY1407" fmla="*/ 932891 h 3387755"/>
              <a:gd name="connsiteX1408" fmla="*/ 2004616 w 7406330"/>
              <a:gd name="connsiteY1408" fmla="*/ 930555 h 3387755"/>
              <a:gd name="connsiteX1409" fmla="*/ 1936861 w 7406330"/>
              <a:gd name="connsiteY1409" fmla="*/ 979619 h 3387755"/>
              <a:gd name="connsiteX1410" fmla="*/ 1883124 w 7406330"/>
              <a:gd name="connsiteY1410" fmla="*/ 1021674 h 3387755"/>
              <a:gd name="connsiteX1411" fmla="*/ 1887797 w 7406330"/>
              <a:gd name="connsiteY1411" fmla="*/ 1002983 h 3387755"/>
              <a:gd name="connsiteX1412" fmla="*/ 1880787 w 7406330"/>
              <a:gd name="connsiteY1412" fmla="*/ 1009992 h 3387755"/>
              <a:gd name="connsiteX1413" fmla="*/ 1946206 w 7406330"/>
              <a:gd name="connsiteY1413" fmla="*/ 958592 h 3387755"/>
              <a:gd name="connsiteX1414" fmla="*/ 1913497 w 7406330"/>
              <a:gd name="connsiteY1414" fmla="*/ 974946 h 3387755"/>
              <a:gd name="connsiteX1415" fmla="*/ 1920506 w 7406330"/>
              <a:gd name="connsiteY1415" fmla="*/ 960928 h 3387755"/>
              <a:gd name="connsiteX1416" fmla="*/ 1831723 w 7406330"/>
              <a:gd name="connsiteY1416" fmla="*/ 1033356 h 3387755"/>
              <a:gd name="connsiteX1417" fmla="*/ 1829387 w 7406330"/>
              <a:gd name="connsiteY1417" fmla="*/ 1040365 h 3387755"/>
              <a:gd name="connsiteX1418" fmla="*/ 1824714 w 7406330"/>
              <a:gd name="connsiteY1418" fmla="*/ 1040365 h 3387755"/>
              <a:gd name="connsiteX1419" fmla="*/ 1827051 w 7406330"/>
              <a:gd name="connsiteY1419" fmla="*/ 1042701 h 3387755"/>
              <a:gd name="connsiteX1420" fmla="*/ 1817705 w 7406330"/>
              <a:gd name="connsiteY1420" fmla="*/ 1047374 h 3387755"/>
              <a:gd name="connsiteX1421" fmla="*/ 1815369 w 7406330"/>
              <a:gd name="connsiteY1421" fmla="*/ 1045038 h 3387755"/>
              <a:gd name="connsiteX1422" fmla="*/ 1761632 w 7406330"/>
              <a:gd name="connsiteY1422" fmla="*/ 1112793 h 3387755"/>
              <a:gd name="connsiteX1423" fmla="*/ 1784996 w 7406330"/>
              <a:gd name="connsiteY1423" fmla="*/ 1108120 h 3387755"/>
              <a:gd name="connsiteX1424" fmla="*/ 1752286 w 7406330"/>
              <a:gd name="connsiteY1424" fmla="*/ 1136157 h 3387755"/>
              <a:gd name="connsiteX1425" fmla="*/ 1754623 w 7406330"/>
              <a:gd name="connsiteY1425" fmla="*/ 1131484 h 3387755"/>
              <a:gd name="connsiteX1426" fmla="*/ 1696213 w 7406330"/>
              <a:gd name="connsiteY1426" fmla="*/ 1182884 h 3387755"/>
              <a:gd name="connsiteX1427" fmla="*/ 1726586 w 7406330"/>
              <a:gd name="connsiteY1427" fmla="*/ 1161857 h 3387755"/>
              <a:gd name="connsiteX1428" fmla="*/ 1740604 w 7406330"/>
              <a:gd name="connsiteY1428" fmla="*/ 1150175 h 3387755"/>
              <a:gd name="connsiteX1429" fmla="*/ 1689204 w 7406330"/>
              <a:gd name="connsiteY1429" fmla="*/ 1192230 h 3387755"/>
              <a:gd name="connsiteX1430" fmla="*/ 1689204 w 7406330"/>
              <a:gd name="connsiteY1430" fmla="*/ 1201576 h 3387755"/>
              <a:gd name="connsiteX1431" fmla="*/ 1668177 w 7406330"/>
              <a:gd name="connsiteY1431" fmla="*/ 1234285 h 3387755"/>
              <a:gd name="connsiteX1432" fmla="*/ 1656495 w 7406330"/>
              <a:gd name="connsiteY1432" fmla="*/ 1229612 h 3387755"/>
              <a:gd name="connsiteX1433" fmla="*/ 1644813 w 7406330"/>
              <a:gd name="connsiteY1433" fmla="*/ 1281012 h 3387755"/>
              <a:gd name="connsiteX1434" fmla="*/ 1649486 w 7406330"/>
              <a:gd name="connsiteY1434" fmla="*/ 1262322 h 3387755"/>
              <a:gd name="connsiteX1435" fmla="*/ 1644813 w 7406330"/>
              <a:gd name="connsiteY1435" fmla="*/ 1259985 h 3387755"/>
              <a:gd name="connsiteX1436" fmla="*/ 1637804 w 7406330"/>
              <a:gd name="connsiteY1436" fmla="*/ 1262322 h 3387755"/>
              <a:gd name="connsiteX1437" fmla="*/ 1642477 w 7406330"/>
              <a:gd name="connsiteY1437" fmla="*/ 1255312 h 3387755"/>
              <a:gd name="connsiteX1438" fmla="*/ 1637804 w 7406330"/>
              <a:gd name="connsiteY1438" fmla="*/ 1257649 h 3387755"/>
              <a:gd name="connsiteX1439" fmla="*/ 1642477 w 7406330"/>
              <a:gd name="connsiteY1439" fmla="*/ 1250640 h 3387755"/>
              <a:gd name="connsiteX1440" fmla="*/ 1637804 w 7406330"/>
              <a:gd name="connsiteY1440" fmla="*/ 1255312 h 3387755"/>
              <a:gd name="connsiteX1441" fmla="*/ 1637804 w 7406330"/>
              <a:gd name="connsiteY1441" fmla="*/ 1243630 h 3387755"/>
              <a:gd name="connsiteX1442" fmla="*/ 1633131 w 7406330"/>
              <a:gd name="connsiteY1442" fmla="*/ 1248303 h 3387755"/>
              <a:gd name="connsiteX1443" fmla="*/ 1616776 w 7406330"/>
              <a:gd name="connsiteY1443" fmla="*/ 1274003 h 3387755"/>
              <a:gd name="connsiteX1444" fmla="*/ 1637804 w 7406330"/>
              <a:gd name="connsiteY1444" fmla="*/ 1269331 h 3387755"/>
              <a:gd name="connsiteX1445" fmla="*/ 1633131 w 7406330"/>
              <a:gd name="connsiteY1445" fmla="*/ 1278676 h 3387755"/>
              <a:gd name="connsiteX1446" fmla="*/ 1642477 w 7406330"/>
              <a:gd name="connsiteY1446" fmla="*/ 1278676 h 3387755"/>
              <a:gd name="connsiteX1447" fmla="*/ 1630795 w 7406330"/>
              <a:gd name="connsiteY1447" fmla="*/ 1290358 h 3387755"/>
              <a:gd name="connsiteX1448" fmla="*/ 1658831 w 7406330"/>
              <a:gd name="connsiteY1448" fmla="*/ 1299704 h 3387755"/>
              <a:gd name="connsiteX1449" fmla="*/ 1651822 w 7406330"/>
              <a:gd name="connsiteY1449" fmla="*/ 1295031 h 3387755"/>
              <a:gd name="connsiteX1450" fmla="*/ 1637804 w 7406330"/>
              <a:gd name="connsiteY1450" fmla="*/ 1309049 h 3387755"/>
              <a:gd name="connsiteX1451" fmla="*/ 1651822 w 7406330"/>
              <a:gd name="connsiteY1451" fmla="*/ 1299704 h 3387755"/>
              <a:gd name="connsiteX1452" fmla="*/ 1630795 w 7406330"/>
              <a:gd name="connsiteY1452" fmla="*/ 1323067 h 3387755"/>
              <a:gd name="connsiteX1453" fmla="*/ 1626122 w 7406330"/>
              <a:gd name="connsiteY1453" fmla="*/ 1334749 h 3387755"/>
              <a:gd name="connsiteX1454" fmla="*/ 1642477 w 7406330"/>
              <a:gd name="connsiteY1454" fmla="*/ 1325404 h 3387755"/>
              <a:gd name="connsiteX1455" fmla="*/ 1581730 w 7406330"/>
              <a:gd name="connsiteY1455" fmla="*/ 1397832 h 3387755"/>
              <a:gd name="connsiteX1456" fmla="*/ 1537339 w 7406330"/>
              <a:gd name="connsiteY1456" fmla="*/ 1477269 h 3387755"/>
              <a:gd name="connsiteX1457" fmla="*/ 1581730 w 7406330"/>
              <a:gd name="connsiteY1457" fmla="*/ 1566051 h 3387755"/>
              <a:gd name="connsiteX1458" fmla="*/ 1579394 w 7406330"/>
              <a:gd name="connsiteY1458" fmla="*/ 1561378 h 3387755"/>
              <a:gd name="connsiteX1459" fmla="*/ 1567712 w 7406330"/>
              <a:gd name="connsiteY1459" fmla="*/ 1570724 h 3387755"/>
              <a:gd name="connsiteX1460" fmla="*/ 1570049 w 7406330"/>
              <a:gd name="connsiteY1460" fmla="*/ 1566051 h 3387755"/>
              <a:gd name="connsiteX1461" fmla="*/ 1539676 w 7406330"/>
              <a:gd name="connsiteY1461" fmla="*/ 1561378 h 3387755"/>
              <a:gd name="connsiteX1462" fmla="*/ 1542012 w 7406330"/>
              <a:gd name="connsiteY1462" fmla="*/ 1561378 h 3387755"/>
              <a:gd name="connsiteX1463" fmla="*/ 1537339 w 7406330"/>
              <a:gd name="connsiteY1463" fmla="*/ 1563715 h 3387755"/>
              <a:gd name="connsiteX1464" fmla="*/ 1537339 w 7406330"/>
              <a:gd name="connsiteY1464" fmla="*/ 1554369 h 3387755"/>
              <a:gd name="connsiteX1465" fmla="*/ 1518648 w 7406330"/>
              <a:gd name="connsiteY1465" fmla="*/ 1554369 h 3387755"/>
              <a:gd name="connsiteX1466" fmla="*/ 1523321 w 7406330"/>
              <a:gd name="connsiteY1466" fmla="*/ 1542687 h 3387755"/>
              <a:gd name="connsiteX1467" fmla="*/ 1518648 w 7406330"/>
              <a:gd name="connsiteY1467" fmla="*/ 1545024 h 3387755"/>
              <a:gd name="connsiteX1468" fmla="*/ 1520985 w 7406330"/>
              <a:gd name="connsiteY1468" fmla="*/ 1552033 h 3387755"/>
              <a:gd name="connsiteX1469" fmla="*/ 1516312 w 7406330"/>
              <a:gd name="connsiteY1469" fmla="*/ 1538015 h 3387755"/>
              <a:gd name="connsiteX1470" fmla="*/ 1495284 w 7406330"/>
              <a:gd name="connsiteY1470" fmla="*/ 1531006 h 3387755"/>
              <a:gd name="connsiteX1471" fmla="*/ 1467248 w 7406330"/>
              <a:gd name="connsiteY1471" fmla="*/ 1549697 h 3387755"/>
              <a:gd name="connsiteX1472" fmla="*/ 1427529 w 7406330"/>
              <a:gd name="connsiteY1472" fmla="*/ 1566051 h 3387755"/>
              <a:gd name="connsiteX1473" fmla="*/ 1434538 w 7406330"/>
              <a:gd name="connsiteY1473" fmla="*/ 1561378 h 3387755"/>
              <a:gd name="connsiteX1474" fmla="*/ 1415847 w 7406330"/>
              <a:gd name="connsiteY1474" fmla="*/ 1577733 h 3387755"/>
              <a:gd name="connsiteX1475" fmla="*/ 1418184 w 7406330"/>
              <a:gd name="connsiteY1475" fmla="*/ 1573060 h 3387755"/>
              <a:gd name="connsiteX1476" fmla="*/ 1399493 w 7406330"/>
              <a:gd name="connsiteY1476" fmla="*/ 1591752 h 3387755"/>
              <a:gd name="connsiteX1477" fmla="*/ 1397156 w 7406330"/>
              <a:gd name="connsiteY1477" fmla="*/ 1584742 h 3387755"/>
              <a:gd name="connsiteX1478" fmla="*/ 1350429 w 7406330"/>
              <a:gd name="connsiteY1478" fmla="*/ 1631470 h 3387755"/>
              <a:gd name="connsiteX1479" fmla="*/ 1366783 w 7406330"/>
              <a:gd name="connsiteY1479" fmla="*/ 1619788 h 3387755"/>
              <a:gd name="connsiteX1480" fmla="*/ 1364447 w 7406330"/>
              <a:gd name="connsiteY1480" fmla="*/ 1624461 h 3387755"/>
              <a:gd name="connsiteX1481" fmla="*/ 1373793 w 7406330"/>
              <a:gd name="connsiteY1481" fmla="*/ 1617452 h 3387755"/>
              <a:gd name="connsiteX1482" fmla="*/ 1369120 w 7406330"/>
              <a:gd name="connsiteY1482" fmla="*/ 1629134 h 3387755"/>
              <a:gd name="connsiteX1483" fmla="*/ 1383138 w 7406330"/>
              <a:gd name="connsiteY1483" fmla="*/ 1626797 h 3387755"/>
              <a:gd name="connsiteX1484" fmla="*/ 1359774 w 7406330"/>
              <a:gd name="connsiteY1484" fmla="*/ 1640816 h 3387755"/>
              <a:gd name="connsiteX1485" fmla="*/ 1327065 w 7406330"/>
              <a:gd name="connsiteY1485" fmla="*/ 1666516 h 3387755"/>
              <a:gd name="connsiteX1486" fmla="*/ 1282674 w 7406330"/>
              <a:gd name="connsiteY1486" fmla="*/ 1701561 h 3387755"/>
              <a:gd name="connsiteX1487" fmla="*/ 1247628 w 7406330"/>
              <a:gd name="connsiteY1487" fmla="*/ 1755298 h 3387755"/>
              <a:gd name="connsiteX1488" fmla="*/ 1249964 w 7406330"/>
              <a:gd name="connsiteY1488" fmla="*/ 1755298 h 3387755"/>
              <a:gd name="connsiteX1489" fmla="*/ 1240619 w 7406330"/>
              <a:gd name="connsiteY1489" fmla="*/ 1766980 h 3387755"/>
              <a:gd name="connsiteX1490" fmla="*/ 1240619 w 7406330"/>
              <a:gd name="connsiteY1490" fmla="*/ 1764644 h 3387755"/>
              <a:gd name="connsiteX1491" fmla="*/ 1231273 w 7406330"/>
              <a:gd name="connsiteY1491" fmla="*/ 1785671 h 3387755"/>
              <a:gd name="connsiteX1492" fmla="*/ 1233610 w 7406330"/>
              <a:gd name="connsiteY1492" fmla="*/ 1776326 h 3387755"/>
              <a:gd name="connsiteX1493" fmla="*/ 1221928 w 7406330"/>
              <a:gd name="connsiteY1493" fmla="*/ 1802026 h 3387755"/>
              <a:gd name="connsiteX1494" fmla="*/ 1224264 w 7406330"/>
              <a:gd name="connsiteY1494" fmla="*/ 1797353 h 3387755"/>
              <a:gd name="connsiteX1495" fmla="*/ 1214919 w 7406330"/>
              <a:gd name="connsiteY1495" fmla="*/ 1816044 h 3387755"/>
              <a:gd name="connsiteX1496" fmla="*/ 1219591 w 7406330"/>
              <a:gd name="connsiteY1496" fmla="*/ 1811372 h 3387755"/>
              <a:gd name="connsiteX1497" fmla="*/ 1231273 w 7406330"/>
              <a:gd name="connsiteY1497" fmla="*/ 1827726 h 3387755"/>
              <a:gd name="connsiteX1498" fmla="*/ 1235946 w 7406330"/>
              <a:gd name="connsiteY1498" fmla="*/ 1883799 h 3387755"/>
              <a:gd name="connsiteX1499" fmla="*/ 1259310 w 7406330"/>
              <a:gd name="connsiteY1499" fmla="*/ 1909500 h 3387755"/>
              <a:gd name="connsiteX1500" fmla="*/ 1306038 w 7406330"/>
              <a:gd name="connsiteY1500" fmla="*/ 1918845 h 3387755"/>
              <a:gd name="connsiteX1501" fmla="*/ 1355101 w 7406330"/>
              <a:gd name="connsiteY1501" fmla="*/ 1888472 h 3387755"/>
              <a:gd name="connsiteX1502" fmla="*/ 1397156 w 7406330"/>
              <a:gd name="connsiteY1502" fmla="*/ 1839408 h 3387755"/>
              <a:gd name="connsiteX1503" fmla="*/ 1415847 w 7406330"/>
              <a:gd name="connsiteY1503" fmla="*/ 1773989 h 3387755"/>
              <a:gd name="connsiteX1504" fmla="*/ 1471921 w 7406330"/>
              <a:gd name="connsiteY1504" fmla="*/ 1724925 h 3387755"/>
              <a:gd name="connsiteX1505" fmla="*/ 1469584 w 7406330"/>
              <a:gd name="connsiteY1505" fmla="*/ 1766980 h 3387755"/>
              <a:gd name="connsiteX1506" fmla="*/ 1471921 w 7406330"/>
              <a:gd name="connsiteY1506" fmla="*/ 1771653 h 3387755"/>
              <a:gd name="connsiteX1507" fmla="*/ 1474257 w 7406330"/>
              <a:gd name="connsiteY1507" fmla="*/ 1769317 h 3387755"/>
              <a:gd name="connsiteX1508" fmla="*/ 1474257 w 7406330"/>
              <a:gd name="connsiteY1508" fmla="*/ 1795017 h 3387755"/>
              <a:gd name="connsiteX1509" fmla="*/ 1464911 w 7406330"/>
              <a:gd name="connsiteY1509" fmla="*/ 1790344 h 3387755"/>
              <a:gd name="connsiteX1510" fmla="*/ 1462575 w 7406330"/>
              <a:gd name="connsiteY1510" fmla="*/ 1802026 h 3387755"/>
              <a:gd name="connsiteX1511" fmla="*/ 1469584 w 7406330"/>
              <a:gd name="connsiteY1511" fmla="*/ 1846417 h 3387755"/>
              <a:gd name="connsiteX1512" fmla="*/ 1527994 w 7406330"/>
              <a:gd name="connsiteY1512" fmla="*/ 1799690 h 3387755"/>
              <a:gd name="connsiteX1513" fmla="*/ 1577058 w 7406330"/>
              <a:gd name="connsiteY1513" fmla="*/ 1773989 h 3387755"/>
              <a:gd name="connsiteX1514" fmla="*/ 1567712 w 7406330"/>
              <a:gd name="connsiteY1514" fmla="*/ 1778662 h 3387755"/>
              <a:gd name="connsiteX1515" fmla="*/ 1579394 w 7406330"/>
              <a:gd name="connsiteY1515" fmla="*/ 1773989 h 3387755"/>
              <a:gd name="connsiteX1516" fmla="*/ 1593412 w 7406330"/>
              <a:gd name="connsiteY1516" fmla="*/ 1769317 h 3387755"/>
              <a:gd name="connsiteX1517" fmla="*/ 1595749 w 7406330"/>
              <a:gd name="connsiteY1517" fmla="*/ 1785671 h 3387755"/>
              <a:gd name="connsiteX1518" fmla="*/ 1598085 w 7406330"/>
              <a:gd name="connsiteY1518" fmla="*/ 1811372 h 3387755"/>
              <a:gd name="connsiteX1519" fmla="*/ 1612103 w 7406330"/>
              <a:gd name="connsiteY1519" fmla="*/ 1839408 h 3387755"/>
              <a:gd name="connsiteX1520" fmla="*/ 1684531 w 7406330"/>
              <a:gd name="connsiteY1520" fmla="*/ 1825390 h 3387755"/>
              <a:gd name="connsiteX1521" fmla="*/ 1775650 w 7406330"/>
              <a:gd name="connsiteY1521" fmla="*/ 1780999 h 3387755"/>
              <a:gd name="connsiteX1522" fmla="*/ 1784996 w 7406330"/>
              <a:gd name="connsiteY1522" fmla="*/ 1745953 h 3387755"/>
              <a:gd name="connsiteX1523" fmla="*/ 1803687 w 7406330"/>
              <a:gd name="connsiteY1523" fmla="*/ 1701561 h 3387755"/>
              <a:gd name="connsiteX1524" fmla="*/ 1803687 w 7406330"/>
              <a:gd name="connsiteY1524" fmla="*/ 1706234 h 3387755"/>
              <a:gd name="connsiteX1525" fmla="*/ 1866769 w 7406330"/>
              <a:gd name="connsiteY1525" fmla="*/ 1640816 h 3387755"/>
              <a:gd name="connsiteX1526" fmla="*/ 1862096 w 7406330"/>
              <a:gd name="connsiteY1526" fmla="*/ 1664179 h 3387755"/>
              <a:gd name="connsiteX1527" fmla="*/ 1892469 w 7406330"/>
              <a:gd name="connsiteY1527" fmla="*/ 1636143 h 3387755"/>
              <a:gd name="connsiteX1528" fmla="*/ 1887797 w 7406330"/>
              <a:gd name="connsiteY1528" fmla="*/ 1636143 h 3387755"/>
              <a:gd name="connsiteX1529" fmla="*/ 1941533 w 7406330"/>
              <a:gd name="connsiteY1529" fmla="*/ 1624461 h 3387755"/>
              <a:gd name="connsiteX1530" fmla="*/ 1995270 w 7406330"/>
              <a:gd name="connsiteY1530" fmla="*/ 1598761 h 3387755"/>
              <a:gd name="connsiteX1531" fmla="*/ 2034989 w 7406330"/>
              <a:gd name="connsiteY1531" fmla="*/ 1570724 h 3387755"/>
              <a:gd name="connsiteX1532" fmla="*/ 2020970 w 7406330"/>
              <a:gd name="connsiteY1532" fmla="*/ 1575397 h 3387755"/>
              <a:gd name="connsiteX1533" fmla="*/ 2074707 w 7406330"/>
              <a:gd name="connsiteY1533" fmla="*/ 1542687 h 3387755"/>
              <a:gd name="connsiteX1534" fmla="*/ 2056016 w 7406330"/>
              <a:gd name="connsiteY1534" fmla="*/ 1559042 h 3387755"/>
              <a:gd name="connsiteX1535" fmla="*/ 2081716 w 7406330"/>
              <a:gd name="connsiteY1535" fmla="*/ 1559042 h 3387755"/>
              <a:gd name="connsiteX1536" fmla="*/ 2105080 w 7406330"/>
              <a:gd name="connsiteY1536" fmla="*/ 1559042 h 3387755"/>
              <a:gd name="connsiteX1537" fmla="*/ 2112089 w 7406330"/>
              <a:gd name="connsiteY1537" fmla="*/ 1554369 h 3387755"/>
              <a:gd name="connsiteX1538" fmla="*/ 2105080 w 7406330"/>
              <a:gd name="connsiteY1538" fmla="*/ 1566051 h 3387755"/>
              <a:gd name="connsiteX1539" fmla="*/ 2114426 w 7406330"/>
              <a:gd name="connsiteY1539" fmla="*/ 1566051 h 3387755"/>
              <a:gd name="connsiteX1540" fmla="*/ 2109753 w 7406330"/>
              <a:gd name="connsiteY1540" fmla="*/ 1573060 h 3387755"/>
              <a:gd name="connsiteX1541" fmla="*/ 2177508 w 7406330"/>
              <a:gd name="connsiteY1541" fmla="*/ 1568388 h 3387755"/>
              <a:gd name="connsiteX1542" fmla="*/ 2214890 w 7406330"/>
              <a:gd name="connsiteY1542" fmla="*/ 1566051 h 3387755"/>
              <a:gd name="connsiteX1543" fmla="*/ 2259281 w 7406330"/>
              <a:gd name="connsiteY1543" fmla="*/ 1542687 h 3387755"/>
              <a:gd name="connsiteX1544" fmla="*/ 2343391 w 7406330"/>
              <a:gd name="connsiteY1544" fmla="*/ 1535678 h 3387755"/>
              <a:gd name="connsiteX1545" fmla="*/ 2385446 w 7406330"/>
              <a:gd name="connsiteY1545" fmla="*/ 1556706 h 3387755"/>
              <a:gd name="connsiteX1546" fmla="*/ 2385446 w 7406330"/>
              <a:gd name="connsiteY1546" fmla="*/ 1552033 h 3387755"/>
              <a:gd name="connsiteX1547" fmla="*/ 2394791 w 7406330"/>
              <a:gd name="connsiteY1547" fmla="*/ 1577733 h 3387755"/>
              <a:gd name="connsiteX1548" fmla="*/ 2404137 w 7406330"/>
              <a:gd name="connsiteY1548" fmla="*/ 1573060 h 3387755"/>
              <a:gd name="connsiteX1549" fmla="*/ 2394791 w 7406330"/>
              <a:gd name="connsiteY1549" fmla="*/ 1591752 h 3387755"/>
              <a:gd name="connsiteX1550" fmla="*/ 2446192 w 7406330"/>
              <a:gd name="connsiteY1550" fmla="*/ 1577733 h 3387755"/>
              <a:gd name="connsiteX1551" fmla="*/ 2411146 w 7406330"/>
              <a:gd name="connsiteY1551" fmla="*/ 1612779 h 3387755"/>
              <a:gd name="connsiteX1552" fmla="*/ 2436846 w 7406330"/>
              <a:gd name="connsiteY1552" fmla="*/ 1612779 h 3387755"/>
              <a:gd name="connsiteX1553" fmla="*/ 2448528 w 7406330"/>
              <a:gd name="connsiteY1553" fmla="*/ 1582406 h 3387755"/>
              <a:gd name="connsiteX1554" fmla="*/ 2464883 w 7406330"/>
              <a:gd name="connsiteY1554" fmla="*/ 1566051 h 3387755"/>
              <a:gd name="connsiteX1555" fmla="*/ 2490583 w 7406330"/>
              <a:gd name="connsiteY1555" fmla="*/ 1563715 h 3387755"/>
              <a:gd name="connsiteX1556" fmla="*/ 2520956 w 7406330"/>
              <a:gd name="connsiteY1556" fmla="*/ 1563715 h 3387755"/>
              <a:gd name="connsiteX1557" fmla="*/ 2530302 w 7406330"/>
              <a:gd name="connsiteY1557" fmla="*/ 1554369 h 3387755"/>
              <a:gd name="connsiteX1558" fmla="*/ 2534974 w 7406330"/>
              <a:gd name="connsiteY1558" fmla="*/ 1556706 h 3387755"/>
              <a:gd name="connsiteX1559" fmla="*/ 2532638 w 7406330"/>
              <a:gd name="connsiteY1559" fmla="*/ 1559042 h 3387755"/>
              <a:gd name="connsiteX1560" fmla="*/ 2539647 w 7406330"/>
              <a:gd name="connsiteY1560" fmla="*/ 1559042 h 3387755"/>
              <a:gd name="connsiteX1561" fmla="*/ 2539647 w 7406330"/>
              <a:gd name="connsiteY1561" fmla="*/ 1566051 h 3387755"/>
              <a:gd name="connsiteX1562" fmla="*/ 2544320 w 7406330"/>
              <a:gd name="connsiteY1562" fmla="*/ 1561378 h 3387755"/>
              <a:gd name="connsiteX1563" fmla="*/ 2544320 w 7406330"/>
              <a:gd name="connsiteY1563" fmla="*/ 1573060 h 3387755"/>
              <a:gd name="connsiteX1564" fmla="*/ 2546656 w 7406330"/>
              <a:gd name="connsiteY1564" fmla="*/ 1575397 h 3387755"/>
              <a:gd name="connsiteX1565" fmla="*/ 2553665 w 7406330"/>
              <a:gd name="connsiteY1565" fmla="*/ 1561378 h 3387755"/>
              <a:gd name="connsiteX1566" fmla="*/ 2551329 w 7406330"/>
              <a:gd name="connsiteY1566" fmla="*/ 1568388 h 3387755"/>
              <a:gd name="connsiteX1567" fmla="*/ 2665812 w 7406330"/>
              <a:gd name="connsiteY1567" fmla="*/ 1535678 h 3387755"/>
              <a:gd name="connsiteX1568" fmla="*/ 2733567 w 7406330"/>
              <a:gd name="connsiteY1568" fmla="*/ 1542687 h 3387755"/>
              <a:gd name="connsiteX1569" fmla="*/ 2780294 w 7406330"/>
              <a:gd name="connsiteY1569" fmla="*/ 1540351 h 3387755"/>
              <a:gd name="connsiteX1570" fmla="*/ 2780294 w 7406330"/>
              <a:gd name="connsiteY1570" fmla="*/ 1540351 h 3387755"/>
              <a:gd name="connsiteX1571" fmla="*/ 2394791 w 7406330"/>
              <a:gd name="connsiteY1571" fmla="*/ 1545024 h 3387755"/>
              <a:gd name="connsiteX1572" fmla="*/ 2399464 w 7406330"/>
              <a:gd name="connsiteY1572" fmla="*/ 1542687 h 3387755"/>
              <a:gd name="connsiteX1573" fmla="*/ 2394791 w 7406330"/>
              <a:gd name="connsiteY1573" fmla="*/ 1545024 h 3387755"/>
              <a:gd name="connsiteX1574" fmla="*/ 2107416 w 7406330"/>
              <a:gd name="connsiteY1574" fmla="*/ 1535678 h 3387755"/>
              <a:gd name="connsiteX1575" fmla="*/ 2107416 w 7406330"/>
              <a:gd name="connsiteY1575" fmla="*/ 1535678 h 3387755"/>
              <a:gd name="connsiteX1576" fmla="*/ 2107416 w 7406330"/>
              <a:gd name="connsiteY1576" fmla="*/ 1535678 h 3387755"/>
              <a:gd name="connsiteX1577" fmla="*/ 1574721 w 7406330"/>
              <a:gd name="connsiteY1577" fmla="*/ 1757635 h 3387755"/>
              <a:gd name="connsiteX1578" fmla="*/ 1574721 w 7406330"/>
              <a:gd name="connsiteY1578" fmla="*/ 1757635 h 3387755"/>
              <a:gd name="connsiteX1579" fmla="*/ 1574721 w 7406330"/>
              <a:gd name="connsiteY1579" fmla="*/ 1757635 h 3387755"/>
              <a:gd name="connsiteX1580" fmla="*/ 1450893 w 7406330"/>
              <a:gd name="connsiteY1580" fmla="*/ 1802026 h 3387755"/>
              <a:gd name="connsiteX1581" fmla="*/ 1450893 w 7406330"/>
              <a:gd name="connsiteY1581" fmla="*/ 1802026 h 3387755"/>
              <a:gd name="connsiteX1582" fmla="*/ 1450893 w 7406330"/>
              <a:gd name="connsiteY1582" fmla="*/ 1802026 h 3387755"/>
              <a:gd name="connsiteX1583" fmla="*/ 1544348 w 7406330"/>
              <a:gd name="connsiteY1583" fmla="*/ 1549697 h 3387755"/>
              <a:gd name="connsiteX1584" fmla="*/ 1544348 w 7406330"/>
              <a:gd name="connsiteY1584" fmla="*/ 1549697 h 3387755"/>
              <a:gd name="connsiteX1585" fmla="*/ 1544348 w 7406330"/>
              <a:gd name="connsiteY1585" fmla="*/ 1549697 h 3387755"/>
              <a:gd name="connsiteX1586" fmla="*/ 1563039 w 7406330"/>
              <a:gd name="connsiteY1586" fmla="*/ 1493623 h 3387755"/>
              <a:gd name="connsiteX1587" fmla="*/ 1563039 w 7406330"/>
              <a:gd name="connsiteY1587" fmla="*/ 1493623 h 3387755"/>
              <a:gd name="connsiteX1588" fmla="*/ 1563039 w 7406330"/>
              <a:gd name="connsiteY1588" fmla="*/ 1493623 h 3387755"/>
              <a:gd name="connsiteX1589" fmla="*/ 1654158 w 7406330"/>
              <a:gd name="connsiteY1589" fmla="*/ 1278676 h 3387755"/>
              <a:gd name="connsiteX1590" fmla="*/ 1654158 w 7406330"/>
              <a:gd name="connsiteY1590" fmla="*/ 1278676 h 3387755"/>
              <a:gd name="connsiteX1591" fmla="*/ 1654158 w 7406330"/>
              <a:gd name="connsiteY1591" fmla="*/ 1278676 h 3387755"/>
              <a:gd name="connsiteX1592" fmla="*/ 1635467 w 7406330"/>
              <a:gd name="connsiteY1592" fmla="*/ 1262322 h 3387755"/>
              <a:gd name="connsiteX1593" fmla="*/ 1635467 w 7406330"/>
              <a:gd name="connsiteY1593" fmla="*/ 1262322 h 3387755"/>
              <a:gd name="connsiteX1594" fmla="*/ 1635467 w 7406330"/>
              <a:gd name="connsiteY1594" fmla="*/ 1262322 h 3387755"/>
              <a:gd name="connsiteX1595" fmla="*/ 1897142 w 7406330"/>
              <a:gd name="connsiteY1595" fmla="*/ 984292 h 3387755"/>
              <a:gd name="connsiteX1596" fmla="*/ 1897142 w 7406330"/>
              <a:gd name="connsiteY1596" fmla="*/ 984292 h 3387755"/>
              <a:gd name="connsiteX1597" fmla="*/ 1897142 w 7406330"/>
              <a:gd name="connsiteY1597" fmla="*/ 984292 h 3387755"/>
              <a:gd name="connsiteX1598" fmla="*/ 2016298 w 7406330"/>
              <a:gd name="connsiteY1598" fmla="*/ 900182 h 3387755"/>
              <a:gd name="connsiteX1599" fmla="*/ 2016298 w 7406330"/>
              <a:gd name="connsiteY1599" fmla="*/ 900182 h 3387755"/>
              <a:gd name="connsiteX1600" fmla="*/ 2016298 w 7406330"/>
              <a:gd name="connsiteY1600" fmla="*/ 900182 h 3387755"/>
              <a:gd name="connsiteX1601" fmla="*/ 2006952 w 7406330"/>
              <a:gd name="connsiteY1601" fmla="*/ 909528 h 3387755"/>
              <a:gd name="connsiteX1602" fmla="*/ 2018634 w 7406330"/>
              <a:gd name="connsiteY1602" fmla="*/ 902518 h 3387755"/>
              <a:gd name="connsiteX1603" fmla="*/ 2006952 w 7406330"/>
              <a:gd name="connsiteY1603" fmla="*/ 909528 h 3387755"/>
              <a:gd name="connsiteX1604" fmla="*/ 2006952 w 7406330"/>
              <a:gd name="connsiteY1604" fmla="*/ 909528 h 3387755"/>
              <a:gd name="connsiteX1605" fmla="*/ 1887797 w 7406330"/>
              <a:gd name="connsiteY1605" fmla="*/ 974946 h 3387755"/>
              <a:gd name="connsiteX1606" fmla="*/ 1887797 w 7406330"/>
              <a:gd name="connsiteY1606" fmla="*/ 974946 h 3387755"/>
              <a:gd name="connsiteX1607" fmla="*/ 1887797 w 7406330"/>
              <a:gd name="connsiteY1607" fmla="*/ 974946 h 3387755"/>
              <a:gd name="connsiteX1608" fmla="*/ 1864433 w 7406330"/>
              <a:gd name="connsiteY1608" fmla="*/ 991301 h 3387755"/>
              <a:gd name="connsiteX1609" fmla="*/ 1864433 w 7406330"/>
              <a:gd name="connsiteY1609" fmla="*/ 991301 h 3387755"/>
              <a:gd name="connsiteX1610" fmla="*/ 1864433 w 7406330"/>
              <a:gd name="connsiteY1610" fmla="*/ 991301 h 3387755"/>
              <a:gd name="connsiteX1611" fmla="*/ 2158817 w 7406330"/>
              <a:gd name="connsiteY1611" fmla="*/ 708599 h 3387755"/>
              <a:gd name="connsiteX1612" fmla="*/ 2158817 w 7406330"/>
              <a:gd name="connsiteY1612" fmla="*/ 708599 h 3387755"/>
              <a:gd name="connsiteX1613" fmla="*/ 2158817 w 7406330"/>
              <a:gd name="connsiteY1613" fmla="*/ 708599 h 3387755"/>
              <a:gd name="connsiteX1614" fmla="*/ 2116762 w 7406330"/>
              <a:gd name="connsiteY1614" fmla="*/ 715608 h 3387755"/>
              <a:gd name="connsiteX1615" fmla="*/ 2116762 w 7406330"/>
              <a:gd name="connsiteY1615" fmla="*/ 715608 h 3387755"/>
              <a:gd name="connsiteX1616" fmla="*/ 2116762 w 7406330"/>
              <a:gd name="connsiteY1616" fmla="*/ 715608 h 3387755"/>
              <a:gd name="connsiteX1617" fmla="*/ 2100407 w 7406330"/>
              <a:gd name="connsiteY1617" fmla="*/ 722617 h 3387755"/>
              <a:gd name="connsiteX1618" fmla="*/ 2107416 w 7406330"/>
              <a:gd name="connsiteY1618" fmla="*/ 717944 h 3387755"/>
              <a:gd name="connsiteX1619" fmla="*/ 2100407 w 7406330"/>
              <a:gd name="connsiteY1619" fmla="*/ 722617 h 3387755"/>
              <a:gd name="connsiteX1620" fmla="*/ 2086389 w 7406330"/>
              <a:gd name="connsiteY1620" fmla="*/ 710935 h 3387755"/>
              <a:gd name="connsiteX1621" fmla="*/ 2081716 w 7406330"/>
              <a:gd name="connsiteY1621" fmla="*/ 715608 h 3387755"/>
              <a:gd name="connsiteX1622" fmla="*/ 2086389 w 7406330"/>
              <a:gd name="connsiteY1622" fmla="*/ 710935 h 3387755"/>
              <a:gd name="connsiteX1623" fmla="*/ 2086389 w 7406330"/>
              <a:gd name="connsiteY1623" fmla="*/ 710935 h 3387755"/>
              <a:gd name="connsiteX1624" fmla="*/ 2060689 w 7406330"/>
              <a:gd name="connsiteY1624" fmla="*/ 750654 h 3387755"/>
              <a:gd name="connsiteX1625" fmla="*/ 2098071 w 7406330"/>
              <a:gd name="connsiteY1625" fmla="*/ 724953 h 3387755"/>
              <a:gd name="connsiteX1626" fmla="*/ 2060689 w 7406330"/>
              <a:gd name="connsiteY1626" fmla="*/ 750654 h 3387755"/>
              <a:gd name="connsiteX1627" fmla="*/ 2030316 w 7406330"/>
              <a:gd name="connsiteY1627" fmla="*/ 685235 h 3387755"/>
              <a:gd name="connsiteX1628" fmla="*/ 2032652 w 7406330"/>
              <a:gd name="connsiteY1628" fmla="*/ 682898 h 3387755"/>
              <a:gd name="connsiteX1629" fmla="*/ 2030316 w 7406330"/>
              <a:gd name="connsiteY1629" fmla="*/ 685235 h 3387755"/>
              <a:gd name="connsiteX1630" fmla="*/ 2020970 w 7406330"/>
              <a:gd name="connsiteY1630" fmla="*/ 673553 h 3387755"/>
              <a:gd name="connsiteX1631" fmla="*/ 2020970 w 7406330"/>
              <a:gd name="connsiteY1631" fmla="*/ 673553 h 3387755"/>
              <a:gd name="connsiteX1632" fmla="*/ 2020970 w 7406330"/>
              <a:gd name="connsiteY1632" fmla="*/ 673553 h 3387755"/>
              <a:gd name="connsiteX1633" fmla="*/ 2034989 w 7406330"/>
              <a:gd name="connsiteY1633" fmla="*/ 703926 h 3387755"/>
              <a:gd name="connsiteX1634" fmla="*/ 2034989 w 7406330"/>
              <a:gd name="connsiteY1634" fmla="*/ 703926 h 3387755"/>
              <a:gd name="connsiteX1635" fmla="*/ 2034989 w 7406330"/>
              <a:gd name="connsiteY1635" fmla="*/ 703926 h 3387755"/>
              <a:gd name="connsiteX1636" fmla="*/ 2053680 w 7406330"/>
              <a:gd name="connsiteY1636" fmla="*/ 748317 h 3387755"/>
              <a:gd name="connsiteX1637" fmla="*/ 2051343 w 7406330"/>
              <a:gd name="connsiteY1637" fmla="*/ 748317 h 3387755"/>
              <a:gd name="connsiteX1638" fmla="*/ 2053680 w 7406330"/>
              <a:gd name="connsiteY1638" fmla="*/ 748317 h 3387755"/>
              <a:gd name="connsiteX1639" fmla="*/ 1899479 w 7406330"/>
              <a:gd name="connsiteY1639" fmla="*/ 729626 h 3387755"/>
              <a:gd name="connsiteX1640" fmla="*/ 1899479 w 7406330"/>
              <a:gd name="connsiteY1640" fmla="*/ 729626 h 3387755"/>
              <a:gd name="connsiteX1641" fmla="*/ 1899479 w 7406330"/>
              <a:gd name="connsiteY1641" fmla="*/ 729626 h 3387755"/>
              <a:gd name="connsiteX1642" fmla="*/ 1883124 w 7406330"/>
              <a:gd name="connsiteY1642" fmla="*/ 741308 h 3387755"/>
              <a:gd name="connsiteX1643" fmla="*/ 1892469 w 7406330"/>
              <a:gd name="connsiteY1643" fmla="*/ 736635 h 3387755"/>
              <a:gd name="connsiteX1644" fmla="*/ 1883124 w 7406330"/>
              <a:gd name="connsiteY1644" fmla="*/ 741308 h 3387755"/>
              <a:gd name="connsiteX1645" fmla="*/ 1883124 w 7406330"/>
              <a:gd name="connsiteY1645" fmla="*/ 741308 h 3387755"/>
              <a:gd name="connsiteX1646" fmla="*/ 1792005 w 7406330"/>
              <a:gd name="connsiteY1646" fmla="*/ 970274 h 3387755"/>
              <a:gd name="connsiteX1647" fmla="*/ 1792005 w 7406330"/>
              <a:gd name="connsiteY1647" fmla="*/ 970274 h 3387755"/>
              <a:gd name="connsiteX1648" fmla="*/ 1792005 w 7406330"/>
              <a:gd name="connsiteY1648" fmla="*/ 970274 h 3387755"/>
              <a:gd name="connsiteX1649" fmla="*/ 1670513 w 7406330"/>
              <a:gd name="connsiteY1649" fmla="*/ 713271 h 3387755"/>
              <a:gd name="connsiteX1650" fmla="*/ 1675186 w 7406330"/>
              <a:gd name="connsiteY1650" fmla="*/ 713271 h 3387755"/>
              <a:gd name="connsiteX1651" fmla="*/ 1670513 w 7406330"/>
              <a:gd name="connsiteY1651" fmla="*/ 713271 h 3387755"/>
              <a:gd name="connsiteX1652" fmla="*/ 1586403 w 7406330"/>
              <a:gd name="connsiteY1652" fmla="*/ 720281 h 3387755"/>
              <a:gd name="connsiteX1653" fmla="*/ 1588740 w 7406330"/>
              <a:gd name="connsiteY1653" fmla="*/ 717944 h 3387755"/>
              <a:gd name="connsiteX1654" fmla="*/ 1586403 w 7406330"/>
              <a:gd name="connsiteY1654" fmla="*/ 720281 h 3387755"/>
              <a:gd name="connsiteX1655" fmla="*/ 1579394 w 7406330"/>
              <a:gd name="connsiteY1655" fmla="*/ 722617 h 3387755"/>
              <a:gd name="connsiteX1656" fmla="*/ 1579394 w 7406330"/>
              <a:gd name="connsiteY1656" fmla="*/ 722617 h 3387755"/>
              <a:gd name="connsiteX1657" fmla="*/ 1579394 w 7406330"/>
              <a:gd name="connsiteY1657" fmla="*/ 722617 h 3387755"/>
              <a:gd name="connsiteX1658" fmla="*/ 1530330 w 7406330"/>
              <a:gd name="connsiteY1658" fmla="*/ 752990 h 3387755"/>
              <a:gd name="connsiteX1659" fmla="*/ 1527994 w 7406330"/>
              <a:gd name="connsiteY1659" fmla="*/ 755326 h 3387755"/>
              <a:gd name="connsiteX1660" fmla="*/ 1530330 w 7406330"/>
              <a:gd name="connsiteY1660" fmla="*/ 752990 h 3387755"/>
              <a:gd name="connsiteX1661" fmla="*/ 1523321 w 7406330"/>
              <a:gd name="connsiteY1661" fmla="*/ 757663 h 3387755"/>
              <a:gd name="connsiteX1662" fmla="*/ 1530330 w 7406330"/>
              <a:gd name="connsiteY1662" fmla="*/ 752990 h 3387755"/>
              <a:gd name="connsiteX1663" fmla="*/ 1523321 w 7406330"/>
              <a:gd name="connsiteY1663" fmla="*/ 757663 h 3387755"/>
              <a:gd name="connsiteX1664" fmla="*/ 1523321 w 7406330"/>
              <a:gd name="connsiteY1664" fmla="*/ 757663 h 3387755"/>
              <a:gd name="connsiteX1665" fmla="*/ 1544348 w 7406330"/>
              <a:gd name="connsiteY1665" fmla="*/ 802054 h 3387755"/>
              <a:gd name="connsiteX1666" fmla="*/ 1579394 w 7406330"/>
              <a:gd name="connsiteY1666" fmla="*/ 790372 h 3387755"/>
              <a:gd name="connsiteX1667" fmla="*/ 1544348 w 7406330"/>
              <a:gd name="connsiteY1667" fmla="*/ 802054 h 3387755"/>
              <a:gd name="connsiteX1668" fmla="*/ 1544348 w 7406330"/>
              <a:gd name="connsiteY1668" fmla="*/ 802054 h 3387755"/>
              <a:gd name="connsiteX1669" fmla="*/ 1518648 w 7406330"/>
              <a:gd name="connsiteY1669" fmla="*/ 816072 h 3387755"/>
              <a:gd name="connsiteX1670" fmla="*/ 1518648 w 7406330"/>
              <a:gd name="connsiteY1670" fmla="*/ 816072 h 3387755"/>
              <a:gd name="connsiteX1671" fmla="*/ 1518648 w 7406330"/>
              <a:gd name="connsiteY1671" fmla="*/ 816072 h 3387755"/>
              <a:gd name="connsiteX1672" fmla="*/ 1460239 w 7406330"/>
              <a:gd name="connsiteY1672" fmla="*/ 886164 h 3387755"/>
              <a:gd name="connsiteX1673" fmla="*/ 1469584 w 7406330"/>
              <a:gd name="connsiteY1673" fmla="*/ 881491 h 3387755"/>
              <a:gd name="connsiteX1674" fmla="*/ 1460239 w 7406330"/>
              <a:gd name="connsiteY1674" fmla="*/ 886164 h 3387755"/>
              <a:gd name="connsiteX1675" fmla="*/ 1441548 w 7406330"/>
              <a:gd name="connsiteY1675" fmla="*/ 848782 h 3387755"/>
              <a:gd name="connsiteX1676" fmla="*/ 1441548 w 7406330"/>
              <a:gd name="connsiteY1676" fmla="*/ 848782 h 3387755"/>
              <a:gd name="connsiteX1677" fmla="*/ 1441548 w 7406330"/>
              <a:gd name="connsiteY1677" fmla="*/ 848782 h 3387755"/>
              <a:gd name="connsiteX1678" fmla="*/ 1434538 w 7406330"/>
              <a:gd name="connsiteY1678" fmla="*/ 848782 h 3387755"/>
              <a:gd name="connsiteX1679" fmla="*/ 1434538 w 7406330"/>
              <a:gd name="connsiteY1679" fmla="*/ 848782 h 3387755"/>
              <a:gd name="connsiteX1680" fmla="*/ 1434538 w 7406330"/>
              <a:gd name="connsiteY1680" fmla="*/ 848782 h 3387755"/>
              <a:gd name="connsiteX1681" fmla="*/ 1413511 w 7406330"/>
              <a:gd name="connsiteY1681" fmla="*/ 846445 h 3387755"/>
              <a:gd name="connsiteX1682" fmla="*/ 1429866 w 7406330"/>
              <a:gd name="connsiteY1682" fmla="*/ 837100 h 3387755"/>
              <a:gd name="connsiteX1683" fmla="*/ 1413511 w 7406330"/>
              <a:gd name="connsiteY1683" fmla="*/ 846445 h 3387755"/>
              <a:gd name="connsiteX1684" fmla="*/ 1441548 w 7406330"/>
              <a:gd name="connsiteY1684" fmla="*/ 895509 h 3387755"/>
              <a:gd name="connsiteX1685" fmla="*/ 1446220 w 7406330"/>
              <a:gd name="connsiteY1685" fmla="*/ 890837 h 3387755"/>
              <a:gd name="connsiteX1686" fmla="*/ 1441548 w 7406330"/>
              <a:gd name="connsiteY1686" fmla="*/ 895509 h 3387755"/>
              <a:gd name="connsiteX1687" fmla="*/ 1544348 w 7406330"/>
              <a:gd name="connsiteY1687" fmla="*/ 1442223 h 3387755"/>
              <a:gd name="connsiteX1688" fmla="*/ 1544348 w 7406330"/>
              <a:gd name="connsiteY1688" fmla="*/ 1442223 h 3387755"/>
              <a:gd name="connsiteX1689" fmla="*/ 1544348 w 7406330"/>
              <a:gd name="connsiteY1689" fmla="*/ 1442223 h 3387755"/>
              <a:gd name="connsiteX1690" fmla="*/ 1635467 w 7406330"/>
              <a:gd name="connsiteY1690" fmla="*/ 1295031 h 3387755"/>
              <a:gd name="connsiteX1691" fmla="*/ 1637804 w 7406330"/>
              <a:gd name="connsiteY1691" fmla="*/ 1295031 h 3387755"/>
              <a:gd name="connsiteX1692" fmla="*/ 1635467 w 7406330"/>
              <a:gd name="connsiteY1692" fmla="*/ 1295031 h 3387755"/>
              <a:gd name="connsiteX1693" fmla="*/ 1591076 w 7406330"/>
              <a:gd name="connsiteY1693" fmla="*/ 1189894 h 3387755"/>
              <a:gd name="connsiteX1694" fmla="*/ 1558367 w 7406330"/>
              <a:gd name="connsiteY1694" fmla="*/ 1215594 h 3387755"/>
              <a:gd name="connsiteX1695" fmla="*/ 1565376 w 7406330"/>
              <a:gd name="connsiteY1695" fmla="*/ 1213257 h 3387755"/>
              <a:gd name="connsiteX1696" fmla="*/ 1490612 w 7406330"/>
              <a:gd name="connsiteY1696" fmla="*/ 1278676 h 3387755"/>
              <a:gd name="connsiteX1697" fmla="*/ 1504630 w 7406330"/>
              <a:gd name="connsiteY1697" fmla="*/ 1274003 h 3387755"/>
              <a:gd name="connsiteX1698" fmla="*/ 1591076 w 7406330"/>
              <a:gd name="connsiteY1698" fmla="*/ 1189894 h 3387755"/>
              <a:gd name="connsiteX1699" fmla="*/ 1591076 w 7406330"/>
              <a:gd name="connsiteY1699" fmla="*/ 1189894 h 3387755"/>
              <a:gd name="connsiteX1700" fmla="*/ 1506966 w 7406330"/>
              <a:gd name="connsiteY1700" fmla="*/ 1252976 h 3387755"/>
              <a:gd name="connsiteX1701" fmla="*/ 1502294 w 7406330"/>
              <a:gd name="connsiteY1701" fmla="*/ 1257649 h 3387755"/>
              <a:gd name="connsiteX1702" fmla="*/ 1506966 w 7406330"/>
              <a:gd name="connsiteY1702" fmla="*/ 1252976 h 3387755"/>
              <a:gd name="connsiteX1703" fmla="*/ 1506966 w 7406330"/>
              <a:gd name="connsiteY1703" fmla="*/ 1252976 h 3387755"/>
              <a:gd name="connsiteX1704" fmla="*/ 1509303 w 7406330"/>
              <a:gd name="connsiteY1704" fmla="*/ 1250640 h 3387755"/>
              <a:gd name="connsiteX1705" fmla="*/ 1509303 w 7406330"/>
              <a:gd name="connsiteY1705" fmla="*/ 1250640 h 3387755"/>
              <a:gd name="connsiteX1706" fmla="*/ 1509303 w 7406330"/>
              <a:gd name="connsiteY1706" fmla="*/ 1250640 h 3387755"/>
              <a:gd name="connsiteX1707" fmla="*/ 1591076 w 7406330"/>
              <a:gd name="connsiteY1707" fmla="*/ 1187557 h 3387755"/>
              <a:gd name="connsiteX1708" fmla="*/ 1591076 w 7406330"/>
              <a:gd name="connsiteY1708" fmla="*/ 1187557 h 3387755"/>
              <a:gd name="connsiteX1709" fmla="*/ 1591076 w 7406330"/>
              <a:gd name="connsiteY1709" fmla="*/ 1187557 h 3387755"/>
              <a:gd name="connsiteX1710" fmla="*/ 1654158 w 7406330"/>
              <a:gd name="connsiteY1710" fmla="*/ 1220267 h 3387755"/>
              <a:gd name="connsiteX1711" fmla="*/ 1647149 w 7406330"/>
              <a:gd name="connsiteY1711" fmla="*/ 1227276 h 3387755"/>
              <a:gd name="connsiteX1712" fmla="*/ 1654158 w 7406330"/>
              <a:gd name="connsiteY1712" fmla="*/ 1220267 h 3387755"/>
              <a:gd name="connsiteX1713" fmla="*/ 1654158 w 7406330"/>
              <a:gd name="connsiteY1713" fmla="*/ 1220267 h 3387755"/>
              <a:gd name="connsiteX1714" fmla="*/ 1633131 w 7406330"/>
              <a:gd name="connsiteY1714" fmla="*/ 1140829 h 3387755"/>
              <a:gd name="connsiteX1715" fmla="*/ 1635467 w 7406330"/>
              <a:gd name="connsiteY1715" fmla="*/ 1138493 h 3387755"/>
              <a:gd name="connsiteX1716" fmla="*/ 1633131 w 7406330"/>
              <a:gd name="connsiteY1716" fmla="*/ 1140829 h 3387755"/>
              <a:gd name="connsiteX1717" fmla="*/ 1577058 w 7406330"/>
              <a:gd name="connsiteY1717" fmla="*/ 1194566 h 3387755"/>
              <a:gd name="connsiteX1718" fmla="*/ 1635467 w 7406330"/>
              <a:gd name="connsiteY1718" fmla="*/ 1157184 h 3387755"/>
              <a:gd name="connsiteX1719" fmla="*/ 1663504 w 7406330"/>
              <a:gd name="connsiteY1719" fmla="*/ 1117466 h 3387755"/>
              <a:gd name="connsiteX1720" fmla="*/ 1637804 w 7406330"/>
              <a:gd name="connsiteY1720" fmla="*/ 1143166 h 3387755"/>
              <a:gd name="connsiteX1721" fmla="*/ 1577058 w 7406330"/>
              <a:gd name="connsiteY1721" fmla="*/ 1194566 h 3387755"/>
              <a:gd name="connsiteX1722" fmla="*/ 1577058 w 7406330"/>
              <a:gd name="connsiteY1722" fmla="*/ 1194566 h 3387755"/>
              <a:gd name="connsiteX1723" fmla="*/ 1492948 w 7406330"/>
              <a:gd name="connsiteY1723" fmla="*/ 1192230 h 3387755"/>
              <a:gd name="connsiteX1724" fmla="*/ 1490612 w 7406330"/>
              <a:gd name="connsiteY1724" fmla="*/ 1187557 h 3387755"/>
              <a:gd name="connsiteX1725" fmla="*/ 1492948 w 7406330"/>
              <a:gd name="connsiteY1725" fmla="*/ 1192230 h 3387755"/>
              <a:gd name="connsiteX1726" fmla="*/ 1467248 w 7406330"/>
              <a:gd name="connsiteY1726" fmla="*/ 1210921 h 3387755"/>
              <a:gd name="connsiteX1727" fmla="*/ 1453230 w 7406330"/>
              <a:gd name="connsiteY1727" fmla="*/ 1222603 h 3387755"/>
              <a:gd name="connsiteX1728" fmla="*/ 1434538 w 7406330"/>
              <a:gd name="connsiteY1728" fmla="*/ 1238958 h 3387755"/>
              <a:gd name="connsiteX1729" fmla="*/ 1401829 w 7406330"/>
              <a:gd name="connsiteY1729" fmla="*/ 1285685 h 3387755"/>
              <a:gd name="connsiteX1730" fmla="*/ 1427529 w 7406330"/>
              <a:gd name="connsiteY1730" fmla="*/ 1252976 h 3387755"/>
              <a:gd name="connsiteX1731" fmla="*/ 1411175 w 7406330"/>
              <a:gd name="connsiteY1731" fmla="*/ 1337086 h 3387755"/>
              <a:gd name="connsiteX1732" fmla="*/ 1432202 w 7406330"/>
              <a:gd name="connsiteY1732" fmla="*/ 1285685 h 3387755"/>
              <a:gd name="connsiteX1733" fmla="*/ 1457902 w 7406330"/>
              <a:gd name="connsiteY1733" fmla="*/ 1231948 h 3387755"/>
              <a:gd name="connsiteX1734" fmla="*/ 1483602 w 7406330"/>
              <a:gd name="connsiteY1734" fmla="*/ 1206248 h 3387755"/>
              <a:gd name="connsiteX1735" fmla="*/ 1488275 w 7406330"/>
              <a:gd name="connsiteY1735" fmla="*/ 1243630 h 3387755"/>
              <a:gd name="connsiteX1736" fmla="*/ 1518648 w 7406330"/>
              <a:gd name="connsiteY1736" fmla="*/ 1236621 h 3387755"/>
              <a:gd name="connsiteX1737" fmla="*/ 1537339 w 7406330"/>
              <a:gd name="connsiteY1737" fmla="*/ 1180548 h 3387755"/>
              <a:gd name="connsiteX1738" fmla="*/ 1556030 w 7406330"/>
              <a:gd name="connsiteY1738" fmla="*/ 1175875 h 3387755"/>
              <a:gd name="connsiteX1739" fmla="*/ 1556030 w 7406330"/>
              <a:gd name="connsiteY1739" fmla="*/ 1180548 h 3387755"/>
              <a:gd name="connsiteX1740" fmla="*/ 1579394 w 7406330"/>
              <a:gd name="connsiteY1740" fmla="*/ 1161857 h 3387755"/>
              <a:gd name="connsiteX1741" fmla="*/ 1544348 w 7406330"/>
              <a:gd name="connsiteY1741" fmla="*/ 1161857 h 3387755"/>
              <a:gd name="connsiteX1742" fmla="*/ 1492948 w 7406330"/>
              <a:gd name="connsiteY1742" fmla="*/ 1192230 h 3387755"/>
              <a:gd name="connsiteX1743" fmla="*/ 1492948 w 7406330"/>
              <a:gd name="connsiteY1743" fmla="*/ 1192230 h 3387755"/>
              <a:gd name="connsiteX1744" fmla="*/ 1259310 w 7406330"/>
              <a:gd name="connsiteY1744" fmla="*/ 937564 h 3387755"/>
              <a:gd name="connsiteX1745" fmla="*/ 1259310 w 7406330"/>
              <a:gd name="connsiteY1745" fmla="*/ 937564 h 3387755"/>
              <a:gd name="connsiteX1746" fmla="*/ 1259310 w 7406330"/>
              <a:gd name="connsiteY1746" fmla="*/ 937564 h 3387755"/>
              <a:gd name="connsiteX1747" fmla="*/ 1259310 w 7406330"/>
              <a:gd name="connsiteY1747" fmla="*/ 939901 h 3387755"/>
              <a:gd name="connsiteX1748" fmla="*/ 1278001 w 7406330"/>
              <a:gd name="connsiteY1748" fmla="*/ 923546 h 3387755"/>
              <a:gd name="connsiteX1749" fmla="*/ 1259310 w 7406330"/>
              <a:gd name="connsiteY1749" fmla="*/ 939901 h 3387755"/>
              <a:gd name="connsiteX1750" fmla="*/ 1205573 w 7406330"/>
              <a:gd name="connsiteY1750" fmla="*/ 1002983 h 3387755"/>
              <a:gd name="connsiteX1751" fmla="*/ 1205573 w 7406330"/>
              <a:gd name="connsiteY1751" fmla="*/ 1002983 h 3387755"/>
              <a:gd name="connsiteX1752" fmla="*/ 1205573 w 7406330"/>
              <a:gd name="connsiteY1752" fmla="*/ 1002983 h 3387755"/>
              <a:gd name="connsiteX1753" fmla="*/ 1205573 w 7406330"/>
              <a:gd name="connsiteY1753" fmla="*/ 1002983 h 3387755"/>
              <a:gd name="connsiteX1754" fmla="*/ 1210246 w 7406330"/>
              <a:gd name="connsiteY1754" fmla="*/ 998310 h 3387755"/>
              <a:gd name="connsiteX1755" fmla="*/ 1210246 w 7406330"/>
              <a:gd name="connsiteY1755" fmla="*/ 998310 h 3387755"/>
              <a:gd name="connsiteX1756" fmla="*/ 1210246 w 7406330"/>
              <a:gd name="connsiteY1756" fmla="*/ 998310 h 3387755"/>
              <a:gd name="connsiteX1757" fmla="*/ 1200900 w 7406330"/>
              <a:gd name="connsiteY1757" fmla="*/ 1002983 h 3387755"/>
              <a:gd name="connsiteX1758" fmla="*/ 1198564 w 7406330"/>
              <a:gd name="connsiteY1758" fmla="*/ 1002983 h 3387755"/>
              <a:gd name="connsiteX1759" fmla="*/ 1200900 w 7406330"/>
              <a:gd name="connsiteY1759" fmla="*/ 1002983 h 3387755"/>
              <a:gd name="connsiteX1760" fmla="*/ 1320056 w 7406330"/>
              <a:gd name="connsiteY1760" fmla="*/ 1299704 h 3387755"/>
              <a:gd name="connsiteX1761" fmla="*/ 1348092 w 7406330"/>
              <a:gd name="connsiteY1761" fmla="*/ 1274003 h 3387755"/>
              <a:gd name="connsiteX1762" fmla="*/ 1371456 w 7406330"/>
              <a:gd name="connsiteY1762" fmla="*/ 1259985 h 3387755"/>
              <a:gd name="connsiteX1763" fmla="*/ 1413511 w 7406330"/>
              <a:gd name="connsiteY1763" fmla="*/ 1217930 h 3387755"/>
              <a:gd name="connsiteX1764" fmla="*/ 1397156 w 7406330"/>
              <a:gd name="connsiteY1764" fmla="*/ 1241294 h 3387755"/>
              <a:gd name="connsiteX1765" fmla="*/ 1432202 w 7406330"/>
              <a:gd name="connsiteY1765" fmla="*/ 1224939 h 3387755"/>
              <a:gd name="connsiteX1766" fmla="*/ 1471921 w 7406330"/>
              <a:gd name="connsiteY1766" fmla="*/ 1192230 h 3387755"/>
              <a:gd name="connsiteX1767" fmla="*/ 1483602 w 7406330"/>
              <a:gd name="connsiteY1767" fmla="*/ 1182884 h 3387755"/>
              <a:gd name="connsiteX1768" fmla="*/ 1476593 w 7406330"/>
              <a:gd name="connsiteY1768" fmla="*/ 1182884 h 3387755"/>
              <a:gd name="connsiteX1769" fmla="*/ 1476593 w 7406330"/>
              <a:gd name="connsiteY1769" fmla="*/ 1166530 h 3387755"/>
              <a:gd name="connsiteX1770" fmla="*/ 1436875 w 7406330"/>
              <a:gd name="connsiteY1770" fmla="*/ 1175875 h 3387755"/>
              <a:gd name="connsiteX1771" fmla="*/ 1399493 w 7406330"/>
              <a:gd name="connsiteY1771" fmla="*/ 1208585 h 3387755"/>
              <a:gd name="connsiteX1772" fmla="*/ 1404165 w 7406330"/>
              <a:gd name="connsiteY1772" fmla="*/ 1196903 h 3387755"/>
              <a:gd name="connsiteX1773" fmla="*/ 1392484 w 7406330"/>
              <a:gd name="connsiteY1773" fmla="*/ 1210921 h 3387755"/>
              <a:gd name="connsiteX1774" fmla="*/ 1320056 w 7406330"/>
              <a:gd name="connsiteY1774" fmla="*/ 1299704 h 3387755"/>
              <a:gd name="connsiteX1775" fmla="*/ 1320056 w 7406330"/>
              <a:gd name="connsiteY1775" fmla="*/ 1299704 h 3387755"/>
              <a:gd name="connsiteX1776" fmla="*/ 1460239 w 7406330"/>
              <a:gd name="connsiteY1776" fmla="*/ 1545024 h 3387755"/>
              <a:gd name="connsiteX1777" fmla="*/ 1460239 w 7406330"/>
              <a:gd name="connsiteY1777" fmla="*/ 1545024 h 3387755"/>
              <a:gd name="connsiteX1778" fmla="*/ 1460239 w 7406330"/>
              <a:gd name="connsiteY1778" fmla="*/ 1545024 h 3387755"/>
              <a:gd name="connsiteX1779" fmla="*/ 1453230 w 7406330"/>
              <a:gd name="connsiteY1779" fmla="*/ 1540351 h 3387755"/>
              <a:gd name="connsiteX1780" fmla="*/ 1453230 w 7406330"/>
              <a:gd name="connsiteY1780" fmla="*/ 1540351 h 3387755"/>
              <a:gd name="connsiteX1781" fmla="*/ 1453230 w 7406330"/>
              <a:gd name="connsiteY1781" fmla="*/ 1540351 h 3387755"/>
              <a:gd name="connsiteX1782" fmla="*/ 1450893 w 7406330"/>
              <a:gd name="connsiteY1782" fmla="*/ 1542687 h 3387755"/>
              <a:gd name="connsiteX1783" fmla="*/ 1450893 w 7406330"/>
              <a:gd name="connsiteY1783" fmla="*/ 1542687 h 3387755"/>
              <a:gd name="connsiteX1784" fmla="*/ 1450893 w 7406330"/>
              <a:gd name="connsiteY1784" fmla="*/ 1542687 h 3387755"/>
              <a:gd name="connsiteX1785" fmla="*/ 1413511 w 7406330"/>
              <a:gd name="connsiteY1785" fmla="*/ 1566051 h 3387755"/>
              <a:gd name="connsiteX1786" fmla="*/ 1413511 w 7406330"/>
              <a:gd name="connsiteY1786" fmla="*/ 1566051 h 3387755"/>
              <a:gd name="connsiteX1787" fmla="*/ 1413511 w 7406330"/>
              <a:gd name="connsiteY1787" fmla="*/ 1566051 h 3387755"/>
              <a:gd name="connsiteX1788" fmla="*/ 1280337 w 7406330"/>
              <a:gd name="connsiteY1788" fmla="*/ 1682870 h 3387755"/>
              <a:gd name="connsiteX1789" fmla="*/ 1280337 w 7406330"/>
              <a:gd name="connsiteY1789" fmla="*/ 1682870 h 3387755"/>
              <a:gd name="connsiteX1790" fmla="*/ 1280337 w 7406330"/>
              <a:gd name="connsiteY1790" fmla="*/ 1682870 h 3387755"/>
              <a:gd name="connsiteX1791" fmla="*/ 1263983 w 7406330"/>
              <a:gd name="connsiteY1791" fmla="*/ 1708571 h 3387755"/>
              <a:gd name="connsiteX1792" fmla="*/ 1268655 w 7406330"/>
              <a:gd name="connsiteY1792" fmla="*/ 1701561 h 3387755"/>
              <a:gd name="connsiteX1793" fmla="*/ 1263983 w 7406330"/>
              <a:gd name="connsiteY1793" fmla="*/ 1699225 h 3387755"/>
              <a:gd name="connsiteX1794" fmla="*/ 1263983 w 7406330"/>
              <a:gd name="connsiteY1794" fmla="*/ 1708571 h 3387755"/>
              <a:gd name="connsiteX1795" fmla="*/ 1263983 w 7406330"/>
              <a:gd name="connsiteY1795" fmla="*/ 1708571 h 3387755"/>
              <a:gd name="connsiteX1796" fmla="*/ 1233610 w 7406330"/>
              <a:gd name="connsiteY1796" fmla="*/ 1752962 h 3387755"/>
              <a:gd name="connsiteX1797" fmla="*/ 1233610 w 7406330"/>
              <a:gd name="connsiteY1797" fmla="*/ 1752962 h 3387755"/>
              <a:gd name="connsiteX1798" fmla="*/ 1233610 w 7406330"/>
              <a:gd name="connsiteY1798" fmla="*/ 1752962 h 3387755"/>
              <a:gd name="connsiteX1799" fmla="*/ 1221928 w 7406330"/>
              <a:gd name="connsiteY1799" fmla="*/ 1773989 h 3387755"/>
              <a:gd name="connsiteX1800" fmla="*/ 1221928 w 7406330"/>
              <a:gd name="connsiteY1800" fmla="*/ 1773989 h 3387755"/>
              <a:gd name="connsiteX1801" fmla="*/ 1221928 w 7406330"/>
              <a:gd name="connsiteY1801" fmla="*/ 1773989 h 3387755"/>
              <a:gd name="connsiteX1802" fmla="*/ 775679 w 7406330"/>
              <a:gd name="connsiteY1802" fmla="*/ 1295031 h 3387755"/>
              <a:gd name="connsiteX1803" fmla="*/ 775679 w 7406330"/>
              <a:gd name="connsiteY1803" fmla="*/ 1295031 h 3387755"/>
              <a:gd name="connsiteX1804" fmla="*/ 775679 w 7406330"/>
              <a:gd name="connsiteY1804" fmla="*/ 1295031 h 3387755"/>
              <a:gd name="connsiteX1805" fmla="*/ 754651 w 7406330"/>
              <a:gd name="connsiteY1805" fmla="*/ 1330077 h 3387755"/>
              <a:gd name="connsiteX1806" fmla="*/ 754651 w 7406330"/>
              <a:gd name="connsiteY1806" fmla="*/ 1330077 h 3387755"/>
              <a:gd name="connsiteX1807" fmla="*/ 754651 w 7406330"/>
              <a:gd name="connsiteY1807" fmla="*/ 1330077 h 3387755"/>
              <a:gd name="connsiteX1808" fmla="*/ 754651 w 7406330"/>
              <a:gd name="connsiteY1808" fmla="*/ 1330077 h 3387755"/>
              <a:gd name="connsiteX1809" fmla="*/ 754651 w 7406330"/>
              <a:gd name="connsiteY1809" fmla="*/ 1330077 h 3387755"/>
              <a:gd name="connsiteX1810" fmla="*/ 754651 w 7406330"/>
              <a:gd name="connsiteY1810" fmla="*/ 1330077 h 3387755"/>
              <a:gd name="connsiteX1811" fmla="*/ 754651 w 7406330"/>
              <a:gd name="connsiteY1811" fmla="*/ 1327740 h 3387755"/>
              <a:gd name="connsiteX1812" fmla="*/ 754651 w 7406330"/>
              <a:gd name="connsiteY1812" fmla="*/ 1327740 h 3387755"/>
              <a:gd name="connsiteX1813" fmla="*/ 754651 w 7406330"/>
              <a:gd name="connsiteY1813" fmla="*/ 1327740 h 3387755"/>
              <a:gd name="connsiteX1814" fmla="*/ 752315 w 7406330"/>
              <a:gd name="connsiteY1814" fmla="*/ 1332413 h 3387755"/>
              <a:gd name="connsiteX1815" fmla="*/ 752315 w 7406330"/>
              <a:gd name="connsiteY1815" fmla="*/ 1332413 h 3387755"/>
              <a:gd name="connsiteX1816" fmla="*/ 752315 w 7406330"/>
              <a:gd name="connsiteY1816" fmla="*/ 1332413 h 3387755"/>
              <a:gd name="connsiteX1817" fmla="*/ 749979 w 7406330"/>
              <a:gd name="connsiteY1817" fmla="*/ 1330077 h 3387755"/>
              <a:gd name="connsiteX1818" fmla="*/ 749979 w 7406330"/>
              <a:gd name="connsiteY1818" fmla="*/ 1330077 h 3387755"/>
              <a:gd name="connsiteX1819" fmla="*/ 749979 w 7406330"/>
              <a:gd name="connsiteY1819" fmla="*/ 1330077 h 3387755"/>
              <a:gd name="connsiteX1820" fmla="*/ 205602 w 7406330"/>
              <a:gd name="connsiteY1820" fmla="*/ 2028655 h 3387755"/>
              <a:gd name="connsiteX1821" fmla="*/ 205602 w 7406330"/>
              <a:gd name="connsiteY1821" fmla="*/ 2028655 h 3387755"/>
              <a:gd name="connsiteX1822" fmla="*/ 205602 w 7406330"/>
              <a:gd name="connsiteY1822" fmla="*/ 2028655 h 3387755"/>
              <a:gd name="connsiteX1823" fmla="*/ 147192 w 7406330"/>
              <a:gd name="connsiteY1823" fmla="*/ 2208557 h 3387755"/>
              <a:gd name="connsiteX1824" fmla="*/ 133174 w 7406330"/>
              <a:gd name="connsiteY1824" fmla="*/ 2229584 h 3387755"/>
              <a:gd name="connsiteX1825" fmla="*/ 142519 w 7406330"/>
              <a:gd name="connsiteY1825" fmla="*/ 2217902 h 3387755"/>
              <a:gd name="connsiteX1826" fmla="*/ 147192 w 7406330"/>
              <a:gd name="connsiteY1826" fmla="*/ 2210893 h 3387755"/>
              <a:gd name="connsiteX1827" fmla="*/ 147192 w 7406330"/>
              <a:gd name="connsiteY1827" fmla="*/ 2208557 h 3387755"/>
              <a:gd name="connsiteX1828" fmla="*/ 147192 w 7406330"/>
              <a:gd name="connsiteY1828" fmla="*/ 2208557 h 3387755"/>
              <a:gd name="connsiteX1829" fmla="*/ 168219 w 7406330"/>
              <a:gd name="connsiteY1829" fmla="*/ 2182857 h 3387755"/>
              <a:gd name="connsiteX1830" fmla="*/ 168219 w 7406330"/>
              <a:gd name="connsiteY1830" fmla="*/ 2185193 h 3387755"/>
              <a:gd name="connsiteX1831" fmla="*/ 168219 w 7406330"/>
              <a:gd name="connsiteY1831" fmla="*/ 2182857 h 3387755"/>
              <a:gd name="connsiteX1832" fmla="*/ 205602 w 7406330"/>
              <a:gd name="connsiteY1832" fmla="*/ 2173511 h 3387755"/>
              <a:gd name="connsiteX1833" fmla="*/ 205602 w 7406330"/>
              <a:gd name="connsiteY1833" fmla="*/ 2173511 h 3387755"/>
              <a:gd name="connsiteX1834" fmla="*/ 205602 w 7406330"/>
              <a:gd name="connsiteY1834" fmla="*/ 2173511 h 3387755"/>
              <a:gd name="connsiteX1835" fmla="*/ 207938 w 7406330"/>
              <a:gd name="connsiteY1835" fmla="*/ 2171175 h 3387755"/>
              <a:gd name="connsiteX1836" fmla="*/ 207938 w 7406330"/>
              <a:gd name="connsiteY1836" fmla="*/ 2171175 h 3387755"/>
              <a:gd name="connsiteX1837" fmla="*/ 207938 w 7406330"/>
              <a:gd name="connsiteY1837" fmla="*/ 2171175 h 3387755"/>
              <a:gd name="connsiteX1838" fmla="*/ 285039 w 7406330"/>
              <a:gd name="connsiteY1838" fmla="*/ 1879127 h 3387755"/>
              <a:gd name="connsiteX1839" fmla="*/ 271020 w 7406330"/>
              <a:gd name="connsiteY1839" fmla="*/ 1900154 h 3387755"/>
              <a:gd name="connsiteX1840" fmla="*/ 285039 w 7406330"/>
              <a:gd name="connsiteY1840" fmla="*/ 1879127 h 3387755"/>
              <a:gd name="connsiteX1841" fmla="*/ 285039 w 7406330"/>
              <a:gd name="connsiteY1841" fmla="*/ 1879127 h 3387755"/>
              <a:gd name="connsiteX1842" fmla="*/ 376157 w 7406330"/>
              <a:gd name="connsiteY1842" fmla="*/ 1886136 h 3387755"/>
              <a:gd name="connsiteX1843" fmla="*/ 373821 w 7406330"/>
              <a:gd name="connsiteY1843" fmla="*/ 1890809 h 3387755"/>
              <a:gd name="connsiteX1844" fmla="*/ 376157 w 7406330"/>
              <a:gd name="connsiteY1844" fmla="*/ 1886136 h 3387755"/>
              <a:gd name="connsiteX1845" fmla="*/ 443913 w 7406330"/>
              <a:gd name="connsiteY1845" fmla="*/ 1823053 h 3387755"/>
              <a:gd name="connsiteX1846" fmla="*/ 441576 w 7406330"/>
              <a:gd name="connsiteY1846" fmla="*/ 1827726 h 3387755"/>
              <a:gd name="connsiteX1847" fmla="*/ 443913 w 7406330"/>
              <a:gd name="connsiteY1847" fmla="*/ 1823053 h 3387755"/>
              <a:gd name="connsiteX1848" fmla="*/ 364476 w 7406330"/>
              <a:gd name="connsiteY1848" fmla="*/ 1699225 h 3387755"/>
              <a:gd name="connsiteX1849" fmla="*/ 362139 w 7406330"/>
              <a:gd name="connsiteY1849" fmla="*/ 1701561 h 3387755"/>
              <a:gd name="connsiteX1850" fmla="*/ 364476 w 7406330"/>
              <a:gd name="connsiteY1850" fmla="*/ 1699225 h 3387755"/>
              <a:gd name="connsiteX1851" fmla="*/ 369148 w 7406330"/>
              <a:gd name="connsiteY1851" fmla="*/ 1689880 h 3387755"/>
              <a:gd name="connsiteX1852" fmla="*/ 364476 w 7406330"/>
              <a:gd name="connsiteY1852" fmla="*/ 1696889 h 3387755"/>
              <a:gd name="connsiteX1853" fmla="*/ 369148 w 7406330"/>
              <a:gd name="connsiteY1853" fmla="*/ 1689880 h 3387755"/>
              <a:gd name="connsiteX1854" fmla="*/ 528022 w 7406330"/>
              <a:gd name="connsiteY1854" fmla="*/ 1743616 h 3387755"/>
              <a:gd name="connsiteX1855" fmla="*/ 523350 w 7406330"/>
              <a:gd name="connsiteY1855" fmla="*/ 1745953 h 3387755"/>
              <a:gd name="connsiteX1856" fmla="*/ 528022 w 7406330"/>
              <a:gd name="connsiteY1856" fmla="*/ 1743616 h 3387755"/>
              <a:gd name="connsiteX1857" fmla="*/ 441576 w 7406330"/>
              <a:gd name="connsiteY1857" fmla="*/ 1601097 h 3387755"/>
              <a:gd name="connsiteX1858" fmla="*/ 436903 w 7406330"/>
              <a:gd name="connsiteY1858" fmla="*/ 1608106 h 3387755"/>
              <a:gd name="connsiteX1859" fmla="*/ 441576 w 7406330"/>
              <a:gd name="connsiteY1859" fmla="*/ 1601097 h 3387755"/>
              <a:gd name="connsiteX1860" fmla="*/ 600450 w 7406330"/>
              <a:gd name="connsiteY1860" fmla="*/ 1741280 h 3387755"/>
              <a:gd name="connsiteX1861" fmla="*/ 600450 w 7406330"/>
              <a:gd name="connsiteY1861" fmla="*/ 1741280 h 3387755"/>
              <a:gd name="connsiteX1862" fmla="*/ 600450 w 7406330"/>
              <a:gd name="connsiteY1862" fmla="*/ 1741280 h 3387755"/>
              <a:gd name="connsiteX1863" fmla="*/ 602787 w 7406330"/>
              <a:gd name="connsiteY1863" fmla="*/ 1743616 h 3387755"/>
              <a:gd name="connsiteX1864" fmla="*/ 602787 w 7406330"/>
              <a:gd name="connsiteY1864" fmla="*/ 1743616 h 3387755"/>
              <a:gd name="connsiteX1865" fmla="*/ 602787 w 7406330"/>
              <a:gd name="connsiteY1865" fmla="*/ 1743616 h 3387755"/>
              <a:gd name="connsiteX1866" fmla="*/ 600450 w 7406330"/>
              <a:gd name="connsiteY1866" fmla="*/ 1741280 h 3387755"/>
              <a:gd name="connsiteX1867" fmla="*/ 607459 w 7406330"/>
              <a:gd name="connsiteY1867" fmla="*/ 1731934 h 3387755"/>
              <a:gd name="connsiteX1868" fmla="*/ 600450 w 7406330"/>
              <a:gd name="connsiteY1868" fmla="*/ 1741280 h 3387755"/>
              <a:gd name="connsiteX1869" fmla="*/ 600450 w 7406330"/>
              <a:gd name="connsiteY1869" fmla="*/ 1741280 h 3387755"/>
              <a:gd name="connsiteX1870" fmla="*/ 621478 w 7406330"/>
              <a:gd name="connsiteY1870" fmla="*/ 1785671 h 3387755"/>
              <a:gd name="connsiteX1871" fmla="*/ 621478 w 7406330"/>
              <a:gd name="connsiteY1871" fmla="*/ 1785671 h 3387755"/>
              <a:gd name="connsiteX1872" fmla="*/ 621478 w 7406330"/>
              <a:gd name="connsiteY1872" fmla="*/ 1785671 h 3387755"/>
              <a:gd name="connsiteX1873" fmla="*/ 628487 w 7406330"/>
              <a:gd name="connsiteY1873" fmla="*/ 1780999 h 3387755"/>
              <a:gd name="connsiteX1874" fmla="*/ 628487 w 7406330"/>
              <a:gd name="connsiteY1874" fmla="*/ 1780999 h 3387755"/>
              <a:gd name="connsiteX1875" fmla="*/ 628487 w 7406330"/>
              <a:gd name="connsiteY1875" fmla="*/ 1780999 h 3387755"/>
              <a:gd name="connsiteX1876" fmla="*/ 644841 w 7406330"/>
              <a:gd name="connsiteY1876" fmla="*/ 1797353 h 3387755"/>
              <a:gd name="connsiteX1877" fmla="*/ 644841 w 7406330"/>
              <a:gd name="connsiteY1877" fmla="*/ 1797353 h 3387755"/>
              <a:gd name="connsiteX1878" fmla="*/ 644841 w 7406330"/>
              <a:gd name="connsiteY1878" fmla="*/ 1797353 h 3387755"/>
              <a:gd name="connsiteX1879" fmla="*/ 640169 w 7406330"/>
              <a:gd name="connsiteY1879" fmla="*/ 1834735 h 3387755"/>
              <a:gd name="connsiteX1880" fmla="*/ 640169 w 7406330"/>
              <a:gd name="connsiteY1880" fmla="*/ 1834735 h 3387755"/>
              <a:gd name="connsiteX1881" fmla="*/ 640169 w 7406330"/>
              <a:gd name="connsiteY1881" fmla="*/ 1834735 h 3387755"/>
              <a:gd name="connsiteX1882" fmla="*/ 654187 w 7406330"/>
              <a:gd name="connsiteY1882" fmla="*/ 1837072 h 3387755"/>
              <a:gd name="connsiteX1883" fmla="*/ 654187 w 7406330"/>
              <a:gd name="connsiteY1883" fmla="*/ 1837072 h 3387755"/>
              <a:gd name="connsiteX1884" fmla="*/ 654187 w 7406330"/>
              <a:gd name="connsiteY1884" fmla="*/ 1837072 h 3387755"/>
              <a:gd name="connsiteX1885" fmla="*/ 668205 w 7406330"/>
              <a:gd name="connsiteY1885" fmla="*/ 1839408 h 3387755"/>
              <a:gd name="connsiteX1886" fmla="*/ 668205 w 7406330"/>
              <a:gd name="connsiteY1886" fmla="*/ 1839408 h 3387755"/>
              <a:gd name="connsiteX1887" fmla="*/ 668205 w 7406330"/>
              <a:gd name="connsiteY1887" fmla="*/ 1839408 h 3387755"/>
              <a:gd name="connsiteX1888" fmla="*/ 665869 w 7406330"/>
              <a:gd name="connsiteY1888" fmla="*/ 1809035 h 3387755"/>
              <a:gd name="connsiteX1889" fmla="*/ 663532 w 7406330"/>
              <a:gd name="connsiteY1889" fmla="*/ 1811372 h 3387755"/>
              <a:gd name="connsiteX1890" fmla="*/ 665869 w 7406330"/>
              <a:gd name="connsiteY1890" fmla="*/ 1809035 h 3387755"/>
              <a:gd name="connsiteX1891" fmla="*/ 584095 w 7406330"/>
              <a:gd name="connsiteY1891" fmla="*/ 1694552 h 3387755"/>
              <a:gd name="connsiteX1892" fmla="*/ 584095 w 7406330"/>
              <a:gd name="connsiteY1892" fmla="*/ 1694552 h 3387755"/>
              <a:gd name="connsiteX1893" fmla="*/ 584095 w 7406330"/>
              <a:gd name="connsiteY1893" fmla="*/ 1694552 h 3387755"/>
              <a:gd name="connsiteX1894" fmla="*/ 619141 w 7406330"/>
              <a:gd name="connsiteY1894" fmla="*/ 1731934 h 3387755"/>
              <a:gd name="connsiteX1895" fmla="*/ 619141 w 7406330"/>
              <a:gd name="connsiteY1895" fmla="*/ 1731934 h 3387755"/>
              <a:gd name="connsiteX1896" fmla="*/ 619141 w 7406330"/>
              <a:gd name="connsiteY1896" fmla="*/ 1731934 h 3387755"/>
              <a:gd name="connsiteX1897" fmla="*/ 628487 w 7406330"/>
              <a:gd name="connsiteY1897" fmla="*/ 1745953 h 3387755"/>
              <a:gd name="connsiteX1898" fmla="*/ 635496 w 7406330"/>
              <a:gd name="connsiteY1898" fmla="*/ 1736607 h 3387755"/>
              <a:gd name="connsiteX1899" fmla="*/ 628487 w 7406330"/>
              <a:gd name="connsiteY1899" fmla="*/ 1745953 h 3387755"/>
              <a:gd name="connsiteX1900" fmla="*/ 628487 w 7406330"/>
              <a:gd name="connsiteY1900" fmla="*/ 1745953 h 3387755"/>
              <a:gd name="connsiteX1901" fmla="*/ 661196 w 7406330"/>
              <a:gd name="connsiteY1901" fmla="*/ 1771653 h 3387755"/>
              <a:gd name="connsiteX1902" fmla="*/ 661196 w 7406330"/>
              <a:gd name="connsiteY1902" fmla="*/ 1771653 h 3387755"/>
              <a:gd name="connsiteX1903" fmla="*/ 661196 w 7406330"/>
              <a:gd name="connsiteY1903" fmla="*/ 1771653 h 3387755"/>
              <a:gd name="connsiteX1904" fmla="*/ 661196 w 7406330"/>
              <a:gd name="connsiteY1904" fmla="*/ 1769317 h 3387755"/>
              <a:gd name="connsiteX1905" fmla="*/ 661196 w 7406330"/>
              <a:gd name="connsiteY1905" fmla="*/ 1769317 h 3387755"/>
              <a:gd name="connsiteX1906" fmla="*/ 661196 w 7406330"/>
              <a:gd name="connsiteY1906" fmla="*/ 1769317 h 3387755"/>
              <a:gd name="connsiteX1907" fmla="*/ 647178 w 7406330"/>
              <a:gd name="connsiteY1907" fmla="*/ 1750626 h 3387755"/>
              <a:gd name="connsiteX1908" fmla="*/ 647178 w 7406330"/>
              <a:gd name="connsiteY1908" fmla="*/ 1750626 h 3387755"/>
              <a:gd name="connsiteX1909" fmla="*/ 647178 w 7406330"/>
              <a:gd name="connsiteY1909" fmla="*/ 1750626 h 3387755"/>
              <a:gd name="connsiteX1910" fmla="*/ 626150 w 7406330"/>
              <a:gd name="connsiteY1910" fmla="*/ 1750626 h 3387755"/>
              <a:gd name="connsiteX1911" fmla="*/ 626150 w 7406330"/>
              <a:gd name="connsiteY1911" fmla="*/ 1750626 h 3387755"/>
              <a:gd name="connsiteX1912" fmla="*/ 626150 w 7406330"/>
              <a:gd name="connsiteY1912" fmla="*/ 1750626 h 3387755"/>
              <a:gd name="connsiteX1913" fmla="*/ 628487 w 7406330"/>
              <a:gd name="connsiteY1913" fmla="*/ 1752962 h 3387755"/>
              <a:gd name="connsiteX1914" fmla="*/ 628487 w 7406330"/>
              <a:gd name="connsiteY1914" fmla="*/ 1752962 h 3387755"/>
              <a:gd name="connsiteX1915" fmla="*/ 628487 w 7406330"/>
              <a:gd name="connsiteY1915" fmla="*/ 1752962 h 3387755"/>
              <a:gd name="connsiteX1916" fmla="*/ 609796 w 7406330"/>
              <a:gd name="connsiteY1916" fmla="*/ 1734271 h 3387755"/>
              <a:gd name="connsiteX1917" fmla="*/ 609796 w 7406330"/>
              <a:gd name="connsiteY1917" fmla="*/ 1734271 h 3387755"/>
              <a:gd name="connsiteX1918" fmla="*/ 609796 w 7406330"/>
              <a:gd name="connsiteY1918" fmla="*/ 1734271 h 3387755"/>
              <a:gd name="connsiteX1919" fmla="*/ 619141 w 7406330"/>
              <a:gd name="connsiteY1919" fmla="*/ 1745953 h 3387755"/>
              <a:gd name="connsiteX1920" fmla="*/ 619141 w 7406330"/>
              <a:gd name="connsiteY1920" fmla="*/ 1745953 h 3387755"/>
              <a:gd name="connsiteX1921" fmla="*/ 619141 w 7406330"/>
              <a:gd name="connsiteY1921" fmla="*/ 1745953 h 3387755"/>
              <a:gd name="connsiteX1922" fmla="*/ 623814 w 7406330"/>
              <a:gd name="connsiteY1922" fmla="*/ 1755298 h 3387755"/>
              <a:gd name="connsiteX1923" fmla="*/ 623814 w 7406330"/>
              <a:gd name="connsiteY1923" fmla="*/ 1755298 h 3387755"/>
              <a:gd name="connsiteX1924" fmla="*/ 623814 w 7406330"/>
              <a:gd name="connsiteY1924" fmla="*/ 1755298 h 3387755"/>
              <a:gd name="connsiteX1925" fmla="*/ 623814 w 7406330"/>
              <a:gd name="connsiteY1925" fmla="*/ 1759971 h 3387755"/>
              <a:gd name="connsiteX1926" fmla="*/ 623814 w 7406330"/>
              <a:gd name="connsiteY1926" fmla="*/ 1759971 h 3387755"/>
              <a:gd name="connsiteX1927" fmla="*/ 623814 w 7406330"/>
              <a:gd name="connsiteY1927" fmla="*/ 1759971 h 3387755"/>
              <a:gd name="connsiteX1928" fmla="*/ 635496 w 7406330"/>
              <a:gd name="connsiteY1928" fmla="*/ 1773989 h 3387755"/>
              <a:gd name="connsiteX1929" fmla="*/ 630823 w 7406330"/>
              <a:gd name="connsiteY1929" fmla="*/ 1778662 h 3387755"/>
              <a:gd name="connsiteX1930" fmla="*/ 635496 w 7406330"/>
              <a:gd name="connsiteY1930" fmla="*/ 1773989 h 3387755"/>
              <a:gd name="connsiteX1931" fmla="*/ 635496 w 7406330"/>
              <a:gd name="connsiteY1931" fmla="*/ 1773989 h 3387755"/>
              <a:gd name="connsiteX1932" fmla="*/ 637832 w 7406330"/>
              <a:gd name="connsiteY1932" fmla="*/ 1769317 h 3387755"/>
              <a:gd name="connsiteX1933" fmla="*/ 637832 w 7406330"/>
              <a:gd name="connsiteY1933" fmla="*/ 1769317 h 3387755"/>
              <a:gd name="connsiteX1934" fmla="*/ 637832 w 7406330"/>
              <a:gd name="connsiteY1934" fmla="*/ 1769317 h 3387755"/>
              <a:gd name="connsiteX1935" fmla="*/ 642505 w 7406330"/>
              <a:gd name="connsiteY1935" fmla="*/ 1771653 h 3387755"/>
              <a:gd name="connsiteX1936" fmla="*/ 642505 w 7406330"/>
              <a:gd name="connsiteY1936" fmla="*/ 1771653 h 3387755"/>
              <a:gd name="connsiteX1937" fmla="*/ 642505 w 7406330"/>
              <a:gd name="connsiteY1937" fmla="*/ 1771653 h 3387755"/>
              <a:gd name="connsiteX1938" fmla="*/ 668205 w 7406330"/>
              <a:gd name="connsiteY1938" fmla="*/ 1797353 h 3387755"/>
              <a:gd name="connsiteX1939" fmla="*/ 668205 w 7406330"/>
              <a:gd name="connsiteY1939" fmla="*/ 1799690 h 3387755"/>
              <a:gd name="connsiteX1940" fmla="*/ 668205 w 7406330"/>
              <a:gd name="connsiteY1940" fmla="*/ 1797353 h 3387755"/>
              <a:gd name="connsiteX1941" fmla="*/ 668205 w 7406330"/>
              <a:gd name="connsiteY1941" fmla="*/ 1797353 h 3387755"/>
              <a:gd name="connsiteX1942" fmla="*/ 668205 w 7406330"/>
              <a:gd name="connsiteY1942" fmla="*/ 1797353 h 3387755"/>
              <a:gd name="connsiteX1943" fmla="*/ 668205 w 7406330"/>
              <a:gd name="connsiteY1943" fmla="*/ 1797353 h 3387755"/>
              <a:gd name="connsiteX1944" fmla="*/ 642505 w 7406330"/>
              <a:gd name="connsiteY1944" fmla="*/ 1780999 h 3387755"/>
              <a:gd name="connsiteX1945" fmla="*/ 642505 w 7406330"/>
              <a:gd name="connsiteY1945" fmla="*/ 1780999 h 3387755"/>
              <a:gd name="connsiteX1946" fmla="*/ 642505 w 7406330"/>
              <a:gd name="connsiteY1946" fmla="*/ 1780999 h 3387755"/>
              <a:gd name="connsiteX1947" fmla="*/ 644841 w 7406330"/>
              <a:gd name="connsiteY1947" fmla="*/ 1788008 h 3387755"/>
              <a:gd name="connsiteX1948" fmla="*/ 644841 w 7406330"/>
              <a:gd name="connsiteY1948" fmla="*/ 1788008 h 3387755"/>
              <a:gd name="connsiteX1949" fmla="*/ 644841 w 7406330"/>
              <a:gd name="connsiteY1949" fmla="*/ 1788008 h 3387755"/>
              <a:gd name="connsiteX1950" fmla="*/ 630823 w 7406330"/>
              <a:gd name="connsiteY1950" fmla="*/ 1778662 h 3387755"/>
              <a:gd name="connsiteX1951" fmla="*/ 630823 w 7406330"/>
              <a:gd name="connsiteY1951" fmla="*/ 1778662 h 3387755"/>
              <a:gd name="connsiteX1952" fmla="*/ 630823 w 7406330"/>
              <a:gd name="connsiteY1952" fmla="*/ 1778662 h 3387755"/>
              <a:gd name="connsiteX1953" fmla="*/ 649514 w 7406330"/>
              <a:gd name="connsiteY1953" fmla="*/ 1799690 h 3387755"/>
              <a:gd name="connsiteX1954" fmla="*/ 649514 w 7406330"/>
              <a:gd name="connsiteY1954" fmla="*/ 1799690 h 3387755"/>
              <a:gd name="connsiteX1955" fmla="*/ 649514 w 7406330"/>
              <a:gd name="connsiteY1955" fmla="*/ 1799690 h 3387755"/>
              <a:gd name="connsiteX1956" fmla="*/ 663532 w 7406330"/>
              <a:gd name="connsiteY1956" fmla="*/ 1802026 h 3387755"/>
              <a:gd name="connsiteX1957" fmla="*/ 661196 w 7406330"/>
              <a:gd name="connsiteY1957" fmla="*/ 1804362 h 3387755"/>
              <a:gd name="connsiteX1958" fmla="*/ 663532 w 7406330"/>
              <a:gd name="connsiteY1958" fmla="*/ 1802026 h 3387755"/>
              <a:gd name="connsiteX1959" fmla="*/ 665869 w 7406330"/>
              <a:gd name="connsiteY1959" fmla="*/ 1806699 h 3387755"/>
              <a:gd name="connsiteX1960" fmla="*/ 665869 w 7406330"/>
              <a:gd name="connsiteY1960" fmla="*/ 1806699 h 3387755"/>
              <a:gd name="connsiteX1961" fmla="*/ 665869 w 7406330"/>
              <a:gd name="connsiteY1961" fmla="*/ 1806699 h 3387755"/>
              <a:gd name="connsiteX1962" fmla="*/ 675214 w 7406330"/>
              <a:gd name="connsiteY1962" fmla="*/ 1799690 h 3387755"/>
              <a:gd name="connsiteX1963" fmla="*/ 668205 w 7406330"/>
              <a:gd name="connsiteY1963" fmla="*/ 1806699 h 3387755"/>
              <a:gd name="connsiteX1964" fmla="*/ 675214 w 7406330"/>
              <a:gd name="connsiteY1964" fmla="*/ 1799690 h 3387755"/>
              <a:gd name="connsiteX1965" fmla="*/ 644841 w 7406330"/>
              <a:gd name="connsiteY1965" fmla="*/ 1762308 h 3387755"/>
              <a:gd name="connsiteX1966" fmla="*/ 642505 w 7406330"/>
              <a:gd name="connsiteY1966" fmla="*/ 1757635 h 3387755"/>
              <a:gd name="connsiteX1967" fmla="*/ 633159 w 7406330"/>
              <a:gd name="connsiteY1967" fmla="*/ 1780999 h 3387755"/>
              <a:gd name="connsiteX1968" fmla="*/ 644841 w 7406330"/>
              <a:gd name="connsiteY1968" fmla="*/ 1762308 h 3387755"/>
              <a:gd name="connsiteX1969" fmla="*/ 644841 w 7406330"/>
              <a:gd name="connsiteY1969" fmla="*/ 1762308 h 3387755"/>
              <a:gd name="connsiteX1970" fmla="*/ 679887 w 7406330"/>
              <a:gd name="connsiteY1970" fmla="*/ 1797353 h 3387755"/>
              <a:gd name="connsiteX1971" fmla="*/ 679887 w 7406330"/>
              <a:gd name="connsiteY1971" fmla="*/ 1797353 h 3387755"/>
              <a:gd name="connsiteX1972" fmla="*/ 679887 w 7406330"/>
              <a:gd name="connsiteY1972" fmla="*/ 1797353 h 3387755"/>
              <a:gd name="connsiteX1973" fmla="*/ 677551 w 7406330"/>
              <a:gd name="connsiteY1973" fmla="*/ 1792680 h 3387755"/>
              <a:gd name="connsiteX1974" fmla="*/ 677551 w 7406330"/>
              <a:gd name="connsiteY1974" fmla="*/ 1792680 h 3387755"/>
              <a:gd name="connsiteX1975" fmla="*/ 677551 w 7406330"/>
              <a:gd name="connsiteY1975" fmla="*/ 1792680 h 3387755"/>
              <a:gd name="connsiteX1976" fmla="*/ 679887 w 7406330"/>
              <a:gd name="connsiteY1976" fmla="*/ 1783335 h 3387755"/>
              <a:gd name="connsiteX1977" fmla="*/ 675214 w 7406330"/>
              <a:gd name="connsiteY1977" fmla="*/ 1790344 h 3387755"/>
              <a:gd name="connsiteX1978" fmla="*/ 679887 w 7406330"/>
              <a:gd name="connsiteY1978" fmla="*/ 1783335 h 3387755"/>
              <a:gd name="connsiteX1979" fmla="*/ 686896 w 7406330"/>
              <a:gd name="connsiteY1979" fmla="*/ 1788008 h 3387755"/>
              <a:gd name="connsiteX1980" fmla="*/ 686896 w 7406330"/>
              <a:gd name="connsiteY1980" fmla="*/ 1788008 h 3387755"/>
              <a:gd name="connsiteX1981" fmla="*/ 686896 w 7406330"/>
              <a:gd name="connsiteY1981" fmla="*/ 1788008 h 3387755"/>
              <a:gd name="connsiteX1982" fmla="*/ 651851 w 7406330"/>
              <a:gd name="connsiteY1982" fmla="*/ 1755298 h 3387755"/>
              <a:gd name="connsiteX1983" fmla="*/ 651851 w 7406330"/>
              <a:gd name="connsiteY1983" fmla="*/ 1755298 h 3387755"/>
              <a:gd name="connsiteX1984" fmla="*/ 651851 w 7406330"/>
              <a:gd name="connsiteY1984" fmla="*/ 1755298 h 3387755"/>
              <a:gd name="connsiteX1985" fmla="*/ 691569 w 7406330"/>
              <a:gd name="connsiteY1985" fmla="*/ 1785671 h 3387755"/>
              <a:gd name="connsiteX1986" fmla="*/ 691569 w 7406330"/>
              <a:gd name="connsiteY1986" fmla="*/ 1788008 h 3387755"/>
              <a:gd name="connsiteX1987" fmla="*/ 691569 w 7406330"/>
              <a:gd name="connsiteY1987" fmla="*/ 1785671 h 3387755"/>
              <a:gd name="connsiteX1988" fmla="*/ 897171 w 7406330"/>
              <a:gd name="connsiteY1988" fmla="*/ 2105756 h 3387755"/>
              <a:gd name="connsiteX1989" fmla="*/ 894834 w 7406330"/>
              <a:gd name="connsiteY1989" fmla="*/ 2108092 h 3387755"/>
              <a:gd name="connsiteX1990" fmla="*/ 897171 w 7406330"/>
              <a:gd name="connsiteY1990" fmla="*/ 2105756 h 3387755"/>
              <a:gd name="connsiteX1991" fmla="*/ 901843 w 7406330"/>
              <a:gd name="connsiteY1991" fmla="*/ 2101083 h 3387755"/>
              <a:gd name="connsiteX1992" fmla="*/ 901843 w 7406330"/>
              <a:gd name="connsiteY1992" fmla="*/ 2101083 h 3387755"/>
              <a:gd name="connsiteX1993" fmla="*/ 901843 w 7406330"/>
              <a:gd name="connsiteY1993" fmla="*/ 2101083 h 3387755"/>
              <a:gd name="connsiteX1994" fmla="*/ 714933 w 7406330"/>
              <a:gd name="connsiteY1994" fmla="*/ 1823053 h 3387755"/>
              <a:gd name="connsiteX1995" fmla="*/ 714933 w 7406330"/>
              <a:gd name="connsiteY1995" fmla="*/ 1823053 h 3387755"/>
              <a:gd name="connsiteX1996" fmla="*/ 714933 w 7406330"/>
              <a:gd name="connsiteY1996" fmla="*/ 1823053 h 3387755"/>
              <a:gd name="connsiteX1997" fmla="*/ 707924 w 7406330"/>
              <a:gd name="connsiteY1997" fmla="*/ 1834735 h 3387755"/>
              <a:gd name="connsiteX1998" fmla="*/ 707924 w 7406330"/>
              <a:gd name="connsiteY1998" fmla="*/ 1834735 h 3387755"/>
              <a:gd name="connsiteX1999" fmla="*/ 707924 w 7406330"/>
              <a:gd name="connsiteY1999" fmla="*/ 1834735 h 3387755"/>
              <a:gd name="connsiteX2000" fmla="*/ 712596 w 7406330"/>
              <a:gd name="connsiteY2000" fmla="*/ 1834735 h 3387755"/>
              <a:gd name="connsiteX2001" fmla="*/ 710260 w 7406330"/>
              <a:gd name="connsiteY2001" fmla="*/ 1839408 h 3387755"/>
              <a:gd name="connsiteX2002" fmla="*/ 712596 w 7406330"/>
              <a:gd name="connsiteY2002" fmla="*/ 1834735 h 3387755"/>
              <a:gd name="connsiteX2003" fmla="*/ 719606 w 7406330"/>
              <a:gd name="connsiteY2003" fmla="*/ 1825390 h 3387755"/>
              <a:gd name="connsiteX2004" fmla="*/ 714933 w 7406330"/>
              <a:gd name="connsiteY2004" fmla="*/ 1834735 h 3387755"/>
              <a:gd name="connsiteX2005" fmla="*/ 719606 w 7406330"/>
              <a:gd name="connsiteY2005" fmla="*/ 1825390 h 3387755"/>
              <a:gd name="connsiteX2006" fmla="*/ 719606 w 7406330"/>
              <a:gd name="connsiteY2006" fmla="*/ 1820717 h 3387755"/>
              <a:gd name="connsiteX2007" fmla="*/ 719606 w 7406330"/>
              <a:gd name="connsiteY2007" fmla="*/ 1820717 h 3387755"/>
              <a:gd name="connsiteX2008" fmla="*/ 719606 w 7406330"/>
              <a:gd name="connsiteY2008" fmla="*/ 1820717 h 3387755"/>
              <a:gd name="connsiteX2009" fmla="*/ 703251 w 7406330"/>
              <a:gd name="connsiteY2009" fmla="*/ 1783335 h 3387755"/>
              <a:gd name="connsiteX2010" fmla="*/ 703251 w 7406330"/>
              <a:gd name="connsiteY2010" fmla="*/ 1783335 h 3387755"/>
              <a:gd name="connsiteX2011" fmla="*/ 703251 w 7406330"/>
              <a:gd name="connsiteY2011" fmla="*/ 1783335 h 3387755"/>
              <a:gd name="connsiteX2012" fmla="*/ 693905 w 7406330"/>
              <a:gd name="connsiteY2012" fmla="*/ 1771653 h 3387755"/>
              <a:gd name="connsiteX2013" fmla="*/ 691569 w 7406330"/>
              <a:gd name="connsiteY2013" fmla="*/ 1776326 h 3387755"/>
              <a:gd name="connsiteX2014" fmla="*/ 693905 w 7406330"/>
              <a:gd name="connsiteY2014" fmla="*/ 1771653 h 3387755"/>
              <a:gd name="connsiteX2015" fmla="*/ 703251 w 7406330"/>
              <a:gd name="connsiteY2015" fmla="*/ 1780999 h 3387755"/>
              <a:gd name="connsiteX2016" fmla="*/ 703251 w 7406330"/>
              <a:gd name="connsiteY2016" fmla="*/ 1780999 h 3387755"/>
              <a:gd name="connsiteX2017" fmla="*/ 703251 w 7406330"/>
              <a:gd name="connsiteY2017" fmla="*/ 1780999 h 3387755"/>
              <a:gd name="connsiteX2018" fmla="*/ 642505 w 7406330"/>
              <a:gd name="connsiteY2018" fmla="*/ 1720253 h 3387755"/>
              <a:gd name="connsiteX2019" fmla="*/ 642505 w 7406330"/>
              <a:gd name="connsiteY2019" fmla="*/ 1720253 h 3387755"/>
              <a:gd name="connsiteX2020" fmla="*/ 642505 w 7406330"/>
              <a:gd name="connsiteY2020" fmla="*/ 1720253 h 3387755"/>
              <a:gd name="connsiteX2021" fmla="*/ 714933 w 7406330"/>
              <a:gd name="connsiteY2021" fmla="*/ 1776326 h 3387755"/>
              <a:gd name="connsiteX2022" fmla="*/ 712596 w 7406330"/>
              <a:gd name="connsiteY2022" fmla="*/ 1778662 h 3387755"/>
              <a:gd name="connsiteX2023" fmla="*/ 714933 w 7406330"/>
              <a:gd name="connsiteY2023" fmla="*/ 1776326 h 3387755"/>
              <a:gd name="connsiteX2024" fmla="*/ 999971 w 7406330"/>
              <a:gd name="connsiteY2024" fmla="*/ 2045010 h 3387755"/>
              <a:gd name="connsiteX2025" fmla="*/ 999971 w 7406330"/>
              <a:gd name="connsiteY2025" fmla="*/ 2045010 h 3387755"/>
              <a:gd name="connsiteX2026" fmla="*/ 999971 w 7406330"/>
              <a:gd name="connsiteY2026" fmla="*/ 2045010 h 3387755"/>
              <a:gd name="connsiteX2027" fmla="*/ 1028008 w 7406330"/>
              <a:gd name="connsiteY2027" fmla="*/ 2030992 h 3387755"/>
              <a:gd name="connsiteX2028" fmla="*/ 1028008 w 7406330"/>
              <a:gd name="connsiteY2028" fmla="*/ 2030992 h 3387755"/>
              <a:gd name="connsiteX2029" fmla="*/ 1028008 w 7406330"/>
              <a:gd name="connsiteY2029" fmla="*/ 2030992 h 3387755"/>
              <a:gd name="connsiteX2030" fmla="*/ 1044363 w 7406330"/>
              <a:gd name="connsiteY2030" fmla="*/ 2030992 h 3387755"/>
              <a:gd name="connsiteX2031" fmla="*/ 1042026 w 7406330"/>
              <a:gd name="connsiteY2031" fmla="*/ 2033328 h 3387755"/>
              <a:gd name="connsiteX2032" fmla="*/ 1044363 w 7406330"/>
              <a:gd name="connsiteY2032" fmla="*/ 2030992 h 3387755"/>
              <a:gd name="connsiteX2033" fmla="*/ 1249964 w 7406330"/>
              <a:gd name="connsiteY2033" fmla="*/ 1886136 h 3387755"/>
              <a:gd name="connsiteX2034" fmla="*/ 1259310 w 7406330"/>
              <a:gd name="connsiteY2034" fmla="*/ 1888472 h 3387755"/>
              <a:gd name="connsiteX2035" fmla="*/ 1249964 w 7406330"/>
              <a:gd name="connsiteY2035" fmla="*/ 1886136 h 3387755"/>
              <a:gd name="connsiteX2036" fmla="*/ 1310710 w 7406330"/>
              <a:gd name="connsiteY2036" fmla="*/ 1902491 h 3387755"/>
              <a:gd name="connsiteX2037" fmla="*/ 1310710 w 7406330"/>
              <a:gd name="connsiteY2037" fmla="*/ 1902491 h 3387755"/>
              <a:gd name="connsiteX2038" fmla="*/ 1310710 w 7406330"/>
              <a:gd name="connsiteY2038" fmla="*/ 1902491 h 3387755"/>
              <a:gd name="connsiteX2039" fmla="*/ 1350429 w 7406330"/>
              <a:gd name="connsiteY2039" fmla="*/ 1921182 h 3387755"/>
              <a:gd name="connsiteX2040" fmla="*/ 1350429 w 7406330"/>
              <a:gd name="connsiteY2040" fmla="*/ 1921182 h 3387755"/>
              <a:gd name="connsiteX2041" fmla="*/ 1350429 w 7406330"/>
              <a:gd name="connsiteY2041" fmla="*/ 1921182 h 3387755"/>
              <a:gd name="connsiteX2042" fmla="*/ 1352765 w 7406330"/>
              <a:gd name="connsiteY2042" fmla="*/ 1918845 h 3387755"/>
              <a:gd name="connsiteX2043" fmla="*/ 1350429 w 7406330"/>
              <a:gd name="connsiteY2043" fmla="*/ 1921182 h 3387755"/>
              <a:gd name="connsiteX2044" fmla="*/ 1352765 w 7406330"/>
              <a:gd name="connsiteY2044" fmla="*/ 1918845 h 3387755"/>
              <a:gd name="connsiteX2045" fmla="*/ 1408838 w 7406330"/>
              <a:gd name="connsiteY2045" fmla="*/ 1881463 h 3387755"/>
              <a:gd name="connsiteX2046" fmla="*/ 1408838 w 7406330"/>
              <a:gd name="connsiteY2046" fmla="*/ 1888472 h 3387755"/>
              <a:gd name="connsiteX2047" fmla="*/ 1408838 w 7406330"/>
              <a:gd name="connsiteY2047" fmla="*/ 1881463 h 3387755"/>
              <a:gd name="connsiteX2048" fmla="*/ 1408838 w 7406330"/>
              <a:gd name="connsiteY2048" fmla="*/ 1881463 h 3387755"/>
              <a:gd name="connsiteX2049" fmla="*/ 1390147 w 7406330"/>
              <a:gd name="connsiteY2049" fmla="*/ 1834735 h 3387755"/>
              <a:gd name="connsiteX2050" fmla="*/ 1399493 w 7406330"/>
              <a:gd name="connsiteY2050" fmla="*/ 1823053 h 3387755"/>
              <a:gd name="connsiteX2051" fmla="*/ 1390147 w 7406330"/>
              <a:gd name="connsiteY2051" fmla="*/ 1834735 h 3387755"/>
              <a:gd name="connsiteX2052" fmla="*/ 1813032 w 7406330"/>
              <a:gd name="connsiteY2052" fmla="*/ 1944545 h 3387755"/>
              <a:gd name="connsiteX2053" fmla="*/ 1813032 w 7406330"/>
              <a:gd name="connsiteY2053" fmla="*/ 1944545 h 3387755"/>
              <a:gd name="connsiteX2054" fmla="*/ 1813032 w 7406330"/>
              <a:gd name="connsiteY2054" fmla="*/ 1944545 h 3387755"/>
              <a:gd name="connsiteX2055" fmla="*/ 1876115 w 7406330"/>
              <a:gd name="connsiteY2055" fmla="*/ 1650161 h 3387755"/>
              <a:gd name="connsiteX2056" fmla="*/ 1864433 w 7406330"/>
              <a:gd name="connsiteY2056" fmla="*/ 1645488 h 3387755"/>
              <a:gd name="connsiteX2057" fmla="*/ 1866769 w 7406330"/>
              <a:gd name="connsiteY2057" fmla="*/ 1666516 h 3387755"/>
              <a:gd name="connsiteX2058" fmla="*/ 1876115 w 7406330"/>
              <a:gd name="connsiteY2058" fmla="*/ 1650161 h 3387755"/>
              <a:gd name="connsiteX2059" fmla="*/ 1876115 w 7406330"/>
              <a:gd name="connsiteY2059" fmla="*/ 1650161 h 3387755"/>
              <a:gd name="connsiteX2060" fmla="*/ 1892469 w 7406330"/>
              <a:gd name="connsiteY2060" fmla="*/ 1612779 h 3387755"/>
              <a:gd name="connsiteX2061" fmla="*/ 1899479 w 7406330"/>
              <a:gd name="connsiteY2061" fmla="*/ 1610443 h 3387755"/>
              <a:gd name="connsiteX2062" fmla="*/ 1892469 w 7406330"/>
              <a:gd name="connsiteY2062" fmla="*/ 1612779 h 3387755"/>
              <a:gd name="connsiteX2063" fmla="*/ 2429837 w 7406330"/>
              <a:gd name="connsiteY2063" fmla="*/ 2339394 h 3387755"/>
              <a:gd name="connsiteX2064" fmla="*/ 2429837 w 7406330"/>
              <a:gd name="connsiteY2064" fmla="*/ 2339394 h 3387755"/>
              <a:gd name="connsiteX2065" fmla="*/ 2429837 w 7406330"/>
              <a:gd name="connsiteY2065" fmla="*/ 2339394 h 3387755"/>
              <a:gd name="connsiteX2066" fmla="*/ 2422828 w 7406330"/>
              <a:gd name="connsiteY2066" fmla="*/ 2334722 h 3387755"/>
              <a:gd name="connsiteX2067" fmla="*/ 2422828 w 7406330"/>
              <a:gd name="connsiteY2067" fmla="*/ 2334722 h 3387755"/>
              <a:gd name="connsiteX2068" fmla="*/ 2422828 w 7406330"/>
              <a:gd name="connsiteY2068" fmla="*/ 2334722 h 3387755"/>
              <a:gd name="connsiteX2069" fmla="*/ 2446192 w 7406330"/>
              <a:gd name="connsiteY2069" fmla="*/ 2358085 h 3387755"/>
              <a:gd name="connsiteX2070" fmla="*/ 2446192 w 7406330"/>
              <a:gd name="connsiteY2070" fmla="*/ 2358085 h 3387755"/>
              <a:gd name="connsiteX2071" fmla="*/ 2446192 w 7406330"/>
              <a:gd name="connsiteY2071" fmla="*/ 2358085 h 3387755"/>
              <a:gd name="connsiteX2072" fmla="*/ 2448528 w 7406330"/>
              <a:gd name="connsiteY2072" fmla="*/ 2358085 h 3387755"/>
              <a:gd name="connsiteX2073" fmla="*/ 2448528 w 7406330"/>
              <a:gd name="connsiteY2073" fmla="*/ 2358085 h 3387755"/>
              <a:gd name="connsiteX2074" fmla="*/ 2448528 w 7406330"/>
              <a:gd name="connsiteY2074" fmla="*/ 2358085 h 3387755"/>
              <a:gd name="connsiteX2075" fmla="*/ 2453201 w 7406330"/>
              <a:gd name="connsiteY2075" fmla="*/ 2362758 h 3387755"/>
              <a:gd name="connsiteX2076" fmla="*/ 2453201 w 7406330"/>
              <a:gd name="connsiteY2076" fmla="*/ 2362758 h 3387755"/>
              <a:gd name="connsiteX2077" fmla="*/ 2453201 w 7406330"/>
              <a:gd name="connsiteY2077" fmla="*/ 2362758 h 3387755"/>
              <a:gd name="connsiteX2078" fmla="*/ 2478901 w 7406330"/>
              <a:gd name="connsiteY2078" fmla="*/ 2374440 h 3387755"/>
              <a:gd name="connsiteX2079" fmla="*/ 2478901 w 7406330"/>
              <a:gd name="connsiteY2079" fmla="*/ 2374440 h 3387755"/>
              <a:gd name="connsiteX2080" fmla="*/ 2478901 w 7406330"/>
              <a:gd name="connsiteY2080" fmla="*/ 2374440 h 3387755"/>
              <a:gd name="connsiteX2081" fmla="*/ 2476565 w 7406330"/>
              <a:gd name="connsiteY2081" fmla="*/ 2376776 h 3387755"/>
              <a:gd name="connsiteX2082" fmla="*/ 2476565 w 7406330"/>
              <a:gd name="connsiteY2082" fmla="*/ 2376776 h 3387755"/>
              <a:gd name="connsiteX2083" fmla="*/ 2476565 w 7406330"/>
              <a:gd name="connsiteY2083" fmla="*/ 2376776 h 3387755"/>
              <a:gd name="connsiteX2084" fmla="*/ 2474228 w 7406330"/>
              <a:gd name="connsiteY2084" fmla="*/ 2372104 h 3387755"/>
              <a:gd name="connsiteX2085" fmla="*/ 2474228 w 7406330"/>
              <a:gd name="connsiteY2085" fmla="*/ 2372104 h 3387755"/>
              <a:gd name="connsiteX2086" fmla="*/ 2474228 w 7406330"/>
              <a:gd name="connsiteY2086" fmla="*/ 2372104 h 3387755"/>
              <a:gd name="connsiteX2087" fmla="*/ 2476565 w 7406330"/>
              <a:gd name="connsiteY2087" fmla="*/ 2372104 h 3387755"/>
              <a:gd name="connsiteX2088" fmla="*/ 2467219 w 7406330"/>
              <a:gd name="connsiteY2088" fmla="*/ 2369767 h 3387755"/>
              <a:gd name="connsiteX2089" fmla="*/ 2476565 w 7406330"/>
              <a:gd name="connsiteY2089" fmla="*/ 2372104 h 3387755"/>
              <a:gd name="connsiteX2090" fmla="*/ 2476565 w 7406330"/>
              <a:gd name="connsiteY2090" fmla="*/ 2372104 h 3387755"/>
              <a:gd name="connsiteX2091" fmla="*/ 2481237 w 7406330"/>
              <a:gd name="connsiteY2091" fmla="*/ 2372104 h 3387755"/>
              <a:gd name="connsiteX2092" fmla="*/ 2481237 w 7406330"/>
              <a:gd name="connsiteY2092" fmla="*/ 2379113 h 3387755"/>
              <a:gd name="connsiteX2093" fmla="*/ 2481237 w 7406330"/>
              <a:gd name="connsiteY2093" fmla="*/ 2372104 h 3387755"/>
              <a:gd name="connsiteX2094" fmla="*/ 2481237 w 7406330"/>
              <a:gd name="connsiteY2094" fmla="*/ 2372104 h 3387755"/>
              <a:gd name="connsiteX2095" fmla="*/ 2495256 w 7406330"/>
              <a:gd name="connsiteY2095" fmla="*/ 2393131 h 3387755"/>
              <a:gd name="connsiteX2096" fmla="*/ 2495256 w 7406330"/>
              <a:gd name="connsiteY2096" fmla="*/ 2393131 h 3387755"/>
              <a:gd name="connsiteX2097" fmla="*/ 2495256 w 7406330"/>
              <a:gd name="connsiteY2097" fmla="*/ 2393131 h 3387755"/>
              <a:gd name="connsiteX2098" fmla="*/ 2497592 w 7406330"/>
              <a:gd name="connsiteY2098" fmla="*/ 2395467 h 3387755"/>
              <a:gd name="connsiteX2099" fmla="*/ 2497592 w 7406330"/>
              <a:gd name="connsiteY2099" fmla="*/ 2395467 h 3387755"/>
              <a:gd name="connsiteX2100" fmla="*/ 2497592 w 7406330"/>
              <a:gd name="connsiteY2100" fmla="*/ 2395467 h 3387755"/>
              <a:gd name="connsiteX2101" fmla="*/ 2495256 w 7406330"/>
              <a:gd name="connsiteY2101" fmla="*/ 2409486 h 3387755"/>
              <a:gd name="connsiteX2102" fmla="*/ 2495256 w 7406330"/>
              <a:gd name="connsiteY2102" fmla="*/ 2409486 h 3387755"/>
              <a:gd name="connsiteX2103" fmla="*/ 2495256 w 7406330"/>
              <a:gd name="connsiteY2103" fmla="*/ 2409486 h 3387755"/>
              <a:gd name="connsiteX2104" fmla="*/ 2497592 w 7406330"/>
              <a:gd name="connsiteY2104" fmla="*/ 2414158 h 3387755"/>
              <a:gd name="connsiteX2105" fmla="*/ 2497592 w 7406330"/>
              <a:gd name="connsiteY2105" fmla="*/ 2414158 h 3387755"/>
              <a:gd name="connsiteX2106" fmla="*/ 2497592 w 7406330"/>
              <a:gd name="connsiteY2106" fmla="*/ 2414158 h 3387755"/>
              <a:gd name="connsiteX2107" fmla="*/ 2497592 w 7406330"/>
              <a:gd name="connsiteY2107" fmla="*/ 2404813 h 3387755"/>
              <a:gd name="connsiteX2108" fmla="*/ 2497592 w 7406330"/>
              <a:gd name="connsiteY2108" fmla="*/ 2404813 h 3387755"/>
              <a:gd name="connsiteX2109" fmla="*/ 2497592 w 7406330"/>
              <a:gd name="connsiteY2109" fmla="*/ 2404813 h 3387755"/>
              <a:gd name="connsiteX2110" fmla="*/ 2499929 w 7406330"/>
              <a:gd name="connsiteY2110" fmla="*/ 2409486 h 3387755"/>
              <a:gd name="connsiteX2111" fmla="*/ 2495256 w 7406330"/>
              <a:gd name="connsiteY2111" fmla="*/ 2404813 h 3387755"/>
              <a:gd name="connsiteX2112" fmla="*/ 2499929 w 7406330"/>
              <a:gd name="connsiteY2112" fmla="*/ 2409486 h 3387755"/>
              <a:gd name="connsiteX2113" fmla="*/ 2499929 w 7406330"/>
              <a:gd name="connsiteY2113" fmla="*/ 2409486 h 3387755"/>
              <a:gd name="connsiteX2114" fmla="*/ 2506938 w 7406330"/>
              <a:gd name="connsiteY2114" fmla="*/ 2414158 h 3387755"/>
              <a:gd name="connsiteX2115" fmla="*/ 2502265 w 7406330"/>
              <a:gd name="connsiteY2115" fmla="*/ 2416495 h 3387755"/>
              <a:gd name="connsiteX2116" fmla="*/ 2506938 w 7406330"/>
              <a:gd name="connsiteY2116" fmla="*/ 2414158 h 3387755"/>
              <a:gd name="connsiteX2117" fmla="*/ 2506938 w 7406330"/>
              <a:gd name="connsiteY2117" fmla="*/ 2414158 h 3387755"/>
              <a:gd name="connsiteX2118" fmla="*/ 2506938 w 7406330"/>
              <a:gd name="connsiteY2118" fmla="*/ 2409486 h 3387755"/>
              <a:gd name="connsiteX2119" fmla="*/ 2504601 w 7406330"/>
              <a:gd name="connsiteY2119" fmla="*/ 2409486 h 3387755"/>
              <a:gd name="connsiteX2120" fmla="*/ 2506938 w 7406330"/>
              <a:gd name="connsiteY2120" fmla="*/ 2409486 h 3387755"/>
              <a:gd name="connsiteX2121" fmla="*/ 2504601 w 7406330"/>
              <a:gd name="connsiteY2121" fmla="*/ 2388458 h 3387755"/>
              <a:gd name="connsiteX2122" fmla="*/ 2504601 w 7406330"/>
              <a:gd name="connsiteY2122" fmla="*/ 2388458 h 3387755"/>
              <a:gd name="connsiteX2123" fmla="*/ 2504601 w 7406330"/>
              <a:gd name="connsiteY2123" fmla="*/ 2388458 h 3387755"/>
              <a:gd name="connsiteX2124" fmla="*/ 2506938 w 7406330"/>
              <a:gd name="connsiteY2124" fmla="*/ 2400140 h 3387755"/>
              <a:gd name="connsiteX2125" fmla="*/ 2506938 w 7406330"/>
              <a:gd name="connsiteY2125" fmla="*/ 2400140 h 3387755"/>
              <a:gd name="connsiteX2126" fmla="*/ 2506938 w 7406330"/>
              <a:gd name="connsiteY2126" fmla="*/ 2400140 h 3387755"/>
              <a:gd name="connsiteX2127" fmla="*/ 2513947 w 7406330"/>
              <a:gd name="connsiteY2127" fmla="*/ 2411822 h 3387755"/>
              <a:gd name="connsiteX2128" fmla="*/ 2513947 w 7406330"/>
              <a:gd name="connsiteY2128" fmla="*/ 2411822 h 3387755"/>
              <a:gd name="connsiteX2129" fmla="*/ 2513947 w 7406330"/>
              <a:gd name="connsiteY2129" fmla="*/ 2411822 h 3387755"/>
              <a:gd name="connsiteX2130" fmla="*/ 2511611 w 7406330"/>
              <a:gd name="connsiteY2130" fmla="*/ 2407149 h 3387755"/>
              <a:gd name="connsiteX2131" fmla="*/ 2511611 w 7406330"/>
              <a:gd name="connsiteY2131" fmla="*/ 2407149 h 3387755"/>
              <a:gd name="connsiteX2132" fmla="*/ 2511611 w 7406330"/>
              <a:gd name="connsiteY2132" fmla="*/ 2407149 h 3387755"/>
              <a:gd name="connsiteX2133" fmla="*/ 2509274 w 7406330"/>
              <a:gd name="connsiteY2133" fmla="*/ 2397804 h 3387755"/>
              <a:gd name="connsiteX2134" fmla="*/ 2509274 w 7406330"/>
              <a:gd name="connsiteY2134" fmla="*/ 2397804 h 3387755"/>
              <a:gd name="connsiteX2135" fmla="*/ 2509274 w 7406330"/>
              <a:gd name="connsiteY2135" fmla="*/ 2397804 h 3387755"/>
              <a:gd name="connsiteX2136" fmla="*/ 2506938 w 7406330"/>
              <a:gd name="connsiteY2136" fmla="*/ 2390795 h 3387755"/>
              <a:gd name="connsiteX2137" fmla="*/ 2506938 w 7406330"/>
              <a:gd name="connsiteY2137" fmla="*/ 2390795 h 3387755"/>
              <a:gd name="connsiteX2138" fmla="*/ 2502265 w 7406330"/>
              <a:gd name="connsiteY2138" fmla="*/ 2390795 h 3387755"/>
              <a:gd name="connsiteX2139" fmla="*/ 2499929 w 7406330"/>
              <a:gd name="connsiteY2139" fmla="*/ 2393131 h 3387755"/>
              <a:gd name="connsiteX2140" fmla="*/ 2506938 w 7406330"/>
              <a:gd name="connsiteY2140" fmla="*/ 2390795 h 3387755"/>
              <a:gd name="connsiteX2141" fmla="*/ 2506938 w 7406330"/>
              <a:gd name="connsiteY2141" fmla="*/ 2390795 h 3387755"/>
              <a:gd name="connsiteX2142" fmla="*/ 2518620 w 7406330"/>
              <a:gd name="connsiteY2142" fmla="*/ 2409486 h 3387755"/>
              <a:gd name="connsiteX2143" fmla="*/ 2518620 w 7406330"/>
              <a:gd name="connsiteY2143" fmla="*/ 2409486 h 3387755"/>
              <a:gd name="connsiteX2144" fmla="*/ 2518620 w 7406330"/>
              <a:gd name="connsiteY2144" fmla="*/ 2409486 h 3387755"/>
              <a:gd name="connsiteX2145" fmla="*/ 2520956 w 7406330"/>
              <a:gd name="connsiteY2145" fmla="*/ 2411822 h 3387755"/>
              <a:gd name="connsiteX2146" fmla="*/ 2520956 w 7406330"/>
              <a:gd name="connsiteY2146" fmla="*/ 2411822 h 3387755"/>
              <a:gd name="connsiteX2147" fmla="*/ 2520956 w 7406330"/>
              <a:gd name="connsiteY2147" fmla="*/ 2411822 h 3387755"/>
              <a:gd name="connsiteX2148" fmla="*/ 2509274 w 7406330"/>
              <a:gd name="connsiteY2148" fmla="*/ 2390795 h 3387755"/>
              <a:gd name="connsiteX2149" fmla="*/ 2509274 w 7406330"/>
              <a:gd name="connsiteY2149" fmla="*/ 2390795 h 3387755"/>
              <a:gd name="connsiteX2150" fmla="*/ 2509274 w 7406330"/>
              <a:gd name="connsiteY2150" fmla="*/ 2390795 h 3387755"/>
              <a:gd name="connsiteX2151" fmla="*/ 2513947 w 7406330"/>
              <a:gd name="connsiteY2151" fmla="*/ 2388458 h 3387755"/>
              <a:gd name="connsiteX2152" fmla="*/ 2513947 w 7406330"/>
              <a:gd name="connsiteY2152" fmla="*/ 2388458 h 3387755"/>
              <a:gd name="connsiteX2153" fmla="*/ 2513947 w 7406330"/>
              <a:gd name="connsiteY2153" fmla="*/ 2388458 h 3387755"/>
              <a:gd name="connsiteX2154" fmla="*/ 2532638 w 7406330"/>
              <a:gd name="connsiteY2154" fmla="*/ 2411822 h 3387755"/>
              <a:gd name="connsiteX2155" fmla="*/ 2532638 w 7406330"/>
              <a:gd name="connsiteY2155" fmla="*/ 2411822 h 3387755"/>
              <a:gd name="connsiteX2156" fmla="*/ 2532638 w 7406330"/>
              <a:gd name="connsiteY2156" fmla="*/ 2411822 h 3387755"/>
              <a:gd name="connsiteX2157" fmla="*/ 2053680 w 7406330"/>
              <a:gd name="connsiteY2157" fmla="*/ 1540351 h 3387755"/>
              <a:gd name="connsiteX2158" fmla="*/ 2053680 w 7406330"/>
              <a:gd name="connsiteY2158" fmla="*/ 1540351 h 3387755"/>
              <a:gd name="connsiteX2159" fmla="*/ 2053680 w 7406330"/>
              <a:gd name="connsiteY2159" fmla="*/ 1540351 h 3387755"/>
              <a:gd name="connsiteX2160" fmla="*/ 2060689 w 7406330"/>
              <a:gd name="connsiteY2160" fmla="*/ 1542687 h 3387755"/>
              <a:gd name="connsiteX2161" fmla="*/ 2060689 w 7406330"/>
              <a:gd name="connsiteY2161" fmla="*/ 1542687 h 3387755"/>
              <a:gd name="connsiteX2162" fmla="*/ 2060689 w 7406330"/>
              <a:gd name="connsiteY2162" fmla="*/ 1542687 h 3387755"/>
              <a:gd name="connsiteX2163" fmla="*/ 2548993 w 7406330"/>
              <a:gd name="connsiteY2163" fmla="*/ 2418831 h 3387755"/>
              <a:gd name="connsiteX2164" fmla="*/ 2548993 w 7406330"/>
              <a:gd name="connsiteY2164" fmla="*/ 2418831 h 3387755"/>
              <a:gd name="connsiteX2165" fmla="*/ 2548993 w 7406330"/>
              <a:gd name="connsiteY2165" fmla="*/ 2418831 h 3387755"/>
              <a:gd name="connsiteX2166" fmla="*/ 2063025 w 7406330"/>
              <a:gd name="connsiteY2166" fmla="*/ 1538015 h 3387755"/>
              <a:gd name="connsiteX2167" fmla="*/ 2063025 w 7406330"/>
              <a:gd name="connsiteY2167" fmla="*/ 1538015 h 3387755"/>
              <a:gd name="connsiteX2168" fmla="*/ 2063025 w 7406330"/>
              <a:gd name="connsiteY2168" fmla="*/ 1538015 h 3387755"/>
              <a:gd name="connsiteX2169" fmla="*/ 2063025 w 7406330"/>
              <a:gd name="connsiteY2169" fmla="*/ 1538015 h 3387755"/>
              <a:gd name="connsiteX2170" fmla="*/ 2063025 w 7406330"/>
              <a:gd name="connsiteY2170" fmla="*/ 1538015 h 3387755"/>
              <a:gd name="connsiteX2171" fmla="*/ 2063025 w 7406330"/>
              <a:gd name="connsiteY2171" fmla="*/ 1538015 h 3387755"/>
              <a:gd name="connsiteX2172" fmla="*/ 2556002 w 7406330"/>
              <a:gd name="connsiteY2172" fmla="*/ 2423504 h 3387755"/>
              <a:gd name="connsiteX2173" fmla="*/ 2556002 w 7406330"/>
              <a:gd name="connsiteY2173" fmla="*/ 2423504 h 3387755"/>
              <a:gd name="connsiteX2174" fmla="*/ 2556002 w 7406330"/>
              <a:gd name="connsiteY2174" fmla="*/ 2423504 h 3387755"/>
              <a:gd name="connsiteX2175" fmla="*/ 2556002 w 7406330"/>
              <a:gd name="connsiteY2175" fmla="*/ 2421168 h 3387755"/>
              <a:gd name="connsiteX2176" fmla="*/ 2556002 w 7406330"/>
              <a:gd name="connsiteY2176" fmla="*/ 2421168 h 3387755"/>
              <a:gd name="connsiteX2177" fmla="*/ 2556002 w 7406330"/>
              <a:gd name="connsiteY2177" fmla="*/ 2421168 h 3387755"/>
              <a:gd name="connsiteX2178" fmla="*/ 2560674 w 7406330"/>
              <a:gd name="connsiteY2178" fmla="*/ 2423504 h 3387755"/>
              <a:gd name="connsiteX2179" fmla="*/ 2560674 w 7406330"/>
              <a:gd name="connsiteY2179" fmla="*/ 2423504 h 3387755"/>
              <a:gd name="connsiteX2180" fmla="*/ 2560674 w 7406330"/>
              <a:gd name="connsiteY2180" fmla="*/ 2423504 h 3387755"/>
              <a:gd name="connsiteX2181" fmla="*/ 2567684 w 7406330"/>
              <a:gd name="connsiteY2181" fmla="*/ 2425840 h 3387755"/>
              <a:gd name="connsiteX2182" fmla="*/ 2567684 w 7406330"/>
              <a:gd name="connsiteY2182" fmla="*/ 2425840 h 3387755"/>
              <a:gd name="connsiteX2183" fmla="*/ 2567684 w 7406330"/>
              <a:gd name="connsiteY2183" fmla="*/ 2425840 h 3387755"/>
              <a:gd name="connsiteX2184" fmla="*/ 2570020 w 7406330"/>
              <a:gd name="connsiteY2184" fmla="*/ 2418831 h 3387755"/>
              <a:gd name="connsiteX2185" fmla="*/ 2570020 w 7406330"/>
              <a:gd name="connsiteY2185" fmla="*/ 2418831 h 3387755"/>
              <a:gd name="connsiteX2186" fmla="*/ 2570020 w 7406330"/>
              <a:gd name="connsiteY2186" fmla="*/ 2418831 h 3387755"/>
              <a:gd name="connsiteX2187" fmla="*/ 2095734 w 7406330"/>
              <a:gd name="connsiteY2187" fmla="*/ 1552033 h 3387755"/>
              <a:gd name="connsiteX2188" fmla="*/ 2095734 w 7406330"/>
              <a:gd name="connsiteY2188" fmla="*/ 1552033 h 3387755"/>
              <a:gd name="connsiteX2189" fmla="*/ 2095734 w 7406330"/>
              <a:gd name="connsiteY2189" fmla="*/ 1552033 h 3387755"/>
              <a:gd name="connsiteX2190" fmla="*/ 2107416 w 7406330"/>
              <a:gd name="connsiteY2190" fmla="*/ 1545024 h 3387755"/>
              <a:gd name="connsiteX2191" fmla="*/ 2107416 w 7406330"/>
              <a:gd name="connsiteY2191" fmla="*/ 1545024 h 3387755"/>
              <a:gd name="connsiteX2192" fmla="*/ 2107416 w 7406330"/>
              <a:gd name="connsiteY2192" fmla="*/ 1545024 h 3387755"/>
              <a:gd name="connsiteX2193" fmla="*/ 2102744 w 7406330"/>
              <a:gd name="connsiteY2193" fmla="*/ 1547360 h 3387755"/>
              <a:gd name="connsiteX2194" fmla="*/ 2102744 w 7406330"/>
              <a:gd name="connsiteY2194" fmla="*/ 1547360 h 3387755"/>
              <a:gd name="connsiteX2195" fmla="*/ 2102744 w 7406330"/>
              <a:gd name="connsiteY2195" fmla="*/ 1547360 h 3387755"/>
              <a:gd name="connsiteX2196" fmla="*/ 2102744 w 7406330"/>
              <a:gd name="connsiteY2196" fmla="*/ 1549697 h 3387755"/>
              <a:gd name="connsiteX2197" fmla="*/ 2102744 w 7406330"/>
              <a:gd name="connsiteY2197" fmla="*/ 1549697 h 3387755"/>
              <a:gd name="connsiteX2198" fmla="*/ 2102744 w 7406330"/>
              <a:gd name="connsiteY2198" fmla="*/ 1549697 h 3387755"/>
              <a:gd name="connsiteX2199" fmla="*/ 2586375 w 7406330"/>
              <a:gd name="connsiteY2199" fmla="*/ 2430513 h 3387755"/>
              <a:gd name="connsiteX2200" fmla="*/ 2586375 w 7406330"/>
              <a:gd name="connsiteY2200" fmla="*/ 2430513 h 3387755"/>
              <a:gd name="connsiteX2201" fmla="*/ 2586375 w 7406330"/>
              <a:gd name="connsiteY2201" fmla="*/ 2430513 h 3387755"/>
              <a:gd name="connsiteX2202" fmla="*/ 2584038 w 7406330"/>
              <a:gd name="connsiteY2202" fmla="*/ 2421168 h 3387755"/>
              <a:gd name="connsiteX2203" fmla="*/ 2574693 w 7406330"/>
              <a:gd name="connsiteY2203" fmla="*/ 2421168 h 3387755"/>
              <a:gd name="connsiteX2204" fmla="*/ 2579366 w 7406330"/>
              <a:gd name="connsiteY2204" fmla="*/ 2428177 h 3387755"/>
              <a:gd name="connsiteX2205" fmla="*/ 2584038 w 7406330"/>
              <a:gd name="connsiteY2205" fmla="*/ 2421168 h 3387755"/>
              <a:gd name="connsiteX2206" fmla="*/ 2584038 w 7406330"/>
              <a:gd name="connsiteY2206" fmla="*/ 2421168 h 3387755"/>
              <a:gd name="connsiteX2207" fmla="*/ 2607402 w 7406330"/>
              <a:gd name="connsiteY2207" fmla="*/ 2372104 h 3387755"/>
              <a:gd name="connsiteX2208" fmla="*/ 2607402 w 7406330"/>
              <a:gd name="connsiteY2208" fmla="*/ 2372104 h 3387755"/>
              <a:gd name="connsiteX2209" fmla="*/ 2607402 w 7406330"/>
              <a:gd name="connsiteY2209" fmla="*/ 2372104 h 3387755"/>
              <a:gd name="connsiteX2210" fmla="*/ 2588711 w 7406330"/>
              <a:gd name="connsiteY2210" fmla="*/ 2425840 h 3387755"/>
              <a:gd name="connsiteX2211" fmla="*/ 2588711 w 7406330"/>
              <a:gd name="connsiteY2211" fmla="*/ 2425840 h 3387755"/>
              <a:gd name="connsiteX2212" fmla="*/ 2588711 w 7406330"/>
              <a:gd name="connsiteY2212" fmla="*/ 2425840 h 3387755"/>
              <a:gd name="connsiteX2213" fmla="*/ 2607402 w 7406330"/>
              <a:gd name="connsiteY2213" fmla="*/ 2437522 h 3387755"/>
              <a:gd name="connsiteX2214" fmla="*/ 2607402 w 7406330"/>
              <a:gd name="connsiteY2214" fmla="*/ 2437522 h 3387755"/>
              <a:gd name="connsiteX2215" fmla="*/ 2607402 w 7406330"/>
              <a:gd name="connsiteY2215" fmla="*/ 2437522 h 3387755"/>
              <a:gd name="connsiteX2216" fmla="*/ 2609738 w 7406330"/>
              <a:gd name="connsiteY2216" fmla="*/ 2418831 h 3387755"/>
              <a:gd name="connsiteX2217" fmla="*/ 2591048 w 7406330"/>
              <a:gd name="connsiteY2217" fmla="*/ 2428177 h 3387755"/>
              <a:gd name="connsiteX2218" fmla="*/ 2609738 w 7406330"/>
              <a:gd name="connsiteY2218" fmla="*/ 2418831 h 3387755"/>
              <a:gd name="connsiteX2219" fmla="*/ 2609738 w 7406330"/>
              <a:gd name="connsiteY2219" fmla="*/ 2418831 h 3387755"/>
              <a:gd name="connsiteX2220" fmla="*/ 2609738 w 7406330"/>
              <a:gd name="connsiteY2220" fmla="*/ 2435186 h 3387755"/>
              <a:gd name="connsiteX2221" fmla="*/ 2609738 w 7406330"/>
              <a:gd name="connsiteY2221" fmla="*/ 2435186 h 3387755"/>
              <a:gd name="connsiteX2222" fmla="*/ 2609738 w 7406330"/>
              <a:gd name="connsiteY2222" fmla="*/ 2435186 h 3387755"/>
              <a:gd name="connsiteX2223" fmla="*/ 2609738 w 7406330"/>
              <a:gd name="connsiteY2223" fmla="*/ 2430513 h 3387755"/>
              <a:gd name="connsiteX2224" fmla="*/ 2609738 w 7406330"/>
              <a:gd name="connsiteY2224" fmla="*/ 2432850 h 3387755"/>
              <a:gd name="connsiteX2225" fmla="*/ 2609738 w 7406330"/>
              <a:gd name="connsiteY2225" fmla="*/ 2430513 h 3387755"/>
              <a:gd name="connsiteX2226" fmla="*/ 2614411 w 7406330"/>
              <a:gd name="connsiteY2226" fmla="*/ 2418831 h 3387755"/>
              <a:gd name="connsiteX2227" fmla="*/ 2607402 w 7406330"/>
              <a:gd name="connsiteY2227" fmla="*/ 2428177 h 3387755"/>
              <a:gd name="connsiteX2228" fmla="*/ 2619084 w 7406330"/>
              <a:gd name="connsiteY2228" fmla="*/ 2425840 h 3387755"/>
              <a:gd name="connsiteX2229" fmla="*/ 2614411 w 7406330"/>
              <a:gd name="connsiteY2229" fmla="*/ 2418831 h 3387755"/>
              <a:gd name="connsiteX2230" fmla="*/ 2614411 w 7406330"/>
              <a:gd name="connsiteY2230" fmla="*/ 2418831 h 3387755"/>
              <a:gd name="connsiteX2231" fmla="*/ 2175172 w 7406330"/>
              <a:gd name="connsiteY2231" fmla="*/ 1549697 h 3387755"/>
              <a:gd name="connsiteX2232" fmla="*/ 2175172 w 7406330"/>
              <a:gd name="connsiteY2232" fmla="*/ 1547360 h 3387755"/>
              <a:gd name="connsiteX2233" fmla="*/ 2175172 w 7406330"/>
              <a:gd name="connsiteY2233" fmla="*/ 1549697 h 3387755"/>
              <a:gd name="connsiteX2234" fmla="*/ 2541984 w 7406330"/>
              <a:gd name="connsiteY2234" fmla="*/ 2098747 h 3387755"/>
              <a:gd name="connsiteX2235" fmla="*/ 2541984 w 7406330"/>
              <a:gd name="connsiteY2235" fmla="*/ 2098747 h 3387755"/>
              <a:gd name="connsiteX2236" fmla="*/ 2541984 w 7406330"/>
              <a:gd name="connsiteY2236" fmla="*/ 2098747 h 3387755"/>
              <a:gd name="connsiteX2237" fmla="*/ 2548993 w 7406330"/>
              <a:gd name="connsiteY2237" fmla="*/ 2108092 h 3387755"/>
              <a:gd name="connsiteX2238" fmla="*/ 2544320 w 7406330"/>
              <a:gd name="connsiteY2238" fmla="*/ 2101083 h 3387755"/>
              <a:gd name="connsiteX2239" fmla="*/ 2548993 w 7406330"/>
              <a:gd name="connsiteY2239" fmla="*/ 2108092 h 3387755"/>
              <a:gd name="connsiteX2240" fmla="*/ 2548993 w 7406330"/>
              <a:gd name="connsiteY2240" fmla="*/ 2108092 h 3387755"/>
              <a:gd name="connsiteX2241" fmla="*/ 2537311 w 7406330"/>
              <a:gd name="connsiteY2241" fmla="*/ 2089401 h 3387755"/>
              <a:gd name="connsiteX2242" fmla="*/ 2544320 w 7406330"/>
              <a:gd name="connsiteY2242" fmla="*/ 2094074 h 3387755"/>
              <a:gd name="connsiteX2243" fmla="*/ 2537311 w 7406330"/>
              <a:gd name="connsiteY2243" fmla="*/ 2089401 h 3387755"/>
              <a:gd name="connsiteX2244" fmla="*/ 2537311 w 7406330"/>
              <a:gd name="connsiteY2244" fmla="*/ 2089401 h 3387755"/>
              <a:gd name="connsiteX2245" fmla="*/ 2364418 w 7406330"/>
              <a:gd name="connsiteY2245" fmla="*/ 1601097 h 3387755"/>
              <a:gd name="connsiteX2246" fmla="*/ 2364418 w 7406330"/>
              <a:gd name="connsiteY2246" fmla="*/ 1601097 h 3387755"/>
              <a:gd name="connsiteX2247" fmla="*/ 2364418 w 7406330"/>
              <a:gd name="connsiteY2247" fmla="*/ 1601097 h 3387755"/>
              <a:gd name="connsiteX2248" fmla="*/ 2369091 w 7406330"/>
              <a:gd name="connsiteY2248" fmla="*/ 1601097 h 3387755"/>
              <a:gd name="connsiteX2249" fmla="*/ 2366755 w 7406330"/>
              <a:gd name="connsiteY2249" fmla="*/ 1603433 h 3387755"/>
              <a:gd name="connsiteX2250" fmla="*/ 2369091 w 7406330"/>
              <a:gd name="connsiteY2250" fmla="*/ 1601097 h 3387755"/>
              <a:gd name="connsiteX2251" fmla="*/ 2373764 w 7406330"/>
              <a:gd name="connsiteY2251" fmla="*/ 1596424 h 3387755"/>
              <a:gd name="connsiteX2252" fmla="*/ 2373764 w 7406330"/>
              <a:gd name="connsiteY2252" fmla="*/ 1596424 h 3387755"/>
              <a:gd name="connsiteX2253" fmla="*/ 2373764 w 7406330"/>
              <a:gd name="connsiteY2253" fmla="*/ 1596424 h 3387755"/>
              <a:gd name="connsiteX2254" fmla="*/ 2376100 w 7406330"/>
              <a:gd name="connsiteY2254" fmla="*/ 1584742 h 3387755"/>
              <a:gd name="connsiteX2255" fmla="*/ 2378437 w 7406330"/>
              <a:gd name="connsiteY2255" fmla="*/ 1577733 h 3387755"/>
              <a:gd name="connsiteX2256" fmla="*/ 2376100 w 7406330"/>
              <a:gd name="connsiteY2256" fmla="*/ 1584742 h 3387755"/>
              <a:gd name="connsiteX2257" fmla="*/ 2376100 w 7406330"/>
              <a:gd name="connsiteY2257" fmla="*/ 1584742 h 3387755"/>
              <a:gd name="connsiteX2258" fmla="*/ 2383110 w 7406330"/>
              <a:gd name="connsiteY2258" fmla="*/ 1589415 h 3387755"/>
              <a:gd name="connsiteX2259" fmla="*/ 2383110 w 7406330"/>
              <a:gd name="connsiteY2259" fmla="*/ 1589415 h 3387755"/>
              <a:gd name="connsiteX2260" fmla="*/ 2383110 w 7406330"/>
              <a:gd name="connsiteY2260" fmla="*/ 1589415 h 3387755"/>
              <a:gd name="connsiteX2261" fmla="*/ 2376100 w 7406330"/>
              <a:gd name="connsiteY2261" fmla="*/ 1598761 h 3387755"/>
              <a:gd name="connsiteX2262" fmla="*/ 2376100 w 7406330"/>
              <a:gd name="connsiteY2262" fmla="*/ 1598761 h 3387755"/>
              <a:gd name="connsiteX2263" fmla="*/ 2376100 w 7406330"/>
              <a:gd name="connsiteY2263" fmla="*/ 1598761 h 3387755"/>
              <a:gd name="connsiteX2264" fmla="*/ 2387782 w 7406330"/>
              <a:gd name="connsiteY2264" fmla="*/ 1582406 h 3387755"/>
              <a:gd name="connsiteX2265" fmla="*/ 2387782 w 7406330"/>
              <a:gd name="connsiteY2265" fmla="*/ 1582406 h 3387755"/>
              <a:gd name="connsiteX2266" fmla="*/ 2387782 w 7406330"/>
              <a:gd name="connsiteY2266" fmla="*/ 1582406 h 3387755"/>
              <a:gd name="connsiteX2267" fmla="*/ 2387782 w 7406330"/>
              <a:gd name="connsiteY2267" fmla="*/ 1577733 h 3387755"/>
              <a:gd name="connsiteX2268" fmla="*/ 2392455 w 7406330"/>
              <a:gd name="connsiteY2268" fmla="*/ 1554369 h 3387755"/>
              <a:gd name="connsiteX2269" fmla="*/ 2380773 w 7406330"/>
              <a:gd name="connsiteY2269" fmla="*/ 1577733 h 3387755"/>
              <a:gd name="connsiteX2270" fmla="*/ 2387782 w 7406330"/>
              <a:gd name="connsiteY2270" fmla="*/ 1577733 h 3387755"/>
              <a:gd name="connsiteX2271" fmla="*/ 2387782 w 7406330"/>
              <a:gd name="connsiteY2271" fmla="*/ 1575397 h 3387755"/>
              <a:gd name="connsiteX2272" fmla="*/ 2387782 w 7406330"/>
              <a:gd name="connsiteY2272" fmla="*/ 1575397 h 3387755"/>
              <a:gd name="connsiteX2273" fmla="*/ 2387782 w 7406330"/>
              <a:gd name="connsiteY2273" fmla="*/ 1575397 h 3387755"/>
              <a:gd name="connsiteX2274" fmla="*/ 2390119 w 7406330"/>
              <a:gd name="connsiteY2274" fmla="*/ 1580070 h 3387755"/>
              <a:gd name="connsiteX2275" fmla="*/ 2390119 w 7406330"/>
              <a:gd name="connsiteY2275" fmla="*/ 1580070 h 3387755"/>
              <a:gd name="connsiteX2276" fmla="*/ 2390119 w 7406330"/>
              <a:gd name="connsiteY2276" fmla="*/ 1580070 h 3387755"/>
              <a:gd name="connsiteX2277" fmla="*/ 2387782 w 7406330"/>
              <a:gd name="connsiteY2277" fmla="*/ 1573060 h 3387755"/>
              <a:gd name="connsiteX2278" fmla="*/ 2387782 w 7406330"/>
              <a:gd name="connsiteY2278" fmla="*/ 1573060 h 3387755"/>
              <a:gd name="connsiteX2279" fmla="*/ 2387782 w 7406330"/>
              <a:gd name="connsiteY2279" fmla="*/ 1573060 h 3387755"/>
              <a:gd name="connsiteX2280" fmla="*/ 2392455 w 7406330"/>
              <a:gd name="connsiteY2280" fmla="*/ 1575397 h 3387755"/>
              <a:gd name="connsiteX2281" fmla="*/ 2392455 w 7406330"/>
              <a:gd name="connsiteY2281" fmla="*/ 1575397 h 3387755"/>
              <a:gd name="connsiteX2282" fmla="*/ 2392455 w 7406330"/>
              <a:gd name="connsiteY2282" fmla="*/ 1575397 h 3387755"/>
              <a:gd name="connsiteX2283" fmla="*/ 2394791 w 7406330"/>
              <a:gd name="connsiteY2283" fmla="*/ 1573060 h 3387755"/>
              <a:gd name="connsiteX2284" fmla="*/ 2394791 w 7406330"/>
              <a:gd name="connsiteY2284" fmla="*/ 1573060 h 3387755"/>
              <a:gd name="connsiteX2285" fmla="*/ 2394791 w 7406330"/>
              <a:gd name="connsiteY2285" fmla="*/ 1573060 h 3387755"/>
              <a:gd name="connsiteX2286" fmla="*/ 2406473 w 7406330"/>
              <a:gd name="connsiteY2286" fmla="*/ 1589415 h 3387755"/>
              <a:gd name="connsiteX2287" fmla="*/ 2401801 w 7406330"/>
              <a:gd name="connsiteY2287" fmla="*/ 1589415 h 3387755"/>
              <a:gd name="connsiteX2288" fmla="*/ 2406473 w 7406330"/>
              <a:gd name="connsiteY2288" fmla="*/ 1589415 h 3387755"/>
              <a:gd name="connsiteX2289" fmla="*/ 2399464 w 7406330"/>
              <a:gd name="connsiteY2289" fmla="*/ 1580070 h 3387755"/>
              <a:gd name="connsiteX2290" fmla="*/ 2399464 w 7406330"/>
              <a:gd name="connsiteY2290" fmla="*/ 1580070 h 3387755"/>
              <a:gd name="connsiteX2291" fmla="*/ 2399464 w 7406330"/>
              <a:gd name="connsiteY2291" fmla="*/ 1580070 h 3387755"/>
              <a:gd name="connsiteX2292" fmla="*/ 2399464 w 7406330"/>
              <a:gd name="connsiteY2292" fmla="*/ 1580070 h 3387755"/>
              <a:gd name="connsiteX2293" fmla="*/ 2635439 w 7406330"/>
              <a:gd name="connsiteY2293" fmla="*/ 2030992 h 3387755"/>
              <a:gd name="connsiteX2294" fmla="*/ 2635439 w 7406330"/>
              <a:gd name="connsiteY2294" fmla="*/ 2030992 h 3387755"/>
              <a:gd name="connsiteX2295" fmla="*/ 2635439 w 7406330"/>
              <a:gd name="connsiteY2295" fmla="*/ 2030992 h 3387755"/>
              <a:gd name="connsiteX2296" fmla="*/ 2644784 w 7406330"/>
              <a:gd name="connsiteY2296" fmla="*/ 1998282 h 3387755"/>
              <a:gd name="connsiteX2297" fmla="*/ 2633102 w 7406330"/>
              <a:gd name="connsiteY2297" fmla="*/ 2000619 h 3387755"/>
              <a:gd name="connsiteX2298" fmla="*/ 2635439 w 7406330"/>
              <a:gd name="connsiteY2298" fmla="*/ 2030992 h 3387755"/>
              <a:gd name="connsiteX2299" fmla="*/ 2644784 w 7406330"/>
              <a:gd name="connsiteY2299" fmla="*/ 1998282 h 3387755"/>
              <a:gd name="connsiteX2300" fmla="*/ 2644784 w 7406330"/>
              <a:gd name="connsiteY2300" fmla="*/ 1998282 h 3387755"/>
              <a:gd name="connsiteX2301" fmla="*/ 2661139 w 7406330"/>
              <a:gd name="connsiteY2301" fmla="*/ 1958564 h 3387755"/>
              <a:gd name="connsiteX2302" fmla="*/ 2661139 w 7406330"/>
              <a:gd name="connsiteY2302" fmla="*/ 1958564 h 3387755"/>
              <a:gd name="connsiteX2303" fmla="*/ 2661139 w 7406330"/>
              <a:gd name="connsiteY2303" fmla="*/ 1958564 h 3387755"/>
              <a:gd name="connsiteX2304" fmla="*/ 2541984 w 7406330"/>
              <a:gd name="connsiteY2304" fmla="*/ 1554369 h 3387755"/>
              <a:gd name="connsiteX2305" fmla="*/ 2541984 w 7406330"/>
              <a:gd name="connsiteY2305" fmla="*/ 1554369 h 3387755"/>
              <a:gd name="connsiteX2306" fmla="*/ 2541984 w 7406330"/>
              <a:gd name="connsiteY2306" fmla="*/ 1554369 h 3387755"/>
              <a:gd name="connsiteX2307" fmla="*/ 2728894 w 7406330"/>
              <a:gd name="connsiteY2307" fmla="*/ 1666516 h 3387755"/>
              <a:gd name="connsiteX2308" fmla="*/ 2728894 w 7406330"/>
              <a:gd name="connsiteY2308" fmla="*/ 1666516 h 3387755"/>
              <a:gd name="connsiteX2309" fmla="*/ 2728894 w 7406330"/>
              <a:gd name="connsiteY2309" fmla="*/ 1666516 h 3387755"/>
              <a:gd name="connsiteX2310" fmla="*/ 2588711 w 7406330"/>
              <a:gd name="connsiteY2310" fmla="*/ 2421168 h 3387755"/>
              <a:gd name="connsiteX2311" fmla="*/ 2588711 w 7406330"/>
              <a:gd name="connsiteY2311" fmla="*/ 2421168 h 3387755"/>
              <a:gd name="connsiteX2312" fmla="*/ 2588711 w 7406330"/>
              <a:gd name="connsiteY2312" fmla="*/ 2421168 h 3387755"/>
              <a:gd name="connsiteX2313" fmla="*/ 2661139 w 7406330"/>
              <a:gd name="connsiteY2313" fmla="*/ 1958564 h 3387755"/>
              <a:gd name="connsiteX2314" fmla="*/ 2661139 w 7406330"/>
              <a:gd name="connsiteY2314" fmla="*/ 1958564 h 3387755"/>
              <a:gd name="connsiteX2315" fmla="*/ 2661139 w 7406330"/>
              <a:gd name="connsiteY2315" fmla="*/ 1958564 h 3387755"/>
              <a:gd name="connsiteX2316" fmla="*/ 2399464 w 7406330"/>
              <a:gd name="connsiteY2316" fmla="*/ 1580070 h 3387755"/>
              <a:gd name="connsiteX2317" fmla="*/ 2399464 w 7406330"/>
              <a:gd name="connsiteY2317" fmla="*/ 1580070 h 3387755"/>
              <a:gd name="connsiteX2318" fmla="*/ 2399464 w 7406330"/>
              <a:gd name="connsiteY2318" fmla="*/ 1580070 h 3387755"/>
              <a:gd name="connsiteX2319" fmla="*/ 2387782 w 7406330"/>
              <a:gd name="connsiteY2319" fmla="*/ 1582406 h 3387755"/>
              <a:gd name="connsiteX2320" fmla="*/ 2387782 w 7406330"/>
              <a:gd name="connsiteY2320" fmla="*/ 1582406 h 3387755"/>
              <a:gd name="connsiteX2321" fmla="*/ 2387782 w 7406330"/>
              <a:gd name="connsiteY2321" fmla="*/ 1582406 h 3387755"/>
              <a:gd name="connsiteX2322" fmla="*/ 1450893 w 7406330"/>
              <a:gd name="connsiteY2322" fmla="*/ 1802026 h 3387755"/>
              <a:gd name="connsiteX2323" fmla="*/ 1450893 w 7406330"/>
              <a:gd name="connsiteY2323" fmla="*/ 1802026 h 3387755"/>
              <a:gd name="connsiteX2324" fmla="*/ 1450893 w 7406330"/>
              <a:gd name="connsiteY2324" fmla="*/ 1802026 h 3387755"/>
              <a:gd name="connsiteX2325" fmla="*/ 1413511 w 7406330"/>
              <a:gd name="connsiteY2325" fmla="*/ 1566051 h 3387755"/>
              <a:gd name="connsiteX2326" fmla="*/ 1413511 w 7406330"/>
              <a:gd name="connsiteY2326" fmla="*/ 1566051 h 3387755"/>
              <a:gd name="connsiteX2327" fmla="*/ 1413511 w 7406330"/>
              <a:gd name="connsiteY2327" fmla="*/ 1566051 h 3387755"/>
              <a:gd name="connsiteX2328" fmla="*/ 1591076 w 7406330"/>
              <a:gd name="connsiteY2328" fmla="*/ 1187557 h 3387755"/>
              <a:gd name="connsiteX2329" fmla="*/ 1591076 w 7406330"/>
              <a:gd name="connsiteY2329" fmla="*/ 1187557 h 3387755"/>
              <a:gd name="connsiteX2330" fmla="*/ 1591076 w 7406330"/>
              <a:gd name="connsiteY2330" fmla="*/ 1187557 h 3387755"/>
              <a:gd name="connsiteX2331" fmla="*/ 1439211 w 7406330"/>
              <a:gd name="connsiteY2331" fmla="*/ 846445 h 3387755"/>
              <a:gd name="connsiteX2332" fmla="*/ 1439211 w 7406330"/>
              <a:gd name="connsiteY2332" fmla="*/ 846445 h 3387755"/>
              <a:gd name="connsiteX2333" fmla="*/ 1439211 w 7406330"/>
              <a:gd name="connsiteY2333" fmla="*/ 846445 h 3387755"/>
              <a:gd name="connsiteX2334" fmla="*/ 1394820 w 7406330"/>
              <a:gd name="connsiteY2334" fmla="*/ 1213257 h 3387755"/>
              <a:gd name="connsiteX2335" fmla="*/ 1394820 w 7406330"/>
              <a:gd name="connsiteY2335" fmla="*/ 1213257 h 3387755"/>
              <a:gd name="connsiteX2336" fmla="*/ 1394820 w 7406330"/>
              <a:gd name="connsiteY2336" fmla="*/ 1213257 h 3387755"/>
              <a:gd name="connsiteX2337" fmla="*/ 1544348 w 7406330"/>
              <a:gd name="connsiteY2337" fmla="*/ 1442223 h 3387755"/>
              <a:gd name="connsiteX2338" fmla="*/ 1544348 w 7406330"/>
              <a:gd name="connsiteY2338" fmla="*/ 1442223 h 3387755"/>
              <a:gd name="connsiteX2339" fmla="*/ 1544348 w 7406330"/>
              <a:gd name="connsiteY2339" fmla="*/ 1442223 h 3387755"/>
              <a:gd name="connsiteX2340" fmla="*/ 1441548 w 7406330"/>
              <a:gd name="connsiteY2340" fmla="*/ 848782 h 3387755"/>
              <a:gd name="connsiteX2341" fmla="*/ 1441548 w 7406330"/>
              <a:gd name="connsiteY2341" fmla="*/ 848782 h 3387755"/>
              <a:gd name="connsiteX2342" fmla="*/ 1441548 w 7406330"/>
              <a:gd name="connsiteY2342" fmla="*/ 848782 h 3387755"/>
              <a:gd name="connsiteX2343" fmla="*/ 1527994 w 7406330"/>
              <a:gd name="connsiteY2343" fmla="*/ 752990 h 3387755"/>
              <a:gd name="connsiteX2344" fmla="*/ 1527994 w 7406330"/>
              <a:gd name="connsiteY2344" fmla="*/ 752990 h 3387755"/>
              <a:gd name="connsiteX2345" fmla="*/ 1527994 w 7406330"/>
              <a:gd name="connsiteY2345" fmla="*/ 752990 h 3387755"/>
              <a:gd name="connsiteX2346" fmla="*/ 1520985 w 7406330"/>
              <a:gd name="connsiteY2346" fmla="*/ 813736 h 3387755"/>
              <a:gd name="connsiteX2347" fmla="*/ 1520985 w 7406330"/>
              <a:gd name="connsiteY2347" fmla="*/ 813736 h 3387755"/>
              <a:gd name="connsiteX2348" fmla="*/ 1520985 w 7406330"/>
              <a:gd name="connsiteY2348" fmla="*/ 813736 h 3387755"/>
              <a:gd name="connsiteX2349" fmla="*/ 362139 w 7406330"/>
              <a:gd name="connsiteY2349" fmla="*/ 1701561 h 3387755"/>
              <a:gd name="connsiteX2350" fmla="*/ 362139 w 7406330"/>
              <a:gd name="connsiteY2350" fmla="*/ 1701561 h 3387755"/>
              <a:gd name="connsiteX2351" fmla="*/ 362139 w 7406330"/>
              <a:gd name="connsiteY2351" fmla="*/ 1701561 h 3387755"/>
              <a:gd name="connsiteX2352" fmla="*/ 1525657 w 7406330"/>
              <a:gd name="connsiteY2352" fmla="*/ 752990 h 3387755"/>
              <a:gd name="connsiteX2353" fmla="*/ 1525657 w 7406330"/>
              <a:gd name="connsiteY2353" fmla="*/ 752990 h 3387755"/>
              <a:gd name="connsiteX2354" fmla="*/ 1525657 w 7406330"/>
              <a:gd name="connsiteY2354" fmla="*/ 752990 h 3387755"/>
              <a:gd name="connsiteX2355" fmla="*/ 207938 w 7406330"/>
              <a:gd name="connsiteY2355" fmla="*/ 2171175 h 3387755"/>
              <a:gd name="connsiteX2356" fmla="*/ 207938 w 7406330"/>
              <a:gd name="connsiteY2356" fmla="*/ 2171175 h 3387755"/>
              <a:gd name="connsiteX2357" fmla="*/ 207938 w 7406330"/>
              <a:gd name="connsiteY2357" fmla="*/ 2171175 h 3387755"/>
              <a:gd name="connsiteX2358" fmla="*/ 523350 w 7406330"/>
              <a:gd name="connsiteY2358" fmla="*/ 1745953 h 3387755"/>
              <a:gd name="connsiteX2359" fmla="*/ 523350 w 7406330"/>
              <a:gd name="connsiteY2359" fmla="*/ 1745953 h 3387755"/>
              <a:gd name="connsiteX2360" fmla="*/ 523350 w 7406330"/>
              <a:gd name="connsiteY2360" fmla="*/ 1745953 h 3387755"/>
              <a:gd name="connsiteX2361" fmla="*/ 168219 w 7406330"/>
              <a:gd name="connsiteY2361" fmla="*/ 2182857 h 3387755"/>
              <a:gd name="connsiteX2362" fmla="*/ 168219 w 7406330"/>
              <a:gd name="connsiteY2362" fmla="*/ 2182857 h 3387755"/>
              <a:gd name="connsiteX2363" fmla="*/ 168219 w 7406330"/>
              <a:gd name="connsiteY2363" fmla="*/ 2182857 h 3387755"/>
              <a:gd name="connsiteX2364" fmla="*/ 752315 w 7406330"/>
              <a:gd name="connsiteY2364" fmla="*/ 1332413 h 3387755"/>
              <a:gd name="connsiteX2365" fmla="*/ 752315 w 7406330"/>
              <a:gd name="connsiteY2365" fmla="*/ 1332413 h 3387755"/>
              <a:gd name="connsiteX2366" fmla="*/ 752315 w 7406330"/>
              <a:gd name="connsiteY2366" fmla="*/ 1332413 h 3387755"/>
              <a:gd name="connsiteX2367" fmla="*/ 1221928 w 7406330"/>
              <a:gd name="connsiteY2367" fmla="*/ 1773989 h 3387755"/>
              <a:gd name="connsiteX2368" fmla="*/ 1221928 w 7406330"/>
              <a:gd name="connsiteY2368" fmla="*/ 1773989 h 3387755"/>
              <a:gd name="connsiteX2369" fmla="*/ 1221928 w 7406330"/>
              <a:gd name="connsiteY2369" fmla="*/ 1773989 h 3387755"/>
              <a:gd name="connsiteX2370" fmla="*/ 205602 w 7406330"/>
              <a:gd name="connsiteY2370" fmla="*/ 2173511 h 3387755"/>
              <a:gd name="connsiteX2371" fmla="*/ 205602 w 7406330"/>
              <a:gd name="connsiteY2371" fmla="*/ 2173511 h 3387755"/>
              <a:gd name="connsiteX2372" fmla="*/ 205602 w 7406330"/>
              <a:gd name="connsiteY2372" fmla="*/ 2173511 h 3387755"/>
              <a:gd name="connsiteX2373" fmla="*/ 2018634 w 7406330"/>
              <a:gd name="connsiteY2373" fmla="*/ 902518 h 3387755"/>
              <a:gd name="connsiteX2374" fmla="*/ 2018634 w 7406330"/>
              <a:gd name="connsiteY2374" fmla="*/ 902518 h 3387755"/>
              <a:gd name="connsiteX2375" fmla="*/ 2018634 w 7406330"/>
              <a:gd name="connsiteY2375" fmla="*/ 902518 h 3387755"/>
              <a:gd name="connsiteX2376" fmla="*/ 1733595 w 7406330"/>
              <a:gd name="connsiteY2376" fmla="*/ 795045 h 3387755"/>
              <a:gd name="connsiteX2377" fmla="*/ 1733595 w 7406330"/>
              <a:gd name="connsiteY2377" fmla="*/ 795045 h 3387755"/>
              <a:gd name="connsiteX2378" fmla="*/ 1733595 w 7406330"/>
              <a:gd name="connsiteY2378" fmla="*/ 795045 h 3387755"/>
              <a:gd name="connsiteX2379" fmla="*/ 2780294 w 7406330"/>
              <a:gd name="connsiteY2379" fmla="*/ 1540351 h 3387755"/>
              <a:gd name="connsiteX2380" fmla="*/ 2780294 w 7406330"/>
              <a:gd name="connsiteY2380" fmla="*/ 1540351 h 3387755"/>
              <a:gd name="connsiteX2381" fmla="*/ 2780294 w 7406330"/>
              <a:gd name="connsiteY2381" fmla="*/ 1540351 h 3387755"/>
              <a:gd name="connsiteX2382" fmla="*/ 614468 w 7406330"/>
              <a:gd name="connsiteY2382" fmla="*/ 1788008 h 3387755"/>
              <a:gd name="connsiteX2383" fmla="*/ 614468 w 7406330"/>
              <a:gd name="connsiteY2383" fmla="*/ 1788008 h 3387755"/>
              <a:gd name="connsiteX2384" fmla="*/ 614468 w 7406330"/>
              <a:gd name="connsiteY2384" fmla="*/ 1788008 h 3387755"/>
              <a:gd name="connsiteX2385" fmla="*/ 1672849 w 7406330"/>
              <a:gd name="connsiteY2385" fmla="*/ 713271 h 3387755"/>
              <a:gd name="connsiteX2386" fmla="*/ 1672849 w 7406330"/>
              <a:gd name="connsiteY2386" fmla="*/ 713271 h 3387755"/>
              <a:gd name="connsiteX2387" fmla="*/ 1672849 w 7406330"/>
              <a:gd name="connsiteY2387" fmla="*/ 713271 h 3387755"/>
              <a:gd name="connsiteX2388" fmla="*/ 2612075 w 7406330"/>
              <a:gd name="connsiteY2388" fmla="*/ 2442195 h 3387755"/>
              <a:gd name="connsiteX2389" fmla="*/ 2612075 w 7406330"/>
              <a:gd name="connsiteY2389" fmla="*/ 2442195 h 3387755"/>
              <a:gd name="connsiteX2390" fmla="*/ 2612075 w 7406330"/>
              <a:gd name="connsiteY2390" fmla="*/ 2442195 h 3387755"/>
              <a:gd name="connsiteX2391" fmla="*/ 2485910 w 7406330"/>
              <a:gd name="connsiteY2391" fmla="*/ 2393131 h 3387755"/>
              <a:gd name="connsiteX2392" fmla="*/ 2485910 w 7406330"/>
              <a:gd name="connsiteY2392" fmla="*/ 2393131 h 3387755"/>
              <a:gd name="connsiteX2393" fmla="*/ 2485910 w 7406330"/>
              <a:gd name="connsiteY2393" fmla="*/ 2393131 h 3387755"/>
              <a:gd name="connsiteX2394" fmla="*/ 2485910 w 7406330"/>
              <a:gd name="connsiteY2394" fmla="*/ 2395467 h 3387755"/>
              <a:gd name="connsiteX2395" fmla="*/ 2485910 w 7406330"/>
              <a:gd name="connsiteY2395" fmla="*/ 2395467 h 3387755"/>
              <a:gd name="connsiteX2396" fmla="*/ 2485910 w 7406330"/>
              <a:gd name="connsiteY2396" fmla="*/ 2395467 h 3387755"/>
              <a:gd name="connsiteX2397" fmla="*/ 1574721 w 7406330"/>
              <a:gd name="connsiteY2397" fmla="*/ 1757635 h 3387755"/>
              <a:gd name="connsiteX2398" fmla="*/ 1574721 w 7406330"/>
              <a:gd name="connsiteY2398" fmla="*/ 1757635 h 3387755"/>
              <a:gd name="connsiteX2399" fmla="*/ 1574721 w 7406330"/>
              <a:gd name="connsiteY2399" fmla="*/ 1757635 h 3387755"/>
              <a:gd name="connsiteX2400" fmla="*/ 2034989 w 7406330"/>
              <a:gd name="connsiteY2400" fmla="*/ 703926 h 3387755"/>
              <a:gd name="connsiteX2401" fmla="*/ 2034989 w 7406330"/>
              <a:gd name="connsiteY2401" fmla="*/ 703926 h 3387755"/>
              <a:gd name="connsiteX2402" fmla="*/ 2034989 w 7406330"/>
              <a:gd name="connsiteY2402" fmla="*/ 703926 h 3387755"/>
              <a:gd name="connsiteX2403" fmla="*/ 1563039 w 7406330"/>
              <a:gd name="connsiteY2403" fmla="*/ 1493623 h 3387755"/>
              <a:gd name="connsiteX2404" fmla="*/ 1563039 w 7406330"/>
              <a:gd name="connsiteY2404" fmla="*/ 1493623 h 3387755"/>
              <a:gd name="connsiteX2405" fmla="*/ 1563039 w 7406330"/>
              <a:gd name="connsiteY2405" fmla="*/ 1493623 h 3387755"/>
              <a:gd name="connsiteX2406" fmla="*/ 2020970 w 7406330"/>
              <a:gd name="connsiteY2406" fmla="*/ 673553 h 3387755"/>
              <a:gd name="connsiteX2407" fmla="*/ 2020970 w 7406330"/>
              <a:gd name="connsiteY2407" fmla="*/ 673553 h 3387755"/>
              <a:gd name="connsiteX2408" fmla="*/ 2020970 w 7406330"/>
              <a:gd name="connsiteY2408" fmla="*/ 673553 h 3387755"/>
              <a:gd name="connsiteX2409" fmla="*/ 2051343 w 7406330"/>
              <a:gd name="connsiteY2409" fmla="*/ 748317 h 3387755"/>
              <a:gd name="connsiteX2410" fmla="*/ 2051343 w 7406330"/>
              <a:gd name="connsiteY2410" fmla="*/ 748317 h 3387755"/>
              <a:gd name="connsiteX2411" fmla="*/ 2051343 w 7406330"/>
              <a:gd name="connsiteY2411" fmla="*/ 748317 h 3387755"/>
              <a:gd name="connsiteX2412" fmla="*/ 2060689 w 7406330"/>
              <a:gd name="connsiteY2412" fmla="*/ 750654 h 3387755"/>
              <a:gd name="connsiteX2413" fmla="*/ 2060689 w 7406330"/>
              <a:gd name="connsiteY2413" fmla="*/ 750654 h 3387755"/>
              <a:gd name="connsiteX2414" fmla="*/ 2060689 w 7406330"/>
              <a:gd name="connsiteY2414" fmla="*/ 750654 h 3387755"/>
              <a:gd name="connsiteX2415" fmla="*/ 523350 w 7406330"/>
              <a:gd name="connsiteY2415" fmla="*/ 1745953 h 3387755"/>
              <a:gd name="connsiteX2416" fmla="*/ 523350 w 7406330"/>
              <a:gd name="connsiteY2416" fmla="*/ 1745953 h 3387755"/>
              <a:gd name="connsiteX2417" fmla="*/ 523350 w 7406330"/>
              <a:gd name="connsiteY2417" fmla="*/ 1745953 h 3387755"/>
              <a:gd name="connsiteX2418" fmla="*/ 2116762 w 7406330"/>
              <a:gd name="connsiteY2418" fmla="*/ 715608 h 3387755"/>
              <a:gd name="connsiteX2419" fmla="*/ 2116762 w 7406330"/>
              <a:gd name="connsiteY2419" fmla="*/ 715608 h 3387755"/>
              <a:gd name="connsiteX2420" fmla="*/ 2116762 w 7406330"/>
              <a:gd name="connsiteY2420" fmla="*/ 715608 h 3387755"/>
              <a:gd name="connsiteX2421" fmla="*/ 654187 w 7406330"/>
              <a:gd name="connsiteY2421" fmla="*/ 1837072 h 3387755"/>
              <a:gd name="connsiteX2422" fmla="*/ 654187 w 7406330"/>
              <a:gd name="connsiteY2422" fmla="*/ 1837072 h 3387755"/>
              <a:gd name="connsiteX2423" fmla="*/ 654187 w 7406330"/>
              <a:gd name="connsiteY2423" fmla="*/ 1837072 h 3387755"/>
              <a:gd name="connsiteX2424" fmla="*/ 642505 w 7406330"/>
              <a:gd name="connsiteY2424" fmla="*/ 1720253 h 3387755"/>
              <a:gd name="connsiteX2425" fmla="*/ 642505 w 7406330"/>
              <a:gd name="connsiteY2425" fmla="*/ 1720253 h 3387755"/>
              <a:gd name="connsiteX2426" fmla="*/ 642505 w 7406330"/>
              <a:gd name="connsiteY2426" fmla="*/ 1720253 h 3387755"/>
              <a:gd name="connsiteX2427" fmla="*/ 1044363 w 7406330"/>
              <a:gd name="connsiteY2427" fmla="*/ 2030992 h 3387755"/>
              <a:gd name="connsiteX2428" fmla="*/ 1044363 w 7406330"/>
              <a:gd name="connsiteY2428" fmla="*/ 2030992 h 3387755"/>
              <a:gd name="connsiteX2429" fmla="*/ 1044363 w 7406330"/>
              <a:gd name="connsiteY2429" fmla="*/ 2030992 h 3387755"/>
              <a:gd name="connsiteX2430" fmla="*/ 1408838 w 7406330"/>
              <a:gd name="connsiteY2430" fmla="*/ 1881463 h 3387755"/>
              <a:gd name="connsiteX2431" fmla="*/ 1408838 w 7406330"/>
              <a:gd name="connsiteY2431" fmla="*/ 1881463 h 3387755"/>
              <a:gd name="connsiteX2432" fmla="*/ 1408838 w 7406330"/>
              <a:gd name="connsiteY2432" fmla="*/ 1881463 h 3387755"/>
              <a:gd name="connsiteX2433" fmla="*/ 703251 w 7406330"/>
              <a:gd name="connsiteY2433" fmla="*/ 1780999 h 3387755"/>
              <a:gd name="connsiteX2434" fmla="*/ 703251 w 7406330"/>
              <a:gd name="connsiteY2434" fmla="*/ 1780999 h 3387755"/>
              <a:gd name="connsiteX2435" fmla="*/ 703251 w 7406330"/>
              <a:gd name="connsiteY2435" fmla="*/ 1780999 h 3387755"/>
              <a:gd name="connsiteX2436" fmla="*/ 710260 w 7406330"/>
              <a:gd name="connsiteY2436" fmla="*/ 1839408 h 3387755"/>
              <a:gd name="connsiteX2437" fmla="*/ 710260 w 7406330"/>
              <a:gd name="connsiteY2437" fmla="*/ 1839408 h 3387755"/>
              <a:gd name="connsiteX2438" fmla="*/ 710260 w 7406330"/>
              <a:gd name="connsiteY2438" fmla="*/ 1839408 h 3387755"/>
              <a:gd name="connsiteX2439" fmla="*/ 901843 w 7406330"/>
              <a:gd name="connsiteY2439" fmla="*/ 2103420 h 3387755"/>
              <a:gd name="connsiteX2440" fmla="*/ 901843 w 7406330"/>
              <a:gd name="connsiteY2440" fmla="*/ 2103420 h 3387755"/>
              <a:gd name="connsiteX2441" fmla="*/ 901843 w 7406330"/>
              <a:gd name="connsiteY2441" fmla="*/ 2103420 h 3387755"/>
              <a:gd name="connsiteX2442" fmla="*/ 714933 w 7406330"/>
              <a:gd name="connsiteY2442" fmla="*/ 1820717 h 3387755"/>
              <a:gd name="connsiteX2443" fmla="*/ 714933 w 7406330"/>
              <a:gd name="connsiteY2443" fmla="*/ 1820717 h 3387755"/>
              <a:gd name="connsiteX2444" fmla="*/ 714933 w 7406330"/>
              <a:gd name="connsiteY2444" fmla="*/ 1820717 h 3387755"/>
              <a:gd name="connsiteX2445" fmla="*/ 2495256 w 7406330"/>
              <a:gd name="connsiteY2445" fmla="*/ 2395467 h 3387755"/>
              <a:gd name="connsiteX2446" fmla="*/ 2495256 w 7406330"/>
              <a:gd name="connsiteY2446" fmla="*/ 2395467 h 3387755"/>
              <a:gd name="connsiteX2447" fmla="*/ 2495256 w 7406330"/>
              <a:gd name="connsiteY2447" fmla="*/ 2395467 h 3387755"/>
              <a:gd name="connsiteX2448" fmla="*/ 2532638 w 7406330"/>
              <a:gd name="connsiteY2448" fmla="*/ 2411822 h 3387755"/>
              <a:gd name="connsiteX2449" fmla="*/ 2532638 w 7406330"/>
              <a:gd name="connsiteY2449" fmla="*/ 2411822 h 3387755"/>
              <a:gd name="connsiteX2450" fmla="*/ 2532638 w 7406330"/>
              <a:gd name="connsiteY2450" fmla="*/ 2411822 h 3387755"/>
              <a:gd name="connsiteX2451" fmla="*/ 2495256 w 7406330"/>
              <a:gd name="connsiteY2451" fmla="*/ 2409486 h 3387755"/>
              <a:gd name="connsiteX2452" fmla="*/ 2495256 w 7406330"/>
              <a:gd name="connsiteY2452" fmla="*/ 2409486 h 3387755"/>
              <a:gd name="connsiteX2453" fmla="*/ 2495256 w 7406330"/>
              <a:gd name="connsiteY2453" fmla="*/ 2409486 h 3387755"/>
              <a:gd name="connsiteX2454" fmla="*/ 2513947 w 7406330"/>
              <a:gd name="connsiteY2454" fmla="*/ 2388458 h 3387755"/>
              <a:gd name="connsiteX2455" fmla="*/ 2513947 w 7406330"/>
              <a:gd name="connsiteY2455" fmla="*/ 2388458 h 3387755"/>
              <a:gd name="connsiteX2456" fmla="*/ 2513947 w 7406330"/>
              <a:gd name="connsiteY2456" fmla="*/ 2388458 h 3387755"/>
              <a:gd name="connsiteX2457" fmla="*/ 901843 w 7406330"/>
              <a:gd name="connsiteY2457" fmla="*/ 2103420 h 3387755"/>
              <a:gd name="connsiteX2458" fmla="*/ 901843 w 7406330"/>
              <a:gd name="connsiteY2458" fmla="*/ 2103420 h 3387755"/>
              <a:gd name="connsiteX2459" fmla="*/ 901843 w 7406330"/>
              <a:gd name="connsiteY2459" fmla="*/ 2103420 h 3387755"/>
              <a:gd name="connsiteX2460" fmla="*/ 2518620 w 7406330"/>
              <a:gd name="connsiteY2460" fmla="*/ 2409486 h 3387755"/>
              <a:gd name="connsiteX2461" fmla="*/ 2518620 w 7406330"/>
              <a:gd name="connsiteY2461" fmla="*/ 2409486 h 3387755"/>
              <a:gd name="connsiteX2462" fmla="*/ 2518620 w 7406330"/>
              <a:gd name="connsiteY2462" fmla="*/ 2409486 h 3387755"/>
              <a:gd name="connsiteX2463" fmla="*/ 2509274 w 7406330"/>
              <a:gd name="connsiteY2463" fmla="*/ 2397804 h 3387755"/>
              <a:gd name="connsiteX2464" fmla="*/ 2509274 w 7406330"/>
              <a:gd name="connsiteY2464" fmla="*/ 2397804 h 3387755"/>
              <a:gd name="connsiteX2465" fmla="*/ 2509274 w 7406330"/>
              <a:gd name="connsiteY2465" fmla="*/ 2397804 h 3387755"/>
              <a:gd name="connsiteX2466" fmla="*/ 2497592 w 7406330"/>
              <a:gd name="connsiteY2466" fmla="*/ 2404813 h 3387755"/>
              <a:gd name="connsiteX2467" fmla="*/ 2497592 w 7406330"/>
              <a:gd name="connsiteY2467" fmla="*/ 2404813 h 3387755"/>
              <a:gd name="connsiteX2468" fmla="*/ 2497592 w 7406330"/>
              <a:gd name="connsiteY2468" fmla="*/ 2404813 h 3387755"/>
              <a:gd name="connsiteX2469" fmla="*/ 2513947 w 7406330"/>
              <a:gd name="connsiteY2469" fmla="*/ 2411822 h 3387755"/>
              <a:gd name="connsiteX2470" fmla="*/ 2513947 w 7406330"/>
              <a:gd name="connsiteY2470" fmla="*/ 2411822 h 3387755"/>
              <a:gd name="connsiteX2471" fmla="*/ 2513947 w 7406330"/>
              <a:gd name="connsiteY2471" fmla="*/ 2411822 h 3387755"/>
              <a:gd name="connsiteX2472" fmla="*/ 621478 w 7406330"/>
              <a:gd name="connsiteY2472" fmla="*/ 1729598 h 3387755"/>
              <a:gd name="connsiteX2473" fmla="*/ 621478 w 7406330"/>
              <a:gd name="connsiteY2473" fmla="*/ 1729598 h 3387755"/>
              <a:gd name="connsiteX2474" fmla="*/ 621478 w 7406330"/>
              <a:gd name="connsiteY2474" fmla="*/ 1729598 h 3387755"/>
              <a:gd name="connsiteX2475" fmla="*/ 436903 w 7406330"/>
              <a:gd name="connsiteY2475" fmla="*/ 1608106 h 3387755"/>
              <a:gd name="connsiteX2476" fmla="*/ 436903 w 7406330"/>
              <a:gd name="connsiteY2476" fmla="*/ 1608106 h 3387755"/>
              <a:gd name="connsiteX2477" fmla="*/ 436903 w 7406330"/>
              <a:gd name="connsiteY2477" fmla="*/ 1608106 h 3387755"/>
              <a:gd name="connsiteX2478" fmla="*/ 647178 w 7406330"/>
              <a:gd name="connsiteY2478" fmla="*/ 1750626 h 3387755"/>
              <a:gd name="connsiteX2479" fmla="*/ 647178 w 7406330"/>
              <a:gd name="connsiteY2479" fmla="*/ 1750626 h 3387755"/>
              <a:gd name="connsiteX2480" fmla="*/ 647178 w 7406330"/>
              <a:gd name="connsiteY2480" fmla="*/ 1750626 h 3387755"/>
              <a:gd name="connsiteX2481" fmla="*/ 665869 w 7406330"/>
              <a:gd name="connsiteY2481" fmla="*/ 1809035 h 3387755"/>
              <a:gd name="connsiteX2482" fmla="*/ 665869 w 7406330"/>
              <a:gd name="connsiteY2482" fmla="*/ 1809035 h 3387755"/>
              <a:gd name="connsiteX2483" fmla="*/ 665869 w 7406330"/>
              <a:gd name="connsiteY2483" fmla="*/ 1809035 h 3387755"/>
              <a:gd name="connsiteX2484" fmla="*/ 640169 w 7406330"/>
              <a:gd name="connsiteY2484" fmla="*/ 1834735 h 3387755"/>
              <a:gd name="connsiteX2485" fmla="*/ 640169 w 7406330"/>
              <a:gd name="connsiteY2485" fmla="*/ 1834735 h 3387755"/>
              <a:gd name="connsiteX2486" fmla="*/ 640169 w 7406330"/>
              <a:gd name="connsiteY2486" fmla="*/ 1834735 h 3387755"/>
              <a:gd name="connsiteX2487" fmla="*/ 628487 w 7406330"/>
              <a:gd name="connsiteY2487" fmla="*/ 1780999 h 3387755"/>
              <a:gd name="connsiteX2488" fmla="*/ 628487 w 7406330"/>
              <a:gd name="connsiteY2488" fmla="*/ 1780999 h 3387755"/>
              <a:gd name="connsiteX2489" fmla="*/ 628487 w 7406330"/>
              <a:gd name="connsiteY2489" fmla="*/ 1780999 h 3387755"/>
              <a:gd name="connsiteX2490" fmla="*/ 628487 w 7406330"/>
              <a:gd name="connsiteY2490" fmla="*/ 1752962 h 3387755"/>
              <a:gd name="connsiteX2491" fmla="*/ 628487 w 7406330"/>
              <a:gd name="connsiteY2491" fmla="*/ 1752962 h 3387755"/>
              <a:gd name="connsiteX2492" fmla="*/ 628487 w 7406330"/>
              <a:gd name="connsiteY2492" fmla="*/ 1752962 h 3387755"/>
              <a:gd name="connsiteX2493" fmla="*/ 2056016 w 7406330"/>
              <a:gd name="connsiteY2493" fmla="*/ 1545024 h 3387755"/>
              <a:gd name="connsiteX2494" fmla="*/ 2056016 w 7406330"/>
              <a:gd name="connsiteY2494" fmla="*/ 1545024 h 3387755"/>
              <a:gd name="connsiteX2495" fmla="*/ 2056016 w 7406330"/>
              <a:gd name="connsiteY2495" fmla="*/ 1545024 h 3387755"/>
              <a:gd name="connsiteX2496" fmla="*/ 689233 w 7406330"/>
              <a:gd name="connsiteY2496" fmla="*/ 1788008 h 3387755"/>
              <a:gd name="connsiteX2497" fmla="*/ 689233 w 7406330"/>
              <a:gd name="connsiteY2497" fmla="*/ 1788008 h 3387755"/>
              <a:gd name="connsiteX2498" fmla="*/ 689233 w 7406330"/>
              <a:gd name="connsiteY2498" fmla="*/ 1788008 h 3387755"/>
              <a:gd name="connsiteX2499" fmla="*/ 677551 w 7406330"/>
              <a:gd name="connsiteY2499" fmla="*/ 1795017 h 3387755"/>
              <a:gd name="connsiteX2500" fmla="*/ 677551 w 7406330"/>
              <a:gd name="connsiteY2500" fmla="*/ 1795017 h 3387755"/>
              <a:gd name="connsiteX2501" fmla="*/ 677551 w 7406330"/>
              <a:gd name="connsiteY2501" fmla="*/ 1795017 h 3387755"/>
              <a:gd name="connsiteX2502" fmla="*/ 686896 w 7406330"/>
              <a:gd name="connsiteY2502" fmla="*/ 1792680 h 3387755"/>
              <a:gd name="connsiteX2503" fmla="*/ 686896 w 7406330"/>
              <a:gd name="connsiteY2503" fmla="*/ 1792680 h 3387755"/>
              <a:gd name="connsiteX2504" fmla="*/ 686896 w 7406330"/>
              <a:gd name="connsiteY2504" fmla="*/ 1792680 h 3387755"/>
              <a:gd name="connsiteX2505" fmla="*/ 651851 w 7406330"/>
              <a:gd name="connsiteY2505" fmla="*/ 1755298 h 3387755"/>
              <a:gd name="connsiteX2506" fmla="*/ 651851 w 7406330"/>
              <a:gd name="connsiteY2506" fmla="*/ 1755298 h 3387755"/>
              <a:gd name="connsiteX2507" fmla="*/ 651851 w 7406330"/>
              <a:gd name="connsiteY2507" fmla="*/ 1755298 h 3387755"/>
              <a:gd name="connsiteX2508" fmla="*/ 651851 w 7406330"/>
              <a:gd name="connsiteY2508" fmla="*/ 1797353 h 3387755"/>
              <a:gd name="connsiteX2509" fmla="*/ 651851 w 7406330"/>
              <a:gd name="connsiteY2509" fmla="*/ 1797353 h 3387755"/>
              <a:gd name="connsiteX2510" fmla="*/ 651851 w 7406330"/>
              <a:gd name="connsiteY2510" fmla="*/ 1797353 h 3387755"/>
              <a:gd name="connsiteX2511" fmla="*/ 609796 w 7406330"/>
              <a:gd name="connsiteY2511" fmla="*/ 1734271 h 3387755"/>
              <a:gd name="connsiteX2512" fmla="*/ 609796 w 7406330"/>
              <a:gd name="connsiteY2512" fmla="*/ 1734271 h 3387755"/>
              <a:gd name="connsiteX2513" fmla="*/ 609796 w 7406330"/>
              <a:gd name="connsiteY2513" fmla="*/ 1734271 h 3387755"/>
              <a:gd name="connsiteX2514" fmla="*/ 626150 w 7406330"/>
              <a:gd name="connsiteY2514" fmla="*/ 1757635 h 3387755"/>
              <a:gd name="connsiteX2515" fmla="*/ 626150 w 7406330"/>
              <a:gd name="connsiteY2515" fmla="*/ 1757635 h 3387755"/>
              <a:gd name="connsiteX2516" fmla="*/ 626150 w 7406330"/>
              <a:gd name="connsiteY2516" fmla="*/ 1757635 h 3387755"/>
              <a:gd name="connsiteX2517" fmla="*/ 642505 w 7406330"/>
              <a:gd name="connsiteY2517" fmla="*/ 1771653 h 3387755"/>
              <a:gd name="connsiteX2518" fmla="*/ 642505 w 7406330"/>
              <a:gd name="connsiteY2518" fmla="*/ 1771653 h 3387755"/>
              <a:gd name="connsiteX2519" fmla="*/ 642505 w 7406330"/>
              <a:gd name="connsiteY2519" fmla="*/ 1771653 h 3387755"/>
              <a:gd name="connsiteX2520" fmla="*/ 749979 w 7406330"/>
              <a:gd name="connsiteY2520" fmla="*/ 1330077 h 3387755"/>
              <a:gd name="connsiteX2521" fmla="*/ 749979 w 7406330"/>
              <a:gd name="connsiteY2521" fmla="*/ 1330077 h 3387755"/>
              <a:gd name="connsiteX2522" fmla="*/ 749979 w 7406330"/>
              <a:gd name="connsiteY2522" fmla="*/ 1330077 h 3387755"/>
              <a:gd name="connsiteX2523" fmla="*/ 2696185 w 7406330"/>
              <a:gd name="connsiteY2523" fmla="*/ 1848754 h 3387755"/>
              <a:gd name="connsiteX2524" fmla="*/ 2696185 w 7406330"/>
              <a:gd name="connsiteY2524" fmla="*/ 1848754 h 3387755"/>
              <a:gd name="connsiteX2525" fmla="*/ 2696185 w 7406330"/>
              <a:gd name="connsiteY2525" fmla="*/ 1848754 h 3387755"/>
              <a:gd name="connsiteX2526" fmla="*/ 3810639 w 7406330"/>
              <a:gd name="connsiteY2526" fmla="*/ 647853 h 3387755"/>
              <a:gd name="connsiteX2527" fmla="*/ 3815312 w 7406330"/>
              <a:gd name="connsiteY2527" fmla="*/ 650189 h 3387755"/>
              <a:gd name="connsiteX2528" fmla="*/ 3810639 w 7406330"/>
              <a:gd name="connsiteY2528" fmla="*/ 647853 h 3387755"/>
              <a:gd name="connsiteX2529" fmla="*/ 3717184 w 7406330"/>
              <a:gd name="connsiteY2529" fmla="*/ 582434 h 3387755"/>
              <a:gd name="connsiteX2530" fmla="*/ 3724193 w 7406330"/>
              <a:gd name="connsiteY2530" fmla="*/ 601125 h 3387755"/>
              <a:gd name="connsiteX2531" fmla="*/ 3719520 w 7406330"/>
              <a:gd name="connsiteY2531" fmla="*/ 612807 h 3387755"/>
              <a:gd name="connsiteX2532" fmla="*/ 3754566 w 7406330"/>
              <a:gd name="connsiteY2532" fmla="*/ 594116 h 3387755"/>
              <a:gd name="connsiteX2533" fmla="*/ 3752229 w 7406330"/>
              <a:gd name="connsiteY2533" fmla="*/ 580098 h 3387755"/>
              <a:gd name="connsiteX2534" fmla="*/ 3717184 w 7406330"/>
              <a:gd name="connsiteY2534" fmla="*/ 582434 h 3387755"/>
              <a:gd name="connsiteX2535" fmla="*/ 3717184 w 7406330"/>
              <a:gd name="connsiteY2535" fmla="*/ 582434 h 3387755"/>
              <a:gd name="connsiteX2536" fmla="*/ 3773257 w 7406330"/>
              <a:gd name="connsiteY2536" fmla="*/ 549725 h 3387755"/>
              <a:gd name="connsiteX2537" fmla="*/ 3763911 w 7406330"/>
              <a:gd name="connsiteY2537" fmla="*/ 552061 h 3387755"/>
              <a:gd name="connsiteX2538" fmla="*/ 3773257 w 7406330"/>
              <a:gd name="connsiteY2538" fmla="*/ 549725 h 3387755"/>
              <a:gd name="connsiteX2539" fmla="*/ 3773257 w 7406330"/>
              <a:gd name="connsiteY2539" fmla="*/ 549725 h 3387755"/>
              <a:gd name="connsiteX2540" fmla="*/ 3908767 w 7406330"/>
              <a:gd name="connsiteY2540" fmla="*/ 626825 h 3387755"/>
              <a:gd name="connsiteX2541" fmla="*/ 3855030 w 7406330"/>
              <a:gd name="connsiteY2541" fmla="*/ 629162 h 3387755"/>
              <a:gd name="connsiteX2542" fmla="*/ 3826994 w 7406330"/>
              <a:gd name="connsiteY2542" fmla="*/ 636171 h 3387755"/>
              <a:gd name="connsiteX2543" fmla="*/ 3885403 w 7406330"/>
              <a:gd name="connsiteY2543" fmla="*/ 652525 h 3387755"/>
              <a:gd name="connsiteX2544" fmla="*/ 3908767 w 7406330"/>
              <a:gd name="connsiteY2544" fmla="*/ 626825 h 3387755"/>
              <a:gd name="connsiteX2545" fmla="*/ 3908767 w 7406330"/>
              <a:gd name="connsiteY2545" fmla="*/ 626825 h 3387755"/>
              <a:gd name="connsiteX2546" fmla="*/ 5745163 w 7406330"/>
              <a:gd name="connsiteY2546" fmla="*/ 1388486 h 3387755"/>
              <a:gd name="connsiteX2547" fmla="*/ 5740490 w 7406330"/>
              <a:gd name="connsiteY2547" fmla="*/ 1395495 h 3387755"/>
              <a:gd name="connsiteX2548" fmla="*/ 5745163 w 7406330"/>
              <a:gd name="connsiteY2548" fmla="*/ 1388486 h 3387755"/>
              <a:gd name="connsiteX2549" fmla="*/ 1885460 w 7406330"/>
              <a:gd name="connsiteY2549" fmla="*/ 1481942 h 3387755"/>
              <a:gd name="connsiteX2550" fmla="*/ 1834060 w 7406330"/>
              <a:gd name="connsiteY2550" fmla="*/ 1516987 h 3387755"/>
              <a:gd name="connsiteX2551" fmla="*/ 1768641 w 7406330"/>
              <a:gd name="connsiteY2551" fmla="*/ 1566051 h 3387755"/>
              <a:gd name="connsiteX2552" fmla="*/ 1752286 w 7406330"/>
              <a:gd name="connsiteY2552" fmla="*/ 1568388 h 3387755"/>
              <a:gd name="connsiteX2553" fmla="*/ 1794341 w 7406330"/>
              <a:gd name="connsiteY2553" fmla="*/ 1540351 h 3387755"/>
              <a:gd name="connsiteX2554" fmla="*/ 1766305 w 7406330"/>
              <a:gd name="connsiteY2554" fmla="*/ 1535678 h 3387755"/>
              <a:gd name="connsiteX2555" fmla="*/ 1862096 w 7406330"/>
              <a:gd name="connsiteY2555" fmla="*/ 1481942 h 3387755"/>
              <a:gd name="connsiteX2556" fmla="*/ 1852751 w 7406330"/>
              <a:gd name="connsiteY2556" fmla="*/ 1491287 h 3387755"/>
              <a:gd name="connsiteX2557" fmla="*/ 1885460 w 7406330"/>
              <a:gd name="connsiteY2557" fmla="*/ 1481942 h 3387755"/>
              <a:gd name="connsiteX2558" fmla="*/ 1806023 w 7406330"/>
              <a:gd name="connsiteY2558" fmla="*/ 1521660 h 3387755"/>
              <a:gd name="connsiteX2559" fmla="*/ 1806023 w 7406330"/>
              <a:gd name="connsiteY2559" fmla="*/ 1521660 h 3387755"/>
              <a:gd name="connsiteX2560" fmla="*/ 1806023 w 7406330"/>
              <a:gd name="connsiteY2560" fmla="*/ 1521660 h 3387755"/>
              <a:gd name="connsiteX2561" fmla="*/ 1885460 w 7406330"/>
              <a:gd name="connsiteY2561" fmla="*/ 1481942 h 3387755"/>
              <a:gd name="connsiteX2562" fmla="*/ 1885460 w 7406330"/>
              <a:gd name="connsiteY2562" fmla="*/ 1481942 h 3387755"/>
              <a:gd name="connsiteX2563" fmla="*/ 1885460 w 7406330"/>
              <a:gd name="connsiteY2563" fmla="*/ 1481942 h 3387755"/>
              <a:gd name="connsiteX2564" fmla="*/ 1885460 w 7406330"/>
              <a:gd name="connsiteY2564" fmla="*/ 1481942 h 3387755"/>
              <a:gd name="connsiteX2565" fmla="*/ 1885460 w 7406330"/>
              <a:gd name="connsiteY2565" fmla="*/ 1481942 h 3387755"/>
              <a:gd name="connsiteX2566" fmla="*/ 1885460 w 7406330"/>
              <a:gd name="connsiteY2566" fmla="*/ 1481942 h 3387755"/>
              <a:gd name="connsiteX2567" fmla="*/ 1885460 w 7406330"/>
              <a:gd name="connsiteY2567" fmla="*/ 1481942 h 3387755"/>
              <a:gd name="connsiteX2568" fmla="*/ 1885460 w 7406330"/>
              <a:gd name="connsiteY2568" fmla="*/ 1481942 h 3387755"/>
              <a:gd name="connsiteX2569" fmla="*/ 1885460 w 7406330"/>
              <a:gd name="connsiteY2569" fmla="*/ 1481942 h 3387755"/>
              <a:gd name="connsiteX2570" fmla="*/ 1876115 w 7406330"/>
              <a:gd name="connsiteY2570" fmla="*/ 1493623 h 3387755"/>
              <a:gd name="connsiteX2571" fmla="*/ 1883124 w 7406330"/>
              <a:gd name="connsiteY2571" fmla="*/ 1491287 h 3387755"/>
              <a:gd name="connsiteX2572" fmla="*/ 1876115 w 7406330"/>
              <a:gd name="connsiteY2572" fmla="*/ 1493623 h 3387755"/>
              <a:gd name="connsiteX2573" fmla="*/ 1876115 w 7406330"/>
              <a:gd name="connsiteY2573" fmla="*/ 1493623 h 3387755"/>
              <a:gd name="connsiteX2574" fmla="*/ 3128415 w 7406330"/>
              <a:gd name="connsiteY2574" fmla="*/ 1131484 h 3387755"/>
              <a:gd name="connsiteX2575" fmla="*/ 3128415 w 7406330"/>
              <a:gd name="connsiteY2575" fmla="*/ 1131484 h 3387755"/>
              <a:gd name="connsiteX2576" fmla="*/ 3128415 w 7406330"/>
              <a:gd name="connsiteY2576" fmla="*/ 1131484 h 3387755"/>
              <a:gd name="connsiteX2577" fmla="*/ 3133088 w 7406330"/>
              <a:gd name="connsiteY2577" fmla="*/ 1138493 h 3387755"/>
              <a:gd name="connsiteX2578" fmla="*/ 3137761 w 7406330"/>
              <a:gd name="connsiteY2578" fmla="*/ 1138493 h 3387755"/>
              <a:gd name="connsiteX2579" fmla="*/ 3133088 w 7406330"/>
              <a:gd name="connsiteY2579" fmla="*/ 1138493 h 3387755"/>
              <a:gd name="connsiteX2580" fmla="*/ 3137761 w 7406330"/>
              <a:gd name="connsiteY2580" fmla="*/ 1131484 h 3387755"/>
              <a:gd name="connsiteX2581" fmla="*/ 3135424 w 7406330"/>
              <a:gd name="connsiteY2581" fmla="*/ 1131484 h 3387755"/>
              <a:gd name="connsiteX2582" fmla="*/ 3137761 w 7406330"/>
              <a:gd name="connsiteY2582" fmla="*/ 1131484 h 3387755"/>
              <a:gd name="connsiteX2583" fmla="*/ 3142434 w 7406330"/>
              <a:gd name="connsiteY2583" fmla="*/ 1136157 h 3387755"/>
              <a:gd name="connsiteX2584" fmla="*/ 3147106 w 7406330"/>
              <a:gd name="connsiteY2584" fmla="*/ 1131484 h 3387755"/>
              <a:gd name="connsiteX2585" fmla="*/ 3142434 w 7406330"/>
              <a:gd name="connsiteY2585" fmla="*/ 1136157 h 3387755"/>
              <a:gd name="connsiteX2586" fmla="*/ 3932131 w 7406330"/>
              <a:gd name="connsiteY2586" fmla="*/ 320759 h 3387755"/>
              <a:gd name="connsiteX2587" fmla="*/ 3913440 w 7406330"/>
              <a:gd name="connsiteY2587" fmla="*/ 337114 h 3387755"/>
              <a:gd name="connsiteX2588" fmla="*/ 3932131 w 7406330"/>
              <a:gd name="connsiteY2588" fmla="*/ 320759 h 3387755"/>
              <a:gd name="connsiteX2589" fmla="*/ 3981195 w 7406330"/>
              <a:gd name="connsiteY2589" fmla="*/ 311413 h 3387755"/>
              <a:gd name="connsiteX2590" fmla="*/ 3955495 w 7406330"/>
              <a:gd name="connsiteY2590" fmla="*/ 327768 h 3387755"/>
              <a:gd name="connsiteX2591" fmla="*/ 3981195 w 7406330"/>
              <a:gd name="connsiteY2591" fmla="*/ 311413 h 3387755"/>
              <a:gd name="connsiteX2592" fmla="*/ 3981195 w 7406330"/>
              <a:gd name="connsiteY2592" fmla="*/ 311413 h 3387755"/>
              <a:gd name="connsiteX2593" fmla="*/ 4298943 w 7406330"/>
              <a:gd name="connsiteY2593" fmla="*/ 1652497 h 3387755"/>
              <a:gd name="connsiteX2594" fmla="*/ 4298943 w 7406330"/>
              <a:gd name="connsiteY2594" fmla="*/ 1652497 h 3387755"/>
              <a:gd name="connsiteX2595" fmla="*/ 4298943 w 7406330"/>
              <a:gd name="connsiteY2595" fmla="*/ 1652497 h 3387755"/>
              <a:gd name="connsiteX2596" fmla="*/ 6607288 w 7406330"/>
              <a:gd name="connsiteY2596" fmla="*/ 1841744 h 3387755"/>
              <a:gd name="connsiteX2597" fmla="*/ 6618969 w 7406330"/>
              <a:gd name="connsiteY2597" fmla="*/ 1844081 h 3387755"/>
              <a:gd name="connsiteX2598" fmla="*/ 6609624 w 7406330"/>
              <a:gd name="connsiteY2598" fmla="*/ 1834735 h 3387755"/>
              <a:gd name="connsiteX2599" fmla="*/ 6607288 w 7406330"/>
              <a:gd name="connsiteY2599" fmla="*/ 1841744 h 3387755"/>
              <a:gd name="connsiteX2600" fmla="*/ 6607288 w 7406330"/>
              <a:gd name="connsiteY2600" fmla="*/ 1841744 h 3387755"/>
              <a:gd name="connsiteX2601" fmla="*/ 6600279 w 7406330"/>
              <a:gd name="connsiteY2601" fmla="*/ 1844081 h 3387755"/>
              <a:gd name="connsiteX2602" fmla="*/ 6602615 w 7406330"/>
              <a:gd name="connsiteY2602" fmla="*/ 1844081 h 3387755"/>
              <a:gd name="connsiteX2603" fmla="*/ 6600279 w 7406330"/>
              <a:gd name="connsiteY2603" fmla="*/ 1844081 h 3387755"/>
              <a:gd name="connsiteX2604" fmla="*/ 6824572 w 7406330"/>
              <a:gd name="connsiteY2604" fmla="*/ 1981927 h 3387755"/>
              <a:gd name="connsiteX2605" fmla="*/ 6808217 w 7406330"/>
              <a:gd name="connsiteY2605" fmla="*/ 1981927 h 3387755"/>
              <a:gd name="connsiteX2606" fmla="*/ 6805880 w 7406330"/>
              <a:gd name="connsiteY2606" fmla="*/ 1965573 h 3387755"/>
              <a:gd name="connsiteX2607" fmla="*/ 6798871 w 7406330"/>
              <a:gd name="connsiteY2607" fmla="*/ 1967909 h 3387755"/>
              <a:gd name="connsiteX2608" fmla="*/ 6789526 w 7406330"/>
              <a:gd name="connsiteY2608" fmla="*/ 1956227 h 3387755"/>
              <a:gd name="connsiteX2609" fmla="*/ 6789526 w 7406330"/>
              <a:gd name="connsiteY2609" fmla="*/ 1963236 h 3387755"/>
              <a:gd name="connsiteX2610" fmla="*/ 6784853 w 7406330"/>
              <a:gd name="connsiteY2610" fmla="*/ 1953891 h 3387755"/>
              <a:gd name="connsiteX2611" fmla="*/ 6773171 w 7406330"/>
              <a:gd name="connsiteY2611" fmla="*/ 1953891 h 3387755"/>
              <a:gd name="connsiteX2612" fmla="*/ 6749807 w 7406330"/>
              <a:gd name="connsiteY2612" fmla="*/ 1930527 h 3387755"/>
              <a:gd name="connsiteX2613" fmla="*/ 6754480 w 7406330"/>
              <a:gd name="connsiteY2613" fmla="*/ 1930527 h 3387755"/>
              <a:gd name="connsiteX2614" fmla="*/ 6749807 w 7406330"/>
              <a:gd name="connsiteY2614" fmla="*/ 1925854 h 3387755"/>
              <a:gd name="connsiteX2615" fmla="*/ 6747470 w 7406330"/>
              <a:gd name="connsiteY2615" fmla="*/ 1916509 h 3387755"/>
              <a:gd name="connsiteX2616" fmla="*/ 6747470 w 7406330"/>
              <a:gd name="connsiteY2616" fmla="*/ 1935200 h 3387755"/>
              <a:gd name="connsiteX2617" fmla="*/ 6721771 w 7406330"/>
              <a:gd name="connsiteY2617" fmla="*/ 1930527 h 3387755"/>
              <a:gd name="connsiteX2618" fmla="*/ 6710089 w 7406330"/>
              <a:gd name="connsiteY2618" fmla="*/ 1897818 h 3387755"/>
              <a:gd name="connsiteX2619" fmla="*/ 6717098 w 7406330"/>
              <a:gd name="connsiteY2619" fmla="*/ 1897818 h 3387755"/>
              <a:gd name="connsiteX2620" fmla="*/ 6670370 w 7406330"/>
              <a:gd name="connsiteY2620" fmla="*/ 1858099 h 3387755"/>
              <a:gd name="connsiteX2621" fmla="*/ 6668034 w 7406330"/>
              <a:gd name="connsiteY2621" fmla="*/ 1860436 h 3387755"/>
              <a:gd name="connsiteX2622" fmla="*/ 6658688 w 7406330"/>
              <a:gd name="connsiteY2622" fmla="*/ 1848754 h 3387755"/>
              <a:gd name="connsiteX2623" fmla="*/ 6661025 w 7406330"/>
              <a:gd name="connsiteY2623" fmla="*/ 1853426 h 3387755"/>
              <a:gd name="connsiteX2624" fmla="*/ 6656352 w 7406330"/>
              <a:gd name="connsiteY2624" fmla="*/ 1844081 h 3387755"/>
              <a:gd name="connsiteX2625" fmla="*/ 6651679 w 7406330"/>
              <a:gd name="connsiteY2625" fmla="*/ 1848754 h 3387755"/>
              <a:gd name="connsiteX2626" fmla="*/ 6630651 w 7406330"/>
              <a:gd name="connsiteY2626" fmla="*/ 1823053 h 3387755"/>
              <a:gd name="connsiteX2627" fmla="*/ 6639997 w 7406330"/>
              <a:gd name="connsiteY2627" fmla="*/ 1846417 h 3387755"/>
              <a:gd name="connsiteX2628" fmla="*/ 6628316 w 7406330"/>
              <a:gd name="connsiteY2628" fmla="*/ 1881463 h 3387755"/>
              <a:gd name="connsiteX2629" fmla="*/ 6623643 w 7406330"/>
              <a:gd name="connsiteY2629" fmla="*/ 1876790 h 3387755"/>
              <a:gd name="connsiteX2630" fmla="*/ 6625979 w 7406330"/>
              <a:gd name="connsiteY2630" fmla="*/ 1881463 h 3387755"/>
              <a:gd name="connsiteX2631" fmla="*/ 6616634 w 7406330"/>
              <a:gd name="connsiteY2631" fmla="*/ 1862772 h 3387755"/>
              <a:gd name="connsiteX2632" fmla="*/ 6614297 w 7406330"/>
              <a:gd name="connsiteY2632" fmla="*/ 1872117 h 3387755"/>
              <a:gd name="connsiteX2633" fmla="*/ 6607288 w 7406330"/>
              <a:gd name="connsiteY2633" fmla="*/ 1848754 h 3387755"/>
              <a:gd name="connsiteX2634" fmla="*/ 6611961 w 7406330"/>
              <a:gd name="connsiteY2634" fmla="*/ 1825390 h 3387755"/>
              <a:gd name="connsiteX2635" fmla="*/ 6614297 w 7406330"/>
              <a:gd name="connsiteY2635" fmla="*/ 1837072 h 3387755"/>
              <a:gd name="connsiteX2636" fmla="*/ 6595606 w 7406330"/>
              <a:gd name="connsiteY2636" fmla="*/ 1809035 h 3387755"/>
              <a:gd name="connsiteX2637" fmla="*/ 6628316 w 7406330"/>
              <a:gd name="connsiteY2637" fmla="*/ 1820717 h 3387755"/>
              <a:gd name="connsiteX2638" fmla="*/ 6682052 w 7406330"/>
              <a:gd name="connsiteY2638" fmla="*/ 1837072 h 3387755"/>
              <a:gd name="connsiteX2639" fmla="*/ 6731116 w 7406330"/>
              <a:gd name="connsiteY2639" fmla="*/ 1883799 h 3387755"/>
              <a:gd name="connsiteX2640" fmla="*/ 6759152 w 7406330"/>
              <a:gd name="connsiteY2640" fmla="*/ 1869781 h 3387755"/>
              <a:gd name="connsiteX2641" fmla="*/ 6749807 w 7406330"/>
              <a:gd name="connsiteY2641" fmla="*/ 1869781 h 3387755"/>
              <a:gd name="connsiteX2642" fmla="*/ 6784853 w 7406330"/>
              <a:gd name="connsiteY2642" fmla="*/ 1893145 h 3387755"/>
              <a:gd name="connsiteX2643" fmla="*/ 6803544 w 7406330"/>
              <a:gd name="connsiteY2643" fmla="*/ 1886136 h 3387755"/>
              <a:gd name="connsiteX2644" fmla="*/ 6801208 w 7406330"/>
              <a:gd name="connsiteY2644" fmla="*/ 1855763 h 3387755"/>
              <a:gd name="connsiteX2645" fmla="*/ 6803544 w 7406330"/>
              <a:gd name="connsiteY2645" fmla="*/ 1844081 h 3387755"/>
              <a:gd name="connsiteX2646" fmla="*/ 6810553 w 7406330"/>
              <a:gd name="connsiteY2646" fmla="*/ 1837072 h 3387755"/>
              <a:gd name="connsiteX2647" fmla="*/ 6824572 w 7406330"/>
              <a:gd name="connsiteY2647" fmla="*/ 1862772 h 3387755"/>
              <a:gd name="connsiteX2648" fmla="*/ 6819898 w 7406330"/>
              <a:gd name="connsiteY2648" fmla="*/ 1844081 h 3387755"/>
              <a:gd name="connsiteX2649" fmla="*/ 6840926 w 7406330"/>
              <a:gd name="connsiteY2649" fmla="*/ 1897818 h 3387755"/>
              <a:gd name="connsiteX2650" fmla="*/ 6833917 w 7406330"/>
              <a:gd name="connsiteY2650" fmla="*/ 1935200 h 3387755"/>
              <a:gd name="connsiteX2651" fmla="*/ 6826908 w 7406330"/>
              <a:gd name="connsiteY2651" fmla="*/ 1928191 h 3387755"/>
              <a:gd name="connsiteX2652" fmla="*/ 6824572 w 7406330"/>
              <a:gd name="connsiteY2652" fmla="*/ 1981927 h 3387755"/>
              <a:gd name="connsiteX2653" fmla="*/ 6824572 w 7406330"/>
              <a:gd name="connsiteY2653" fmla="*/ 1981927 h 3387755"/>
              <a:gd name="connsiteX2654" fmla="*/ 6609624 w 7406330"/>
              <a:gd name="connsiteY2654" fmla="*/ 1825390 h 3387755"/>
              <a:gd name="connsiteX2655" fmla="*/ 6607288 w 7406330"/>
              <a:gd name="connsiteY2655" fmla="*/ 1820717 h 3387755"/>
              <a:gd name="connsiteX2656" fmla="*/ 6609624 w 7406330"/>
              <a:gd name="connsiteY2656" fmla="*/ 1825390 h 3387755"/>
              <a:gd name="connsiteX2657" fmla="*/ 6618969 w 7406330"/>
              <a:gd name="connsiteY2657" fmla="*/ 1865108 h 3387755"/>
              <a:gd name="connsiteX2658" fmla="*/ 6621306 w 7406330"/>
              <a:gd name="connsiteY2658" fmla="*/ 1867445 h 3387755"/>
              <a:gd name="connsiteX2659" fmla="*/ 6618969 w 7406330"/>
              <a:gd name="connsiteY2659" fmla="*/ 1865108 h 3387755"/>
              <a:gd name="connsiteX2660" fmla="*/ 6656352 w 7406330"/>
              <a:gd name="connsiteY2660" fmla="*/ 1848754 h 3387755"/>
              <a:gd name="connsiteX2661" fmla="*/ 6661025 w 7406330"/>
              <a:gd name="connsiteY2661" fmla="*/ 1853426 h 3387755"/>
              <a:gd name="connsiteX2662" fmla="*/ 6656352 w 7406330"/>
              <a:gd name="connsiteY2662" fmla="*/ 1848754 h 3387755"/>
              <a:gd name="connsiteX2663" fmla="*/ 6656352 w 7406330"/>
              <a:gd name="connsiteY2663" fmla="*/ 1848754 h 3387755"/>
              <a:gd name="connsiteX2664" fmla="*/ 6651679 w 7406330"/>
              <a:gd name="connsiteY2664" fmla="*/ 1855763 h 3387755"/>
              <a:gd name="connsiteX2665" fmla="*/ 6661025 w 7406330"/>
              <a:gd name="connsiteY2665" fmla="*/ 1867445 h 3387755"/>
              <a:gd name="connsiteX2666" fmla="*/ 6670370 w 7406330"/>
              <a:gd name="connsiteY2666" fmla="*/ 1888472 h 3387755"/>
              <a:gd name="connsiteX2667" fmla="*/ 6693734 w 7406330"/>
              <a:gd name="connsiteY2667" fmla="*/ 1900154 h 3387755"/>
              <a:gd name="connsiteX2668" fmla="*/ 6714761 w 7406330"/>
              <a:gd name="connsiteY2668" fmla="*/ 1888472 h 3387755"/>
              <a:gd name="connsiteX2669" fmla="*/ 6686725 w 7406330"/>
              <a:gd name="connsiteY2669" fmla="*/ 1869781 h 3387755"/>
              <a:gd name="connsiteX2670" fmla="*/ 6651679 w 7406330"/>
              <a:gd name="connsiteY2670" fmla="*/ 1855763 h 3387755"/>
              <a:gd name="connsiteX2671" fmla="*/ 6651679 w 7406330"/>
              <a:gd name="connsiteY2671" fmla="*/ 1855763 h 3387755"/>
              <a:gd name="connsiteX2672" fmla="*/ 6819898 w 7406330"/>
              <a:gd name="connsiteY2672" fmla="*/ 1748289 h 3387755"/>
              <a:gd name="connsiteX2673" fmla="*/ 6817562 w 7406330"/>
              <a:gd name="connsiteY2673" fmla="*/ 1741280 h 3387755"/>
              <a:gd name="connsiteX2674" fmla="*/ 6819898 w 7406330"/>
              <a:gd name="connsiteY2674" fmla="*/ 1748289 h 3387755"/>
              <a:gd name="connsiteX2675" fmla="*/ 6817562 w 7406330"/>
              <a:gd name="connsiteY2675" fmla="*/ 1741280 h 3387755"/>
              <a:gd name="connsiteX2676" fmla="*/ 6817562 w 7406330"/>
              <a:gd name="connsiteY2676" fmla="*/ 1741280 h 3387755"/>
              <a:gd name="connsiteX2677" fmla="*/ 6817562 w 7406330"/>
              <a:gd name="connsiteY2677" fmla="*/ 1741280 h 3387755"/>
              <a:gd name="connsiteX2678" fmla="*/ 6693734 w 7406330"/>
              <a:gd name="connsiteY2678" fmla="*/ 1872117 h 3387755"/>
              <a:gd name="connsiteX2679" fmla="*/ 6696071 w 7406330"/>
              <a:gd name="connsiteY2679" fmla="*/ 1876790 h 3387755"/>
              <a:gd name="connsiteX2680" fmla="*/ 6693734 w 7406330"/>
              <a:gd name="connsiteY2680" fmla="*/ 1872117 h 3387755"/>
              <a:gd name="connsiteX2681" fmla="*/ 6826908 w 7406330"/>
              <a:gd name="connsiteY2681" fmla="*/ 1757635 h 3387755"/>
              <a:gd name="connsiteX2682" fmla="*/ 6822235 w 7406330"/>
              <a:gd name="connsiteY2682" fmla="*/ 1750626 h 3387755"/>
              <a:gd name="connsiteX2683" fmla="*/ 6826908 w 7406330"/>
              <a:gd name="connsiteY2683" fmla="*/ 1757635 h 3387755"/>
              <a:gd name="connsiteX2684" fmla="*/ 6901672 w 7406330"/>
              <a:gd name="connsiteY2684" fmla="*/ 1867445 h 3387755"/>
              <a:gd name="connsiteX2685" fmla="*/ 6831580 w 7406330"/>
              <a:gd name="connsiteY2685" fmla="*/ 1757635 h 3387755"/>
              <a:gd name="connsiteX2686" fmla="*/ 6831580 w 7406330"/>
              <a:gd name="connsiteY2686" fmla="*/ 1806699 h 3387755"/>
              <a:gd name="connsiteX2687" fmla="*/ 6812890 w 7406330"/>
              <a:gd name="connsiteY2687" fmla="*/ 1788008 h 3387755"/>
              <a:gd name="connsiteX2688" fmla="*/ 6831580 w 7406330"/>
              <a:gd name="connsiteY2688" fmla="*/ 1844081 h 3387755"/>
              <a:gd name="connsiteX2689" fmla="*/ 6817562 w 7406330"/>
              <a:gd name="connsiteY2689" fmla="*/ 1811372 h 3387755"/>
              <a:gd name="connsiteX2690" fmla="*/ 6854944 w 7406330"/>
              <a:gd name="connsiteY2690" fmla="*/ 1855763 h 3387755"/>
              <a:gd name="connsiteX2691" fmla="*/ 6899335 w 7406330"/>
              <a:gd name="connsiteY2691" fmla="*/ 1888472 h 3387755"/>
              <a:gd name="connsiteX2692" fmla="*/ 6915690 w 7406330"/>
              <a:gd name="connsiteY2692" fmla="*/ 1897818 h 3387755"/>
              <a:gd name="connsiteX2693" fmla="*/ 6901672 w 7406330"/>
              <a:gd name="connsiteY2693" fmla="*/ 1867445 h 3387755"/>
              <a:gd name="connsiteX2694" fmla="*/ 6901672 w 7406330"/>
              <a:gd name="connsiteY2694" fmla="*/ 1867445 h 3387755"/>
              <a:gd name="connsiteX2695" fmla="*/ 6901672 w 7406330"/>
              <a:gd name="connsiteY2695" fmla="*/ 1867445 h 3387755"/>
              <a:gd name="connsiteX2696" fmla="*/ 6901672 w 7406330"/>
              <a:gd name="connsiteY2696" fmla="*/ 1867445 h 3387755"/>
              <a:gd name="connsiteX2697" fmla="*/ 6798871 w 7406330"/>
              <a:gd name="connsiteY2697" fmla="*/ 1797353 h 3387755"/>
              <a:gd name="connsiteX2698" fmla="*/ 6801208 w 7406330"/>
              <a:gd name="connsiteY2698" fmla="*/ 1802026 h 3387755"/>
              <a:gd name="connsiteX2699" fmla="*/ 6798871 w 7406330"/>
              <a:gd name="connsiteY2699" fmla="*/ 1797353 h 3387755"/>
              <a:gd name="connsiteX2700" fmla="*/ 6794198 w 7406330"/>
              <a:gd name="connsiteY2700" fmla="*/ 1970246 h 3387755"/>
              <a:gd name="connsiteX2701" fmla="*/ 6794198 w 7406330"/>
              <a:gd name="connsiteY2701" fmla="*/ 1974918 h 3387755"/>
              <a:gd name="connsiteX2702" fmla="*/ 6794198 w 7406330"/>
              <a:gd name="connsiteY2702" fmla="*/ 1970246 h 3387755"/>
              <a:gd name="connsiteX2703" fmla="*/ 6032538 w 7406330"/>
              <a:gd name="connsiteY2703" fmla="*/ 3161801 h 3387755"/>
              <a:gd name="connsiteX2704" fmla="*/ 6016183 w 7406330"/>
              <a:gd name="connsiteY2704" fmla="*/ 3154792 h 3387755"/>
              <a:gd name="connsiteX2705" fmla="*/ 6032538 w 7406330"/>
              <a:gd name="connsiteY2705" fmla="*/ 3161801 h 3387755"/>
              <a:gd name="connsiteX2706" fmla="*/ 6210103 w 7406330"/>
              <a:gd name="connsiteY2706" fmla="*/ 3276284 h 3387755"/>
              <a:gd name="connsiteX2707" fmla="*/ 6217112 w 7406330"/>
              <a:gd name="connsiteY2707" fmla="*/ 3273947 h 3387755"/>
              <a:gd name="connsiteX2708" fmla="*/ 6226458 w 7406330"/>
              <a:gd name="connsiteY2708" fmla="*/ 3278620 h 3387755"/>
              <a:gd name="connsiteX2709" fmla="*/ 6172721 w 7406330"/>
              <a:gd name="connsiteY2709" fmla="*/ 3238902 h 3387755"/>
              <a:gd name="connsiteX2710" fmla="*/ 6097957 w 7406330"/>
              <a:gd name="connsiteY2710" fmla="*/ 3182829 h 3387755"/>
              <a:gd name="connsiteX2711" fmla="*/ 6044220 w 7406330"/>
              <a:gd name="connsiteY2711" fmla="*/ 3152456 h 3387755"/>
              <a:gd name="connsiteX2712" fmla="*/ 6032538 w 7406330"/>
              <a:gd name="connsiteY2712" fmla="*/ 3145446 h 3387755"/>
              <a:gd name="connsiteX2713" fmla="*/ 6030202 w 7406330"/>
              <a:gd name="connsiteY2713" fmla="*/ 3147783 h 3387755"/>
              <a:gd name="connsiteX2714" fmla="*/ 6069920 w 7406330"/>
              <a:gd name="connsiteY2714" fmla="*/ 3201519 h 3387755"/>
              <a:gd name="connsiteX2715" fmla="*/ 6147021 w 7406330"/>
              <a:gd name="connsiteY2715" fmla="*/ 3250584 h 3387755"/>
              <a:gd name="connsiteX2716" fmla="*/ 6151693 w 7406330"/>
              <a:gd name="connsiteY2716" fmla="*/ 3259929 h 3387755"/>
              <a:gd name="connsiteX2717" fmla="*/ 6191412 w 7406330"/>
              <a:gd name="connsiteY2717" fmla="*/ 3280957 h 3387755"/>
              <a:gd name="connsiteX2718" fmla="*/ 6219449 w 7406330"/>
              <a:gd name="connsiteY2718" fmla="*/ 3292639 h 3387755"/>
              <a:gd name="connsiteX2719" fmla="*/ 6231131 w 7406330"/>
              <a:gd name="connsiteY2719" fmla="*/ 3294975 h 3387755"/>
              <a:gd name="connsiteX2720" fmla="*/ 6210103 w 7406330"/>
              <a:gd name="connsiteY2720" fmla="*/ 3276284 h 3387755"/>
              <a:gd name="connsiteX2721" fmla="*/ 6210103 w 7406330"/>
              <a:gd name="connsiteY2721" fmla="*/ 3276284 h 3387755"/>
              <a:gd name="connsiteX2722" fmla="*/ 6352622 w 7406330"/>
              <a:gd name="connsiteY2722" fmla="*/ 3325348 h 3387755"/>
              <a:gd name="connsiteX2723" fmla="*/ 6352622 w 7406330"/>
              <a:gd name="connsiteY2723" fmla="*/ 3325348 h 3387755"/>
              <a:gd name="connsiteX2724" fmla="*/ 6352622 w 7406330"/>
              <a:gd name="connsiteY2724" fmla="*/ 3325348 h 3387755"/>
              <a:gd name="connsiteX2725" fmla="*/ 6322249 w 7406330"/>
              <a:gd name="connsiteY2725" fmla="*/ 3383757 h 3387755"/>
              <a:gd name="connsiteX2726" fmla="*/ 6301222 w 7406330"/>
              <a:gd name="connsiteY2726" fmla="*/ 3369739 h 3387755"/>
              <a:gd name="connsiteX2727" fmla="*/ 6254495 w 7406330"/>
              <a:gd name="connsiteY2727" fmla="*/ 3334694 h 3387755"/>
              <a:gd name="connsiteX2728" fmla="*/ 6224121 w 7406330"/>
              <a:gd name="connsiteY2728" fmla="*/ 3301984 h 3387755"/>
              <a:gd name="connsiteX2729" fmla="*/ 6252158 w 7406330"/>
              <a:gd name="connsiteY2729" fmla="*/ 3318339 h 3387755"/>
              <a:gd name="connsiteX2730" fmla="*/ 6261503 w 7406330"/>
              <a:gd name="connsiteY2730" fmla="*/ 3299648 h 3387755"/>
              <a:gd name="connsiteX2731" fmla="*/ 6322249 w 7406330"/>
              <a:gd name="connsiteY2731" fmla="*/ 3330021 h 3387755"/>
              <a:gd name="connsiteX2732" fmla="*/ 6317576 w 7406330"/>
              <a:gd name="connsiteY2732" fmla="*/ 3323012 h 3387755"/>
              <a:gd name="connsiteX2733" fmla="*/ 6326922 w 7406330"/>
              <a:gd name="connsiteY2733" fmla="*/ 3325348 h 3387755"/>
              <a:gd name="connsiteX2734" fmla="*/ 6333931 w 7406330"/>
              <a:gd name="connsiteY2734" fmla="*/ 3325348 h 3387755"/>
              <a:gd name="connsiteX2735" fmla="*/ 6333931 w 7406330"/>
              <a:gd name="connsiteY2735" fmla="*/ 3320675 h 3387755"/>
              <a:gd name="connsiteX2736" fmla="*/ 6329258 w 7406330"/>
              <a:gd name="connsiteY2736" fmla="*/ 3318339 h 3387755"/>
              <a:gd name="connsiteX2737" fmla="*/ 6361968 w 7406330"/>
              <a:gd name="connsiteY2737" fmla="*/ 3308993 h 3387755"/>
              <a:gd name="connsiteX2738" fmla="*/ 6352622 w 7406330"/>
              <a:gd name="connsiteY2738" fmla="*/ 3311330 h 3387755"/>
              <a:gd name="connsiteX2739" fmla="*/ 6357295 w 7406330"/>
              <a:gd name="connsiteY2739" fmla="*/ 3316002 h 3387755"/>
              <a:gd name="connsiteX2740" fmla="*/ 6357295 w 7406330"/>
              <a:gd name="connsiteY2740" fmla="*/ 3327684 h 3387755"/>
              <a:gd name="connsiteX2741" fmla="*/ 6345613 w 7406330"/>
              <a:gd name="connsiteY2741" fmla="*/ 3325348 h 3387755"/>
              <a:gd name="connsiteX2742" fmla="*/ 6326922 w 7406330"/>
              <a:gd name="connsiteY2742" fmla="*/ 3327684 h 3387755"/>
              <a:gd name="connsiteX2743" fmla="*/ 6324586 w 7406330"/>
              <a:gd name="connsiteY2743" fmla="*/ 3337030 h 3387755"/>
              <a:gd name="connsiteX2744" fmla="*/ 6340940 w 7406330"/>
              <a:gd name="connsiteY2744" fmla="*/ 3341702 h 3387755"/>
              <a:gd name="connsiteX2745" fmla="*/ 6326922 w 7406330"/>
              <a:gd name="connsiteY2745" fmla="*/ 3346376 h 3387755"/>
              <a:gd name="connsiteX2746" fmla="*/ 6345613 w 7406330"/>
              <a:gd name="connsiteY2746" fmla="*/ 3388430 h 3387755"/>
              <a:gd name="connsiteX2747" fmla="*/ 6322249 w 7406330"/>
              <a:gd name="connsiteY2747" fmla="*/ 3383757 h 3387755"/>
              <a:gd name="connsiteX2748" fmla="*/ 6322249 w 7406330"/>
              <a:gd name="connsiteY2748" fmla="*/ 3383757 h 3387755"/>
              <a:gd name="connsiteX2749" fmla="*/ 6352622 w 7406330"/>
              <a:gd name="connsiteY2749" fmla="*/ 3325348 h 3387755"/>
              <a:gd name="connsiteX2750" fmla="*/ 6352622 w 7406330"/>
              <a:gd name="connsiteY2750" fmla="*/ 3325348 h 3387755"/>
              <a:gd name="connsiteX2751" fmla="*/ 6352622 w 7406330"/>
              <a:gd name="connsiteY2751" fmla="*/ 3325348 h 3387755"/>
              <a:gd name="connsiteX2752" fmla="*/ 6354959 w 7406330"/>
              <a:gd name="connsiteY2752" fmla="*/ 3325348 h 3387755"/>
              <a:gd name="connsiteX2753" fmla="*/ 6354959 w 7406330"/>
              <a:gd name="connsiteY2753" fmla="*/ 3325348 h 3387755"/>
              <a:gd name="connsiteX2754" fmla="*/ 6354959 w 7406330"/>
              <a:gd name="connsiteY2754" fmla="*/ 3325348 h 3387755"/>
              <a:gd name="connsiteX2755" fmla="*/ 6331595 w 7406330"/>
              <a:gd name="connsiteY2755" fmla="*/ 3323012 h 3387755"/>
              <a:gd name="connsiteX2756" fmla="*/ 6331595 w 7406330"/>
              <a:gd name="connsiteY2756" fmla="*/ 3323012 h 3387755"/>
              <a:gd name="connsiteX2757" fmla="*/ 6331595 w 7406330"/>
              <a:gd name="connsiteY2757" fmla="*/ 3323012 h 3387755"/>
              <a:gd name="connsiteX2758" fmla="*/ 6319913 w 7406330"/>
              <a:gd name="connsiteY2758" fmla="*/ 3325348 h 3387755"/>
              <a:gd name="connsiteX2759" fmla="*/ 6319913 w 7406330"/>
              <a:gd name="connsiteY2759" fmla="*/ 3325348 h 3387755"/>
              <a:gd name="connsiteX2760" fmla="*/ 6319913 w 7406330"/>
              <a:gd name="connsiteY2760" fmla="*/ 3325348 h 3387755"/>
              <a:gd name="connsiteX2761" fmla="*/ 6345613 w 7406330"/>
              <a:gd name="connsiteY2761" fmla="*/ 3388430 h 3387755"/>
              <a:gd name="connsiteX2762" fmla="*/ 6345613 w 7406330"/>
              <a:gd name="connsiteY2762" fmla="*/ 3388430 h 3387755"/>
              <a:gd name="connsiteX2763" fmla="*/ 6345613 w 7406330"/>
              <a:gd name="connsiteY2763" fmla="*/ 3388430 h 3387755"/>
              <a:gd name="connsiteX2764" fmla="*/ 6331595 w 7406330"/>
              <a:gd name="connsiteY2764" fmla="*/ 3337030 h 3387755"/>
              <a:gd name="connsiteX2765" fmla="*/ 6329258 w 7406330"/>
              <a:gd name="connsiteY2765" fmla="*/ 3332357 h 3387755"/>
              <a:gd name="connsiteX2766" fmla="*/ 6331595 w 7406330"/>
              <a:gd name="connsiteY2766" fmla="*/ 3337030 h 3387755"/>
              <a:gd name="connsiteX2767" fmla="*/ 6350286 w 7406330"/>
              <a:gd name="connsiteY2767" fmla="*/ 3344039 h 3387755"/>
              <a:gd name="connsiteX2768" fmla="*/ 6343277 w 7406330"/>
              <a:gd name="connsiteY2768" fmla="*/ 3341702 h 3387755"/>
              <a:gd name="connsiteX2769" fmla="*/ 6350286 w 7406330"/>
              <a:gd name="connsiteY2769" fmla="*/ 3344039 h 3387755"/>
              <a:gd name="connsiteX2770" fmla="*/ 6343277 w 7406330"/>
              <a:gd name="connsiteY2770" fmla="*/ 3344039 h 3387755"/>
              <a:gd name="connsiteX2771" fmla="*/ 6343277 w 7406330"/>
              <a:gd name="connsiteY2771" fmla="*/ 3344039 h 3387755"/>
              <a:gd name="connsiteX2772" fmla="*/ 6343277 w 7406330"/>
              <a:gd name="connsiteY2772" fmla="*/ 3344039 h 3387755"/>
              <a:gd name="connsiteX2773" fmla="*/ 1675186 w 7406330"/>
              <a:gd name="connsiteY2773" fmla="*/ 1559042 h 3387755"/>
              <a:gd name="connsiteX2774" fmla="*/ 1675186 w 7406330"/>
              <a:gd name="connsiteY2774" fmla="*/ 1559042 h 3387755"/>
              <a:gd name="connsiteX2775" fmla="*/ 1675186 w 7406330"/>
              <a:gd name="connsiteY2775" fmla="*/ 1559042 h 3387755"/>
              <a:gd name="connsiteX2776" fmla="*/ 1682195 w 7406330"/>
              <a:gd name="connsiteY2776" fmla="*/ 1575397 h 3387755"/>
              <a:gd name="connsiteX2777" fmla="*/ 1656495 w 7406330"/>
              <a:gd name="connsiteY2777" fmla="*/ 1584742 h 3387755"/>
              <a:gd name="connsiteX2778" fmla="*/ 1644813 w 7406330"/>
              <a:gd name="connsiteY2778" fmla="*/ 1582406 h 3387755"/>
              <a:gd name="connsiteX2779" fmla="*/ 1623785 w 7406330"/>
              <a:gd name="connsiteY2779" fmla="*/ 1591752 h 3387755"/>
              <a:gd name="connsiteX2780" fmla="*/ 1563039 w 7406330"/>
              <a:gd name="connsiteY2780" fmla="*/ 1619788 h 3387755"/>
              <a:gd name="connsiteX2781" fmla="*/ 1572385 w 7406330"/>
              <a:gd name="connsiteY2781" fmla="*/ 1610443 h 3387755"/>
              <a:gd name="connsiteX2782" fmla="*/ 1506966 w 7406330"/>
              <a:gd name="connsiteY2782" fmla="*/ 1671189 h 3387755"/>
              <a:gd name="connsiteX2783" fmla="*/ 1530330 w 7406330"/>
              <a:gd name="connsiteY2783" fmla="*/ 1633806 h 3387755"/>
              <a:gd name="connsiteX2784" fmla="*/ 1579394 w 7406330"/>
              <a:gd name="connsiteY2784" fmla="*/ 1594088 h 3387755"/>
              <a:gd name="connsiteX2785" fmla="*/ 1658831 w 7406330"/>
              <a:gd name="connsiteY2785" fmla="*/ 1563715 h 3387755"/>
              <a:gd name="connsiteX2786" fmla="*/ 1637804 w 7406330"/>
              <a:gd name="connsiteY2786" fmla="*/ 1568388 h 3387755"/>
              <a:gd name="connsiteX2787" fmla="*/ 1661167 w 7406330"/>
              <a:gd name="connsiteY2787" fmla="*/ 1563715 h 3387755"/>
              <a:gd name="connsiteX2788" fmla="*/ 1665840 w 7406330"/>
              <a:gd name="connsiteY2788" fmla="*/ 1561378 h 3387755"/>
              <a:gd name="connsiteX2789" fmla="*/ 1712568 w 7406330"/>
              <a:gd name="connsiteY2789" fmla="*/ 1547360 h 3387755"/>
              <a:gd name="connsiteX2790" fmla="*/ 1710231 w 7406330"/>
              <a:gd name="connsiteY2790" fmla="*/ 1554369 h 3387755"/>
              <a:gd name="connsiteX2791" fmla="*/ 1747614 w 7406330"/>
              <a:gd name="connsiteY2791" fmla="*/ 1540351 h 3387755"/>
              <a:gd name="connsiteX2792" fmla="*/ 1672849 w 7406330"/>
              <a:gd name="connsiteY2792" fmla="*/ 1598761 h 3387755"/>
              <a:gd name="connsiteX2793" fmla="*/ 1682195 w 7406330"/>
              <a:gd name="connsiteY2793" fmla="*/ 1575397 h 3387755"/>
              <a:gd name="connsiteX2794" fmla="*/ 1675186 w 7406330"/>
              <a:gd name="connsiteY2794" fmla="*/ 1559042 h 3387755"/>
              <a:gd name="connsiteX2795" fmla="*/ 1675186 w 7406330"/>
              <a:gd name="connsiteY2795" fmla="*/ 1559042 h 3387755"/>
              <a:gd name="connsiteX2796" fmla="*/ 1675186 w 7406330"/>
              <a:gd name="connsiteY2796" fmla="*/ 1559042 h 3387755"/>
              <a:gd name="connsiteX2797" fmla="*/ 1602758 w 7406330"/>
              <a:gd name="connsiteY2797" fmla="*/ 1580070 h 3387755"/>
              <a:gd name="connsiteX2798" fmla="*/ 1602758 w 7406330"/>
              <a:gd name="connsiteY2798" fmla="*/ 1580070 h 3387755"/>
              <a:gd name="connsiteX2799" fmla="*/ 1602758 w 7406330"/>
              <a:gd name="connsiteY2799" fmla="*/ 1580070 h 3387755"/>
              <a:gd name="connsiteX2800" fmla="*/ 1997606 w 7406330"/>
              <a:gd name="connsiteY2800" fmla="*/ 1563715 h 3387755"/>
              <a:gd name="connsiteX2801" fmla="*/ 1999943 w 7406330"/>
              <a:gd name="connsiteY2801" fmla="*/ 1561378 h 3387755"/>
              <a:gd name="connsiteX2802" fmla="*/ 1997606 w 7406330"/>
              <a:gd name="connsiteY2802" fmla="*/ 1563715 h 3387755"/>
              <a:gd name="connsiteX2803" fmla="*/ 2018634 w 7406330"/>
              <a:gd name="connsiteY2803" fmla="*/ 1549697 h 3387755"/>
              <a:gd name="connsiteX2804" fmla="*/ 2018634 w 7406330"/>
              <a:gd name="connsiteY2804" fmla="*/ 1549697 h 3387755"/>
              <a:gd name="connsiteX2805" fmla="*/ 2018634 w 7406330"/>
              <a:gd name="connsiteY2805" fmla="*/ 1549697 h 3387755"/>
              <a:gd name="connsiteX2806" fmla="*/ 2027980 w 7406330"/>
              <a:gd name="connsiteY2806" fmla="*/ 1538015 h 3387755"/>
              <a:gd name="connsiteX2807" fmla="*/ 2016298 w 7406330"/>
              <a:gd name="connsiteY2807" fmla="*/ 1547360 h 3387755"/>
              <a:gd name="connsiteX2808" fmla="*/ 2027980 w 7406330"/>
              <a:gd name="connsiteY2808" fmla="*/ 1538015 h 3387755"/>
              <a:gd name="connsiteX2809" fmla="*/ 2027980 w 7406330"/>
              <a:gd name="connsiteY2809" fmla="*/ 1538015 h 3387755"/>
              <a:gd name="connsiteX2810" fmla="*/ 3724193 w 7406330"/>
              <a:gd name="connsiteY2810" fmla="*/ 362814 h 3387755"/>
              <a:gd name="connsiteX2811" fmla="*/ 3719520 w 7406330"/>
              <a:gd name="connsiteY2811" fmla="*/ 362814 h 3387755"/>
              <a:gd name="connsiteX2812" fmla="*/ 3724193 w 7406330"/>
              <a:gd name="connsiteY2812" fmla="*/ 362814 h 3387755"/>
              <a:gd name="connsiteX2813" fmla="*/ 5817591 w 7406330"/>
              <a:gd name="connsiteY2813" fmla="*/ 1717916 h 3387755"/>
              <a:gd name="connsiteX2814" fmla="*/ 5817591 w 7406330"/>
              <a:gd name="connsiteY2814" fmla="*/ 1717916 h 3387755"/>
              <a:gd name="connsiteX2815" fmla="*/ 5817591 w 7406330"/>
              <a:gd name="connsiteY2815" fmla="*/ 1717916 h 3387755"/>
              <a:gd name="connsiteX2816" fmla="*/ 5824600 w 7406330"/>
              <a:gd name="connsiteY2816" fmla="*/ 1731934 h 3387755"/>
              <a:gd name="connsiteX2817" fmla="*/ 5824600 w 7406330"/>
              <a:gd name="connsiteY2817" fmla="*/ 1724925 h 3387755"/>
              <a:gd name="connsiteX2818" fmla="*/ 5824600 w 7406330"/>
              <a:gd name="connsiteY2818" fmla="*/ 1731934 h 3387755"/>
              <a:gd name="connsiteX2819" fmla="*/ 5831609 w 7406330"/>
              <a:gd name="connsiteY2819" fmla="*/ 1748289 h 3387755"/>
              <a:gd name="connsiteX2820" fmla="*/ 5831609 w 7406330"/>
              <a:gd name="connsiteY2820" fmla="*/ 1752962 h 3387755"/>
              <a:gd name="connsiteX2821" fmla="*/ 5831609 w 7406330"/>
              <a:gd name="connsiteY2821" fmla="*/ 1748289 h 3387755"/>
              <a:gd name="connsiteX2822" fmla="*/ 5859646 w 7406330"/>
              <a:gd name="connsiteY2822" fmla="*/ 1713243 h 3387755"/>
              <a:gd name="connsiteX2823" fmla="*/ 5857309 w 7406330"/>
              <a:gd name="connsiteY2823" fmla="*/ 1715580 h 3387755"/>
              <a:gd name="connsiteX2824" fmla="*/ 5859646 w 7406330"/>
              <a:gd name="connsiteY2824" fmla="*/ 1713243 h 3387755"/>
              <a:gd name="connsiteX2825" fmla="*/ 5861982 w 7406330"/>
              <a:gd name="connsiteY2825" fmla="*/ 1708571 h 3387755"/>
              <a:gd name="connsiteX2826" fmla="*/ 5864318 w 7406330"/>
              <a:gd name="connsiteY2826" fmla="*/ 1710907 h 3387755"/>
              <a:gd name="connsiteX2827" fmla="*/ 5861982 w 7406330"/>
              <a:gd name="connsiteY2827" fmla="*/ 1708571 h 3387755"/>
              <a:gd name="connsiteX2828" fmla="*/ 5927401 w 7406330"/>
              <a:gd name="connsiteY2828" fmla="*/ 1710907 h 3387755"/>
              <a:gd name="connsiteX2829" fmla="*/ 5927401 w 7406330"/>
              <a:gd name="connsiteY2829" fmla="*/ 1706234 h 3387755"/>
              <a:gd name="connsiteX2830" fmla="*/ 5927401 w 7406330"/>
              <a:gd name="connsiteY2830" fmla="*/ 1710907 h 3387755"/>
              <a:gd name="connsiteX2831" fmla="*/ 5929737 w 7406330"/>
              <a:gd name="connsiteY2831" fmla="*/ 1720253 h 3387755"/>
              <a:gd name="connsiteX2832" fmla="*/ 5929737 w 7406330"/>
              <a:gd name="connsiteY2832" fmla="*/ 1715580 h 3387755"/>
              <a:gd name="connsiteX2833" fmla="*/ 5929737 w 7406330"/>
              <a:gd name="connsiteY2833" fmla="*/ 1720253 h 3387755"/>
              <a:gd name="connsiteX2834" fmla="*/ 6338604 w 7406330"/>
              <a:gd name="connsiteY2834" fmla="*/ 2841717 h 3387755"/>
              <a:gd name="connsiteX2835" fmla="*/ 6338604 w 7406330"/>
              <a:gd name="connsiteY2835" fmla="*/ 2841717 h 3387755"/>
              <a:gd name="connsiteX2836" fmla="*/ 6338604 w 7406330"/>
              <a:gd name="connsiteY2836" fmla="*/ 2841717 h 3387755"/>
              <a:gd name="connsiteX2837" fmla="*/ 6338604 w 7406330"/>
              <a:gd name="connsiteY2837" fmla="*/ 2846389 h 3387755"/>
              <a:gd name="connsiteX2838" fmla="*/ 6338604 w 7406330"/>
              <a:gd name="connsiteY2838" fmla="*/ 2846389 h 3387755"/>
              <a:gd name="connsiteX2839" fmla="*/ 6338604 w 7406330"/>
              <a:gd name="connsiteY2839" fmla="*/ 2846389 h 3387755"/>
              <a:gd name="connsiteX2840" fmla="*/ 6277858 w 7406330"/>
              <a:gd name="connsiteY2840" fmla="*/ 2556678 h 3387755"/>
              <a:gd name="connsiteX2841" fmla="*/ 6284867 w 7406330"/>
              <a:gd name="connsiteY2841" fmla="*/ 2559014 h 3387755"/>
              <a:gd name="connsiteX2842" fmla="*/ 6277858 w 7406330"/>
              <a:gd name="connsiteY2842" fmla="*/ 2556678 h 3387755"/>
              <a:gd name="connsiteX2843" fmla="*/ 6289540 w 7406330"/>
              <a:gd name="connsiteY2843" fmla="*/ 2554341 h 3387755"/>
              <a:gd name="connsiteX2844" fmla="*/ 6282531 w 7406330"/>
              <a:gd name="connsiteY2844" fmla="*/ 2549669 h 3387755"/>
              <a:gd name="connsiteX2845" fmla="*/ 6289540 w 7406330"/>
              <a:gd name="connsiteY2845" fmla="*/ 2554341 h 3387755"/>
              <a:gd name="connsiteX2846" fmla="*/ 6303558 w 7406330"/>
              <a:gd name="connsiteY2846" fmla="*/ 2556678 h 3387755"/>
              <a:gd name="connsiteX2847" fmla="*/ 6294213 w 7406330"/>
              <a:gd name="connsiteY2847" fmla="*/ 2554341 h 3387755"/>
              <a:gd name="connsiteX2848" fmla="*/ 6303558 w 7406330"/>
              <a:gd name="connsiteY2848" fmla="*/ 2556678 h 3387755"/>
              <a:gd name="connsiteX2849" fmla="*/ 6303558 w 7406330"/>
              <a:gd name="connsiteY2849" fmla="*/ 2556678 h 3387755"/>
              <a:gd name="connsiteX2850" fmla="*/ 6184403 w 7406330"/>
              <a:gd name="connsiteY2850" fmla="*/ 2446868 h 3387755"/>
              <a:gd name="connsiteX2851" fmla="*/ 6214776 w 7406330"/>
              <a:gd name="connsiteY2851" fmla="*/ 2463223 h 3387755"/>
              <a:gd name="connsiteX2852" fmla="*/ 6184403 w 7406330"/>
              <a:gd name="connsiteY2852" fmla="*/ 2446868 h 3387755"/>
              <a:gd name="connsiteX2853" fmla="*/ 6184403 w 7406330"/>
              <a:gd name="connsiteY2853" fmla="*/ 2446868 h 3387755"/>
              <a:gd name="connsiteX2854" fmla="*/ 6196085 w 7406330"/>
              <a:gd name="connsiteY2854" fmla="*/ 2449204 h 3387755"/>
              <a:gd name="connsiteX2855" fmla="*/ 6196085 w 7406330"/>
              <a:gd name="connsiteY2855" fmla="*/ 2449204 h 3387755"/>
              <a:gd name="connsiteX2856" fmla="*/ 6196085 w 7406330"/>
              <a:gd name="connsiteY2856" fmla="*/ 2449204 h 3387755"/>
              <a:gd name="connsiteX2857" fmla="*/ 6196085 w 7406330"/>
              <a:gd name="connsiteY2857" fmla="*/ 2449204 h 3387755"/>
              <a:gd name="connsiteX2858" fmla="*/ 6196085 w 7406330"/>
              <a:gd name="connsiteY2858" fmla="*/ 2449204 h 3387755"/>
              <a:gd name="connsiteX2859" fmla="*/ 6196085 w 7406330"/>
              <a:gd name="connsiteY2859" fmla="*/ 2449204 h 3387755"/>
              <a:gd name="connsiteX2860" fmla="*/ 5955437 w 7406330"/>
              <a:gd name="connsiteY2860" fmla="*/ 2893117 h 3387755"/>
              <a:gd name="connsiteX2861" fmla="*/ 5948428 w 7406330"/>
              <a:gd name="connsiteY2861" fmla="*/ 2890781 h 3387755"/>
              <a:gd name="connsiteX2862" fmla="*/ 5946092 w 7406330"/>
              <a:gd name="connsiteY2862" fmla="*/ 2893117 h 3387755"/>
              <a:gd name="connsiteX2863" fmla="*/ 5955437 w 7406330"/>
              <a:gd name="connsiteY2863" fmla="*/ 2893117 h 3387755"/>
              <a:gd name="connsiteX2864" fmla="*/ 5955437 w 7406330"/>
              <a:gd name="connsiteY2864" fmla="*/ 2893117 h 3387755"/>
              <a:gd name="connsiteX2865" fmla="*/ 5955437 w 7406330"/>
              <a:gd name="connsiteY2865" fmla="*/ 2893117 h 3387755"/>
              <a:gd name="connsiteX2866" fmla="*/ 5955437 w 7406330"/>
              <a:gd name="connsiteY2866" fmla="*/ 2893117 h 3387755"/>
              <a:gd name="connsiteX2867" fmla="*/ 5955437 w 7406330"/>
              <a:gd name="connsiteY2867" fmla="*/ 2893117 h 3387755"/>
              <a:gd name="connsiteX2868" fmla="*/ 5913383 w 7406330"/>
              <a:gd name="connsiteY2868" fmla="*/ 2736579 h 3387755"/>
              <a:gd name="connsiteX2869" fmla="*/ 5890019 w 7406330"/>
              <a:gd name="connsiteY2869" fmla="*/ 2717888 h 3387755"/>
              <a:gd name="connsiteX2870" fmla="*/ 5913383 w 7406330"/>
              <a:gd name="connsiteY2870" fmla="*/ 2736579 h 3387755"/>
              <a:gd name="connsiteX2871" fmla="*/ 5913383 w 7406330"/>
              <a:gd name="connsiteY2871" fmla="*/ 2736579 h 3387755"/>
              <a:gd name="connsiteX2872" fmla="*/ 5911046 w 7406330"/>
              <a:gd name="connsiteY2872" fmla="*/ 2893117 h 3387755"/>
              <a:gd name="connsiteX2873" fmla="*/ 5887682 w 7406330"/>
              <a:gd name="connsiteY2873" fmla="*/ 2886108 h 3387755"/>
              <a:gd name="connsiteX2874" fmla="*/ 5892355 w 7406330"/>
              <a:gd name="connsiteY2874" fmla="*/ 2886108 h 3387755"/>
              <a:gd name="connsiteX2875" fmla="*/ 5857309 w 7406330"/>
              <a:gd name="connsiteY2875" fmla="*/ 2862744 h 3387755"/>
              <a:gd name="connsiteX2876" fmla="*/ 5876000 w 7406330"/>
              <a:gd name="connsiteY2876" fmla="*/ 2855735 h 3387755"/>
              <a:gd name="connsiteX2877" fmla="*/ 5887682 w 7406330"/>
              <a:gd name="connsiteY2877" fmla="*/ 2844053 h 3387755"/>
              <a:gd name="connsiteX2878" fmla="*/ 5915719 w 7406330"/>
              <a:gd name="connsiteY2878" fmla="*/ 2867417 h 3387755"/>
              <a:gd name="connsiteX2879" fmla="*/ 5941419 w 7406330"/>
              <a:gd name="connsiteY2879" fmla="*/ 2888444 h 3387755"/>
              <a:gd name="connsiteX2880" fmla="*/ 5911046 w 7406330"/>
              <a:gd name="connsiteY2880" fmla="*/ 2893117 h 3387755"/>
              <a:gd name="connsiteX2881" fmla="*/ 5911046 w 7406330"/>
              <a:gd name="connsiteY2881" fmla="*/ 2893117 h 3387755"/>
              <a:gd name="connsiteX2882" fmla="*/ 5861982 w 7406330"/>
              <a:gd name="connsiteY2882" fmla="*/ 2862744 h 3387755"/>
              <a:gd name="connsiteX2883" fmla="*/ 5864318 w 7406330"/>
              <a:gd name="connsiteY2883" fmla="*/ 2865080 h 3387755"/>
              <a:gd name="connsiteX2884" fmla="*/ 5861982 w 7406330"/>
              <a:gd name="connsiteY2884" fmla="*/ 2862744 h 3387755"/>
              <a:gd name="connsiteX2885" fmla="*/ 5887682 w 7406330"/>
              <a:gd name="connsiteY2885" fmla="*/ 2881435 h 3387755"/>
              <a:gd name="connsiteX2886" fmla="*/ 5887682 w 7406330"/>
              <a:gd name="connsiteY2886" fmla="*/ 2881435 h 3387755"/>
              <a:gd name="connsiteX2887" fmla="*/ 5887682 w 7406330"/>
              <a:gd name="connsiteY2887" fmla="*/ 2881435 h 3387755"/>
              <a:gd name="connsiteX2888" fmla="*/ 5920391 w 7406330"/>
              <a:gd name="connsiteY2888" fmla="*/ 2874426 h 3387755"/>
              <a:gd name="connsiteX2889" fmla="*/ 5920391 w 7406330"/>
              <a:gd name="connsiteY2889" fmla="*/ 2874426 h 3387755"/>
              <a:gd name="connsiteX2890" fmla="*/ 5920391 w 7406330"/>
              <a:gd name="connsiteY2890" fmla="*/ 2874426 h 3387755"/>
              <a:gd name="connsiteX2891" fmla="*/ 5920391 w 7406330"/>
              <a:gd name="connsiteY2891" fmla="*/ 2874426 h 3387755"/>
              <a:gd name="connsiteX2892" fmla="*/ 5920391 w 7406330"/>
              <a:gd name="connsiteY2892" fmla="*/ 2874426 h 3387755"/>
              <a:gd name="connsiteX2893" fmla="*/ 5920391 w 7406330"/>
              <a:gd name="connsiteY2893" fmla="*/ 2874426 h 3387755"/>
              <a:gd name="connsiteX2894" fmla="*/ 5915719 w 7406330"/>
              <a:gd name="connsiteY2894" fmla="*/ 2834707 h 3387755"/>
              <a:gd name="connsiteX2895" fmla="*/ 5901701 w 7406330"/>
              <a:gd name="connsiteY2895" fmla="*/ 2832371 h 3387755"/>
              <a:gd name="connsiteX2896" fmla="*/ 5915719 w 7406330"/>
              <a:gd name="connsiteY2896" fmla="*/ 2834707 h 3387755"/>
              <a:gd name="connsiteX2897" fmla="*/ 5962446 w 7406330"/>
              <a:gd name="connsiteY2897" fmla="*/ 2890781 h 3387755"/>
              <a:gd name="connsiteX2898" fmla="*/ 5962446 w 7406330"/>
              <a:gd name="connsiteY2898" fmla="*/ 2890781 h 3387755"/>
              <a:gd name="connsiteX2899" fmla="*/ 5962446 w 7406330"/>
              <a:gd name="connsiteY2899" fmla="*/ 2890781 h 3387755"/>
              <a:gd name="connsiteX2900" fmla="*/ 5962446 w 7406330"/>
              <a:gd name="connsiteY2900" fmla="*/ 2890781 h 3387755"/>
              <a:gd name="connsiteX2901" fmla="*/ 5953101 w 7406330"/>
              <a:gd name="connsiteY2901" fmla="*/ 2890781 h 3387755"/>
              <a:gd name="connsiteX2902" fmla="*/ 5962446 w 7406330"/>
              <a:gd name="connsiteY2902" fmla="*/ 2890781 h 3387755"/>
              <a:gd name="connsiteX2903" fmla="*/ 5651708 w 7406330"/>
              <a:gd name="connsiteY2903" fmla="*/ 2423504 h 3387755"/>
              <a:gd name="connsiteX2904" fmla="*/ 5651708 w 7406330"/>
              <a:gd name="connsiteY2904" fmla="*/ 2423504 h 3387755"/>
              <a:gd name="connsiteX2905" fmla="*/ 5651708 w 7406330"/>
              <a:gd name="connsiteY2905" fmla="*/ 2423504 h 3387755"/>
              <a:gd name="connsiteX2906" fmla="*/ 6231131 w 7406330"/>
              <a:gd name="connsiteY2906" fmla="*/ 2479577 h 3387755"/>
              <a:gd name="connsiteX2907" fmla="*/ 6231131 w 7406330"/>
              <a:gd name="connsiteY2907" fmla="*/ 2479577 h 3387755"/>
              <a:gd name="connsiteX2908" fmla="*/ 6231131 w 7406330"/>
              <a:gd name="connsiteY2908" fmla="*/ 2479577 h 3387755"/>
              <a:gd name="connsiteX2909" fmla="*/ 6296549 w 7406330"/>
              <a:gd name="connsiteY2909" fmla="*/ 2944517 h 3387755"/>
              <a:gd name="connsiteX2910" fmla="*/ 6245148 w 7406330"/>
              <a:gd name="connsiteY2910" fmla="*/ 2960872 h 3387755"/>
              <a:gd name="connsiteX2911" fmla="*/ 6142348 w 7406330"/>
              <a:gd name="connsiteY2911" fmla="*/ 2937508 h 3387755"/>
              <a:gd name="connsiteX2912" fmla="*/ 6067584 w 7406330"/>
              <a:gd name="connsiteY2912" fmla="*/ 2916481 h 3387755"/>
              <a:gd name="connsiteX2913" fmla="*/ 6013847 w 7406330"/>
              <a:gd name="connsiteY2913" fmla="*/ 2902463 h 3387755"/>
              <a:gd name="connsiteX2914" fmla="*/ 5957774 w 7406330"/>
              <a:gd name="connsiteY2914" fmla="*/ 2862744 h 3387755"/>
              <a:gd name="connsiteX2915" fmla="*/ 5950765 w 7406330"/>
              <a:gd name="connsiteY2915" fmla="*/ 2865080 h 3387755"/>
              <a:gd name="connsiteX2916" fmla="*/ 5950765 w 7406330"/>
              <a:gd name="connsiteY2916" fmla="*/ 2851062 h 3387755"/>
              <a:gd name="connsiteX2917" fmla="*/ 5957774 w 7406330"/>
              <a:gd name="connsiteY2917" fmla="*/ 2848726 h 3387755"/>
              <a:gd name="connsiteX2918" fmla="*/ 5946092 w 7406330"/>
              <a:gd name="connsiteY2918" fmla="*/ 2837044 h 3387755"/>
              <a:gd name="connsiteX2919" fmla="*/ 5957774 w 7406330"/>
              <a:gd name="connsiteY2919" fmla="*/ 2839380 h 3387755"/>
              <a:gd name="connsiteX2920" fmla="*/ 5904037 w 7406330"/>
              <a:gd name="connsiteY2920" fmla="*/ 2787980 h 3387755"/>
              <a:gd name="connsiteX2921" fmla="*/ 5920391 w 7406330"/>
              <a:gd name="connsiteY2921" fmla="*/ 2762280 h 3387755"/>
              <a:gd name="connsiteX2922" fmla="*/ 5913383 w 7406330"/>
              <a:gd name="connsiteY2922" fmla="*/ 2734243 h 3387755"/>
              <a:gd name="connsiteX2923" fmla="*/ 5941419 w 7406330"/>
              <a:gd name="connsiteY2923" fmla="*/ 2729570 h 3387755"/>
              <a:gd name="connsiteX2924" fmla="*/ 5901701 w 7406330"/>
              <a:gd name="connsiteY2924" fmla="*/ 2715552 h 3387755"/>
              <a:gd name="connsiteX2925" fmla="*/ 5964783 w 7406330"/>
              <a:gd name="connsiteY2925" fmla="*/ 2717888 h 3387755"/>
              <a:gd name="connsiteX2926" fmla="*/ 5894692 w 7406330"/>
              <a:gd name="connsiteY2926" fmla="*/ 2701534 h 3387755"/>
              <a:gd name="connsiteX2927" fmla="*/ 5890019 w 7406330"/>
              <a:gd name="connsiteY2927" fmla="*/ 2687515 h 3387755"/>
              <a:gd name="connsiteX2928" fmla="*/ 5897028 w 7406330"/>
              <a:gd name="connsiteY2928" fmla="*/ 2692188 h 3387755"/>
              <a:gd name="connsiteX2929" fmla="*/ 5915719 w 7406330"/>
              <a:gd name="connsiteY2929" fmla="*/ 2668824 h 3387755"/>
              <a:gd name="connsiteX2930" fmla="*/ 5901701 w 7406330"/>
              <a:gd name="connsiteY2930" fmla="*/ 2638451 h 3387755"/>
              <a:gd name="connsiteX2931" fmla="*/ 5836282 w 7406330"/>
              <a:gd name="connsiteY2931" fmla="*/ 2575369 h 3387755"/>
              <a:gd name="connsiteX2932" fmla="*/ 5733481 w 7406330"/>
              <a:gd name="connsiteY2932" fmla="*/ 2523969 h 3387755"/>
              <a:gd name="connsiteX2933" fmla="*/ 5691426 w 7406330"/>
              <a:gd name="connsiteY2933" fmla="*/ 2486586 h 3387755"/>
              <a:gd name="connsiteX2934" fmla="*/ 5626008 w 7406330"/>
              <a:gd name="connsiteY2934" fmla="*/ 2456213 h 3387755"/>
              <a:gd name="connsiteX2935" fmla="*/ 5626008 w 7406330"/>
              <a:gd name="connsiteY2935" fmla="*/ 2423504 h 3387755"/>
              <a:gd name="connsiteX2936" fmla="*/ 5684417 w 7406330"/>
              <a:gd name="connsiteY2936" fmla="*/ 2381449 h 3387755"/>
              <a:gd name="connsiteX2937" fmla="*/ 5710117 w 7406330"/>
              <a:gd name="connsiteY2937" fmla="*/ 2330049 h 3387755"/>
              <a:gd name="connsiteX2938" fmla="*/ 5712454 w 7406330"/>
              <a:gd name="connsiteY2938" fmla="*/ 2332385 h 3387755"/>
              <a:gd name="connsiteX2939" fmla="*/ 5707781 w 7406330"/>
              <a:gd name="connsiteY2939" fmla="*/ 2341731 h 3387755"/>
              <a:gd name="connsiteX2940" fmla="*/ 5719463 w 7406330"/>
              <a:gd name="connsiteY2940" fmla="*/ 2327712 h 3387755"/>
              <a:gd name="connsiteX2941" fmla="*/ 5714790 w 7406330"/>
              <a:gd name="connsiteY2941" fmla="*/ 2337058 h 3387755"/>
              <a:gd name="connsiteX2942" fmla="*/ 5719463 w 7406330"/>
              <a:gd name="connsiteY2942" fmla="*/ 2344067 h 3387755"/>
              <a:gd name="connsiteX2943" fmla="*/ 5740490 w 7406330"/>
              <a:gd name="connsiteY2943" fmla="*/ 2311358 h 3387755"/>
              <a:gd name="connsiteX2944" fmla="*/ 5782545 w 7406330"/>
              <a:gd name="connsiteY2944" fmla="*/ 2297339 h 3387755"/>
              <a:gd name="connsiteX2945" fmla="*/ 5773200 w 7406330"/>
              <a:gd name="connsiteY2945" fmla="*/ 2304348 h 3387755"/>
              <a:gd name="connsiteX2946" fmla="*/ 5890019 w 7406330"/>
              <a:gd name="connsiteY2946" fmla="*/ 2348740 h 3387755"/>
              <a:gd name="connsiteX2947" fmla="*/ 5953101 w 7406330"/>
              <a:gd name="connsiteY2947" fmla="*/ 2374440 h 3387755"/>
              <a:gd name="connsiteX2948" fmla="*/ 6002165 w 7406330"/>
              <a:gd name="connsiteY2948" fmla="*/ 2372104 h 3387755"/>
              <a:gd name="connsiteX2949" fmla="*/ 5995156 w 7406330"/>
              <a:gd name="connsiteY2949" fmla="*/ 2390795 h 3387755"/>
              <a:gd name="connsiteX2950" fmla="*/ 6004501 w 7406330"/>
              <a:gd name="connsiteY2950" fmla="*/ 2390795 h 3387755"/>
              <a:gd name="connsiteX2951" fmla="*/ 6009174 w 7406330"/>
              <a:gd name="connsiteY2951" fmla="*/ 2379113 h 3387755"/>
              <a:gd name="connsiteX2952" fmla="*/ 6013847 w 7406330"/>
              <a:gd name="connsiteY2952" fmla="*/ 2379113 h 3387755"/>
              <a:gd name="connsiteX2953" fmla="*/ 6027865 w 7406330"/>
              <a:gd name="connsiteY2953" fmla="*/ 2395467 h 3387755"/>
              <a:gd name="connsiteX2954" fmla="*/ 6060574 w 7406330"/>
              <a:gd name="connsiteY2954" fmla="*/ 2397804 h 3387755"/>
              <a:gd name="connsiteX2955" fmla="*/ 6076929 w 7406330"/>
              <a:gd name="connsiteY2955" fmla="*/ 2393131 h 3387755"/>
              <a:gd name="connsiteX2956" fmla="*/ 6086275 w 7406330"/>
              <a:gd name="connsiteY2956" fmla="*/ 2397804 h 3387755"/>
              <a:gd name="connsiteX2957" fmla="*/ 6104966 w 7406330"/>
              <a:gd name="connsiteY2957" fmla="*/ 2444531 h 3387755"/>
              <a:gd name="connsiteX2958" fmla="*/ 6123657 w 7406330"/>
              <a:gd name="connsiteY2958" fmla="*/ 2460886 h 3387755"/>
              <a:gd name="connsiteX2959" fmla="*/ 6130666 w 7406330"/>
              <a:gd name="connsiteY2959" fmla="*/ 2470232 h 3387755"/>
              <a:gd name="connsiteX2960" fmla="*/ 6137675 w 7406330"/>
              <a:gd name="connsiteY2960" fmla="*/ 2467895 h 3387755"/>
              <a:gd name="connsiteX2961" fmla="*/ 6135339 w 7406330"/>
              <a:gd name="connsiteY2961" fmla="*/ 2458550 h 3387755"/>
              <a:gd name="connsiteX2962" fmla="*/ 6184403 w 7406330"/>
              <a:gd name="connsiteY2962" fmla="*/ 2460886 h 3387755"/>
              <a:gd name="connsiteX2963" fmla="*/ 6210103 w 7406330"/>
              <a:gd name="connsiteY2963" fmla="*/ 2484250 h 3387755"/>
              <a:gd name="connsiteX2964" fmla="*/ 6228794 w 7406330"/>
              <a:gd name="connsiteY2964" fmla="*/ 2488923 h 3387755"/>
              <a:gd name="connsiteX2965" fmla="*/ 6221785 w 7406330"/>
              <a:gd name="connsiteY2965" fmla="*/ 2472568 h 3387755"/>
              <a:gd name="connsiteX2966" fmla="*/ 6226458 w 7406330"/>
              <a:gd name="connsiteY2966" fmla="*/ 2479577 h 3387755"/>
              <a:gd name="connsiteX2967" fmla="*/ 6238140 w 7406330"/>
              <a:gd name="connsiteY2967" fmla="*/ 2484250 h 3387755"/>
              <a:gd name="connsiteX2968" fmla="*/ 6233467 w 7406330"/>
              <a:gd name="connsiteY2968" fmla="*/ 2491259 h 3387755"/>
              <a:gd name="connsiteX2969" fmla="*/ 6280194 w 7406330"/>
              <a:gd name="connsiteY2969" fmla="*/ 2547332 h 3387755"/>
              <a:gd name="connsiteX2970" fmla="*/ 6270849 w 7406330"/>
              <a:gd name="connsiteY2970" fmla="*/ 2549669 h 3387755"/>
              <a:gd name="connsiteX2971" fmla="*/ 6280194 w 7406330"/>
              <a:gd name="connsiteY2971" fmla="*/ 2561351 h 3387755"/>
              <a:gd name="connsiteX2972" fmla="*/ 6289540 w 7406330"/>
              <a:gd name="connsiteY2972" fmla="*/ 2561351 h 3387755"/>
              <a:gd name="connsiteX2973" fmla="*/ 6287204 w 7406330"/>
              <a:gd name="connsiteY2973" fmla="*/ 2570696 h 3387755"/>
              <a:gd name="connsiteX2974" fmla="*/ 6273185 w 7406330"/>
              <a:gd name="connsiteY2974" fmla="*/ 2575369 h 3387755"/>
              <a:gd name="connsiteX2975" fmla="*/ 6261503 w 7406330"/>
              <a:gd name="connsiteY2975" fmla="*/ 2563687 h 3387755"/>
              <a:gd name="connsiteX2976" fmla="*/ 6256830 w 7406330"/>
              <a:gd name="connsiteY2976" fmla="*/ 2566023 h 3387755"/>
              <a:gd name="connsiteX2977" fmla="*/ 6228794 w 7406330"/>
              <a:gd name="connsiteY2977" fmla="*/ 2566023 h 3387755"/>
              <a:gd name="connsiteX2978" fmla="*/ 6252158 w 7406330"/>
              <a:gd name="connsiteY2978" fmla="*/ 2645461 h 3387755"/>
              <a:gd name="connsiteX2979" fmla="*/ 6294213 w 7406330"/>
              <a:gd name="connsiteY2979" fmla="*/ 2678170 h 3387755"/>
              <a:gd name="connsiteX2980" fmla="*/ 6357295 w 7406330"/>
              <a:gd name="connsiteY2980" fmla="*/ 2661815 h 3387755"/>
              <a:gd name="connsiteX2981" fmla="*/ 6354959 w 7406330"/>
              <a:gd name="connsiteY2981" fmla="*/ 2654806 h 3387755"/>
              <a:gd name="connsiteX2982" fmla="*/ 6399350 w 7406330"/>
              <a:gd name="connsiteY2982" fmla="*/ 2659479 h 3387755"/>
              <a:gd name="connsiteX2983" fmla="*/ 6390004 w 7406330"/>
              <a:gd name="connsiteY2983" fmla="*/ 2680506 h 3387755"/>
              <a:gd name="connsiteX2984" fmla="*/ 6361968 w 7406330"/>
              <a:gd name="connsiteY2984" fmla="*/ 2708543 h 3387755"/>
              <a:gd name="connsiteX2985" fmla="*/ 6373649 w 7406330"/>
              <a:gd name="connsiteY2985" fmla="*/ 2717888 h 3387755"/>
              <a:gd name="connsiteX2986" fmla="*/ 6375986 w 7406330"/>
              <a:gd name="connsiteY2986" fmla="*/ 2741252 h 3387755"/>
              <a:gd name="connsiteX2987" fmla="*/ 6336268 w 7406330"/>
              <a:gd name="connsiteY2987" fmla="*/ 2778634 h 3387755"/>
              <a:gd name="connsiteX2988" fmla="*/ 6326922 w 7406330"/>
              <a:gd name="connsiteY2988" fmla="*/ 2792652 h 3387755"/>
              <a:gd name="connsiteX2989" fmla="*/ 6331595 w 7406330"/>
              <a:gd name="connsiteY2989" fmla="*/ 2811344 h 3387755"/>
              <a:gd name="connsiteX2990" fmla="*/ 6336268 w 7406330"/>
              <a:gd name="connsiteY2990" fmla="*/ 2841717 h 3387755"/>
              <a:gd name="connsiteX2991" fmla="*/ 6326922 w 7406330"/>
              <a:gd name="connsiteY2991" fmla="*/ 2858071 h 3387755"/>
              <a:gd name="connsiteX2992" fmla="*/ 6322249 w 7406330"/>
              <a:gd name="connsiteY2992" fmla="*/ 2869753 h 3387755"/>
              <a:gd name="connsiteX2993" fmla="*/ 6326922 w 7406330"/>
              <a:gd name="connsiteY2993" fmla="*/ 2881435 h 3387755"/>
              <a:gd name="connsiteX2994" fmla="*/ 6310568 w 7406330"/>
              <a:gd name="connsiteY2994" fmla="*/ 2890781 h 3387755"/>
              <a:gd name="connsiteX2995" fmla="*/ 6296549 w 7406330"/>
              <a:gd name="connsiteY2995" fmla="*/ 2944517 h 3387755"/>
              <a:gd name="connsiteX2996" fmla="*/ 6296549 w 7406330"/>
              <a:gd name="connsiteY2996" fmla="*/ 2944517 h 3387755"/>
              <a:gd name="connsiteX2997" fmla="*/ 5651708 w 7406330"/>
              <a:gd name="connsiteY2997" fmla="*/ 2423504 h 3387755"/>
              <a:gd name="connsiteX2998" fmla="*/ 5651708 w 7406330"/>
              <a:gd name="connsiteY2998" fmla="*/ 2423504 h 3387755"/>
              <a:gd name="connsiteX2999" fmla="*/ 5651708 w 7406330"/>
              <a:gd name="connsiteY2999" fmla="*/ 2423504 h 3387755"/>
              <a:gd name="connsiteX3000" fmla="*/ 6039547 w 7406330"/>
              <a:gd name="connsiteY3000" fmla="*/ 2395467 h 3387755"/>
              <a:gd name="connsiteX3001" fmla="*/ 6039547 w 7406330"/>
              <a:gd name="connsiteY3001" fmla="*/ 2395467 h 3387755"/>
              <a:gd name="connsiteX3002" fmla="*/ 6039547 w 7406330"/>
              <a:gd name="connsiteY3002" fmla="*/ 2395467 h 3387755"/>
              <a:gd name="connsiteX3003" fmla="*/ 6053566 w 7406330"/>
              <a:gd name="connsiteY3003" fmla="*/ 2400140 h 3387755"/>
              <a:gd name="connsiteX3004" fmla="*/ 6053566 w 7406330"/>
              <a:gd name="connsiteY3004" fmla="*/ 2395467 h 3387755"/>
              <a:gd name="connsiteX3005" fmla="*/ 6053566 w 7406330"/>
              <a:gd name="connsiteY3005" fmla="*/ 2400140 h 3387755"/>
              <a:gd name="connsiteX3006" fmla="*/ 5932073 w 7406330"/>
              <a:gd name="connsiteY3006" fmla="*/ 2748261 h 3387755"/>
              <a:gd name="connsiteX3007" fmla="*/ 5932073 w 7406330"/>
              <a:gd name="connsiteY3007" fmla="*/ 2748261 h 3387755"/>
              <a:gd name="connsiteX3008" fmla="*/ 5932073 w 7406330"/>
              <a:gd name="connsiteY3008" fmla="*/ 2748261 h 3387755"/>
              <a:gd name="connsiteX3009" fmla="*/ 5939083 w 7406330"/>
              <a:gd name="connsiteY3009" fmla="*/ 2752934 h 3387755"/>
              <a:gd name="connsiteX3010" fmla="*/ 5932073 w 7406330"/>
              <a:gd name="connsiteY3010" fmla="*/ 2750598 h 3387755"/>
              <a:gd name="connsiteX3011" fmla="*/ 5939083 w 7406330"/>
              <a:gd name="connsiteY3011" fmla="*/ 2752934 h 3387755"/>
              <a:gd name="connsiteX3012" fmla="*/ 5939083 w 7406330"/>
              <a:gd name="connsiteY3012" fmla="*/ 2752934 h 3387755"/>
              <a:gd name="connsiteX3013" fmla="*/ 6128329 w 7406330"/>
              <a:gd name="connsiteY3013" fmla="*/ 2932835 h 3387755"/>
              <a:gd name="connsiteX3014" fmla="*/ 6128329 w 7406330"/>
              <a:gd name="connsiteY3014" fmla="*/ 2932835 h 3387755"/>
              <a:gd name="connsiteX3015" fmla="*/ 6128329 w 7406330"/>
              <a:gd name="connsiteY3015" fmla="*/ 2932835 h 3387755"/>
              <a:gd name="connsiteX3016" fmla="*/ 6128329 w 7406330"/>
              <a:gd name="connsiteY3016" fmla="*/ 2932835 h 3387755"/>
              <a:gd name="connsiteX3017" fmla="*/ 6128329 w 7406330"/>
              <a:gd name="connsiteY3017" fmla="*/ 2932835 h 3387755"/>
              <a:gd name="connsiteX3018" fmla="*/ 6128329 w 7406330"/>
              <a:gd name="connsiteY3018" fmla="*/ 2932835 h 3387755"/>
              <a:gd name="connsiteX3019" fmla="*/ 6387668 w 7406330"/>
              <a:gd name="connsiteY3019" fmla="*/ 2654806 h 3387755"/>
              <a:gd name="connsiteX3020" fmla="*/ 6392341 w 7406330"/>
              <a:gd name="connsiteY3020" fmla="*/ 2652469 h 3387755"/>
              <a:gd name="connsiteX3021" fmla="*/ 6387668 w 7406330"/>
              <a:gd name="connsiteY3021" fmla="*/ 2654806 h 3387755"/>
              <a:gd name="connsiteX3022" fmla="*/ 6397013 w 7406330"/>
              <a:gd name="connsiteY3022" fmla="*/ 2650133 h 3387755"/>
              <a:gd name="connsiteX3023" fmla="*/ 6401686 w 7406330"/>
              <a:gd name="connsiteY3023" fmla="*/ 2652469 h 3387755"/>
              <a:gd name="connsiteX3024" fmla="*/ 6397013 w 7406330"/>
              <a:gd name="connsiteY3024" fmla="*/ 2650133 h 3387755"/>
              <a:gd name="connsiteX3025" fmla="*/ 6397013 w 7406330"/>
              <a:gd name="connsiteY3025" fmla="*/ 2650133 h 3387755"/>
              <a:gd name="connsiteX3026" fmla="*/ 6439069 w 7406330"/>
              <a:gd name="connsiteY3026" fmla="*/ 2666488 h 3387755"/>
              <a:gd name="connsiteX3027" fmla="*/ 6436732 w 7406330"/>
              <a:gd name="connsiteY3027" fmla="*/ 2654806 h 3387755"/>
              <a:gd name="connsiteX3028" fmla="*/ 6439069 w 7406330"/>
              <a:gd name="connsiteY3028" fmla="*/ 2666488 h 3387755"/>
              <a:gd name="connsiteX3029" fmla="*/ 6441405 w 7406330"/>
              <a:gd name="connsiteY3029" fmla="*/ 2657142 h 3387755"/>
              <a:gd name="connsiteX3030" fmla="*/ 6446077 w 7406330"/>
              <a:gd name="connsiteY3030" fmla="*/ 2664151 h 3387755"/>
              <a:gd name="connsiteX3031" fmla="*/ 6441405 w 7406330"/>
              <a:gd name="connsiteY3031" fmla="*/ 2657142 h 3387755"/>
              <a:gd name="connsiteX3032" fmla="*/ 6441405 w 7406330"/>
              <a:gd name="connsiteY3032" fmla="*/ 2657142 h 3387755"/>
              <a:gd name="connsiteX3033" fmla="*/ 6387668 w 7406330"/>
              <a:gd name="connsiteY3033" fmla="*/ 2566023 h 3387755"/>
              <a:gd name="connsiteX3034" fmla="*/ 6387668 w 7406330"/>
              <a:gd name="connsiteY3034" fmla="*/ 2566023 h 3387755"/>
              <a:gd name="connsiteX3035" fmla="*/ 6387668 w 7406330"/>
              <a:gd name="connsiteY3035" fmla="*/ 2566023 h 3387755"/>
              <a:gd name="connsiteX3036" fmla="*/ 6373649 w 7406330"/>
              <a:gd name="connsiteY3036" fmla="*/ 2568360 h 3387755"/>
              <a:gd name="connsiteX3037" fmla="*/ 6373649 w 7406330"/>
              <a:gd name="connsiteY3037" fmla="*/ 2568360 h 3387755"/>
              <a:gd name="connsiteX3038" fmla="*/ 6373649 w 7406330"/>
              <a:gd name="connsiteY3038" fmla="*/ 2568360 h 3387755"/>
              <a:gd name="connsiteX3039" fmla="*/ 6392341 w 7406330"/>
              <a:gd name="connsiteY3039" fmla="*/ 2556678 h 3387755"/>
              <a:gd name="connsiteX3040" fmla="*/ 6392341 w 7406330"/>
              <a:gd name="connsiteY3040" fmla="*/ 2556678 h 3387755"/>
              <a:gd name="connsiteX3041" fmla="*/ 6392341 w 7406330"/>
              <a:gd name="connsiteY3041" fmla="*/ 2556678 h 3387755"/>
              <a:gd name="connsiteX3042" fmla="*/ 6506823 w 7406330"/>
              <a:gd name="connsiteY3042" fmla="*/ 2801998 h 3387755"/>
              <a:gd name="connsiteX3043" fmla="*/ 6481123 w 7406330"/>
              <a:gd name="connsiteY3043" fmla="*/ 2734243 h 3387755"/>
              <a:gd name="connsiteX3044" fmla="*/ 6460096 w 7406330"/>
              <a:gd name="connsiteY3044" fmla="*/ 2657142 h 3387755"/>
              <a:gd name="connsiteX3045" fmla="*/ 6432059 w 7406330"/>
              <a:gd name="connsiteY3045" fmla="*/ 2643124 h 3387755"/>
              <a:gd name="connsiteX3046" fmla="*/ 6436732 w 7406330"/>
              <a:gd name="connsiteY3046" fmla="*/ 2661815 h 3387755"/>
              <a:gd name="connsiteX3047" fmla="*/ 6394677 w 7406330"/>
              <a:gd name="connsiteY3047" fmla="*/ 2589387 h 3387755"/>
              <a:gd name="connsiteX3048" fmla="*/ 6352622 w 7406330"/>
              <a:gd name="connsiteY3048" fmla="*/ 2547332 h 3387755"/>
              <a:gd name="connsiteX3049" fmla="*/ 6387668 w 7406330"/>
              <a:gd name="connsiteY3049" fmla="*/ 2561351 h 3387755"/>
              <a:gd name="connsiteX3050" fmla="*/ 6390004 w 7406330"/>
              <a:gd name="connsiteY3050" fmla="*/ 2549669 h 3387755"/>
              <a:gd name="connsiteX3051" fmla="*/ 6397013 w 7406330"/>
              <a:gd name="connsiteY3051" fmla="*/ 2552005 h 3387755"/>
              <a:gd name="connsiteX3052" fmla="*/ 6397013 w 7406330"/>
              <a:gd name="connsiteY3052" fmla="*/ 2512287 h 3387755"/>
              <a:gd name="connsiteX3053" fmla="*/ 6378322 w 7406330"/>
              <a:gd name="connsiteY3053" fmla="*/ 2474904 h 3387755"/>
              <a:gd name="connsiteX3054" fmla="*/ 6371314 w 7406330"/>
              <a:gd name="connsiteY3054" fmla="*/ 2451541 h 3387755"/>
              <a:gd name="connsiteX3055" fmla="*/ 6361968 w 7406330"/>
              <a:gd name="connsiteY3055" fmla="*/ 2442195 h 3387755"/>
              <a:gd name="connsiteX3056" fmla="*/ 6359632 w 7406330"/>
              <a:gd name="connsiteY3056" fmla="*/ 2423504 h 3387755"/>
              <a:gd name="connsiteX3057" fmla="*/ 6338604 w 7406330"/>
              <a:gd name="connsiteY3057" fmla="*/ 2388458 h 3387755"/>
              <a:gd name="connsiteX3058" fmla="*/ 6371314 w 7406330"/>
              <a:gd name="connsiteY3058" fmla="*/ 2416495 h 3387755"/>
              <a:gd name="connsiteX3059" fmla="*/ 6378322 w 7406330"/>
              <a:gd name="connsiteY3059" fmla="*/ 2414158 h 3387755"/>
              <a:gd name="connsiteX3060" fmla="*/ 6336268 w 7406330"/>
              <a:gd name="connsiteY3060" fmla="*/ 2337058 h 3387755"/>
              <a:gd name="connsiteX3061" fmla="*/ 6343277 w 7406330"/>
              <a:gd name="connsiteY3061" fmla="*/ 2351076 h 3387755"/>
              <a:gd name="connsiteX3062" fmla="*/ 6399350 w 7406330"/>
              <a:gd name="connsiteY3062" fmla="*/ 2404813 h 3387755"/>
              <a:gd name="connsiteX3063" fmla="*/ 6378322 w 7406330"/>
              <a:gd name="connsiteY3063" fmla="*/ 2430513 h 3387755"/>
              <a:gd name="connsiteX3064" fmla="*/ 6382996 w 7406330"/>
              <a:gd name="connsiteY3064" fmla="*/ 2449204 h 3387755"/>
              <a:gd name="connsiteX3065" fmla="*/ 6427387 w 7406330"/>
              <a:gd name="connsiteY3065" fmla="*/ 2470232 h 3387755"/>
              <a:gd name="connsiteX3066" fmla="*/ 6453087 w 7406330"/>
              <a:gd name="connsiteY3066" fmla="*/ 2481914 h 3387755"/>
              <a:gd name="connsiteX3067" fmla="*/ 6474114 w 7406330"/>
              <a:gd name="connsiteY3067" fmla="*/ 2528641 h 3387755"/>
              <a:gd name="connsiteX3068" fmla="*/ 6525514 w 7406330"/>
              <a:gd name="connsiteY3068" fmla="*/ 2636115 h 3387755"/>
              <a:gd name="connsiteX3069" fmla="*/ 6523178 w 7406330"/>
              <a:gd name="connsiteY3069" fmla="*/ 2675833 h 3387755"/>
              <a:gd name="connsiteX3070" fmla="*/ 6539533 w 7406330"/>
              <a:gd name="connsiteY3070" fmla="*/ 2724897 h 3387755"/>
              <a:gd name="connsiteX3071" fmla="*/ 6518505 w 7406330"/>
              <a:gd name="connsiteY3071" fmla="*/ 2713216 h 3387755"/>
              <a:gd name="connsiteX3072" fmla="*/ 6520842 w 7406330"/>
              <a:gd name="connsiteY3072" fmla="*/ 2743589 h 3387755"/>
              <a:gd name="connsiteX3073" fmla="*/ 6523178 w 7406330"/>
              <a:gd name="connsiteY3073" fmla="*/ 2792652 h 3387755"/>
              <a:gd name="connsiteX3074" fmla="*/ 6518505 w 7406330"/>
              <a:gd name="connsiteY3074" fmla="*/ 2801998 h 3387755"/>
              <a:gd name="connsiteX3075" fmla="*/ 6525514 w 7406330"/>
              <a:gd name="connsiteY3075" fmla="*/ 2816016 h 3387755"/>
              <a:gd name="connsiteX3076" fmla="*/ 6516169 w 7406330"/>
              <a:gd name="connsiteY3076" fmla="*/ 2806671 h 3387755"/>
              <a:gd name="connsiteX3077" fmla="*/ 6506823 w 7406330"/>
              <a:gd name="connsiteY3077" fmla="*/ 2801998 h 3387755"/>
              <a:gd name="connsiteX3078" fmla="*/ 6506823 w 7406330"/>
              <a:gd name="connsiteY3078" fmla="*/ 2801998 h 3387755"/>
              <a:gd name="connsiteX3079" fmla="*/ 6364304 w 7406330"/>
              <a:gd name="connsiteY3079" fmla="*/ 2425840 h 3387755"/>
              <a:gd name="connsiteX3080" fmla="*/ 6364304 w 7406330"/>
              <a:gd name="connsiteY3080" fmla="*/ 2425840 h 3387755"/>
              <a:gd name="connsiteX3081" fmla="*/ 6364304 w 7406330"/>
              <a:gd name="connsiteY3081" fmla="*/ 2425840 h 3387755"/>
              <a:gd name="connsiteX3082" fmla="*/ 6392341 w 7406330"/>
              <a:gd name="connsiteY3082" fmla="*/ 2556678 h 3387755"/>
              <a:gd name="connsiteX3083" fmla="*/ 6392341 w 7406330"/>
              <a:gd name="connsiteY3083" fmla="*/ 2556678 h 3387755"/>
              <a:gd name="connsiteX3084" fmla="*/ 6392341 w 7406330"/>
              <a:gd name="connsiteY3084" fmla="*/ 2556678 h 3387755"/>
              <a:gd name="connsiteX3085" fmla="*/ 6378322 w 7406330"/>
              <a:gd name="connsiteY3085" fmla="*/ 2568360 h 3387755"/>
              <a:gd name="connsiteX3086" fmla="*/ 6375986 w 7406330"/>
              <a:gd name="connsiteY3086" fmla="*/ 2568360 h 3387755"/>
              <a:gd name="connsiteX3087" fmla="*/ 6378322 w 7406330"/>
              <a:gd name="connsiteY3087" fmla="*/ 2568360 h 3387755"/>
              <a:gd name="connsiteX3088" fmla="*/ 6387668 w 7406330"/>
              <a:gd name="connsiteY3088" fmla="*/ 2566023 h 3387755"/>
              <a:gd name="connsiteX3089" fmla="*/ 6387668 w 7406330"/>
              <a:gd name="connsiteY3089" fmla="*/ 2566023 h 3387755"/>
              <a:gd name="connsiteX3090" fmla="*/ 6387668 w 7406330"/>
              <a:gd name="connsiteY3090" fmla="*/ 2566023 h 3387755"/>
              <a:gd name="connsiteX3091" fmla="*/ 6448414 w 7406330"/>
              <a:gd name="connsiteY3091" fmla="*/ 2654806 h 3387755"/>
              <a:gd name="connsiteX3092" fmla="*/ 6448414 w 7406330"/>
              <a:gd name="connsiteY3092" fmla="*/ 2657142 h 3387755"/>
              <a:gd name="connsiteX3093" fmla="*/ 6448414 w 7406330"/>
              <a:gd name="connsiteY3093" fmla="*/ 2654806 h 3387755"/>
              <a:gd name="connsiteX3094" fmla="*/ 6532524 w 7406330"/>
              <a:gd name="connsiteY3094" fmla="*/ 2673497 h 3387755"/>
              <a:gd name="connsiteX3095" fmla="*/ 6532524 w 7406330"/>
              <a:gd name="connsiteY3095" fmla="*/ 2673497 h 3387755"/>
              <a:gd name="connsiteX3096" fmla="*/ 6532524 w 7406330"/>
              <a:gd name="connsiteY3096" fmla="*/ 2673497 h 3387755"/>
              <a:gd name="connsiteX3097" fmla="*/ 6541869 w 7406330"/>
              <a:gd name="connsiteY3097" fmla="*/ 2703870 h 3387755"/>
              <a:gd name="connsiteX3098" fmla="*/ 6537196 w 7406330"/>
              <a:gd name="connsiteY3098" fmla="*/ 2708543 h 3387755"/>
              <a:gd name="connsiteX3099" fmla="*/ 6541869 w 7406330"/>
              <a:gd name="connsiteY3099" fmla="*/ 2703870 h 3387755"/>
              <a:gd name="connsiteX3100" fmla="*/ 6546542 w 7406330"/>
              <a:gd name="connsiteY3100" fmla="*/ 2720225 h 3387755"/>
              <a:gd name="connsiteX3101" fmla="*/ 6546542 w 7406330"/>
              <a:gd name="connsiteY3101" fmla="*/ 2720225 h 3387755"/>
              <a:gd name="connsiteX3102" fmla="*/ 6546542 w 7406330"/>
              <a:gd name="connsiteY3102" fmla="*/ 2720225 h 3387755"/>
              <a:gd name="connsiteX3103" fmla="*/ 6546542 w 7406330"/>
              <a:gd name="connsiteY3103" fmla="*/ 2727234 h 3387755"/>
              <a:gd name="connsiteX3104" fmla="*/ 6546542 w 7406330"/>
              <a:gd name="connsiteY3104" fmla="*/ 2717888 h 3387755"/>
              <a:gd name="connsiteX3105" fmla="*/ 6546542 w 7406330"/>
              <a:gd name="connsiteY3105" fmla="*/ 2727234 h 3387755"/>
              <a:gd name="connsiteX3106" fmla="*/ 6593270 w 7406330"/>
              <a:gd name="connsiteY3106" fmla="*/ 2694524 h 3387755"/>
              <a:gd name="connsiteX3107" fmla="*/ 6595606 w 7406330"/>
              <a:gd name="connsiteY3107" fmla="*/ 2692188 h 3387755"/>
              <a:gd name="connsiteX3108" fmla="*/ 6593270 w 7406330"/>
              <a:gd name="connsiteY3108" fmla="*/ 2694524 h 3387755"/>
              <a:gd name="connsiteX3109" fmla="*/ 6581588 w 7406330"/>
              <a:gd name="connsiteY3109" fmla="*/ 2764616 h 3387755"/>
              <a:gd name="connsiteX3110" fmla="*/ 6581588 w 7406330"/>
              <a:gd name="connsiteY3110" fmla="*/ 2764616 h 3387755"/>
              <a:gd name="connsiteX3111" fmla="*/ 6581588 w 7406330"/>
              <a:gd name="connsiteY3111" fmla="*/ 2764616 h 3387755"/>
              <a:gd name="connsiteX3112" fmla="*/ 6553551 w 7406330"/>
              <a:gd name="connsiteY3112" fmla="*/ 2736579 h 3387755"/>
              <a:gd name="connsiteX3113" fmla="*/ 6616634 w 7406330"/>
              <a:gd name="connsiteY3113" fmla="*/ 2801998 h 3387755"/>
              <a:gd name="connsiteX3114" fmla="*/ 6621306 w 7406330"/>
              <a:gd name="connsiteY3114" fmla="*/ 2785644 h 3387755"/>
              <a:gd name="connsiteX3115" fmla="*/ 6614297 w 7406330"/>
              <a:gd name="connsiteY3115" fmla="*/ 2792652 h 3387755"/>
              <a:gd name="connsiteX3116" fmla="*/ 6597942 w 7406330"/>
              <a:gd name="connsiteY3116" fmla="*/ 2780970 h 3387755"/>
              <a:gd name="connsiteX3117" fmla="*/ 6588597 w 7406330"/>
              <a:gd name="connsiteY3117" fmla="*/ 2764616 h 3387755"/>
              <a:gd name="connsiteX3118" fmla="*/ 6553551 w 7406330"/>
              <a:gd name="connsiteY3118" fmla="*/ 2736579 h 3387755"/>
              <a:gd name="connsiteX3119" fmla="*/ 6553551 w 7406330"/>
              <a:gd name="connsiteY3119" fmla="*/ 2736579 h 3387755"/>
              <a:gd name="connsiteX3120" fmla="*/ 6586260 w 7406330"/>
              <a:gd name="connsiteY3120" fmla="*/ 2750598 h 3387755"/>
              <a:gd name="connsiteX3121" fmla="*/ 6586260 w 7406330"/>
              <a:gd name="connsiteY3121" fmla="*/ 2750598 h 3387755"/>
              <a:gd name="connsiteX3122" fmla="*/ 6586260 w 7406330"/>
              <a:gd name="connsiteY3122" fmla="*/ 2750598 h 3387755"/>
              <a:gd name="connsiteX3123" fmla="*/ 6586260 w 7406330"/>
              <a:gd name="connsiteY3123" fmla="*/ 2750598 h 3387755"/>
              <a:gd name="connsiteX3124" fmla="*/ 6586260 w 7406330"/>
              <a:gd name="connsiteY3124" fmla="*/ 2750598 h 3387755"/>
              <a:gd name="connsiteX3125" fmla="*/ 6586260 w 7406330"/>
              <a:gd name="connsiteY3125" fmla="*/ 2750598 h 3387755"/>
              <a:gd name="connsiteX3126" fmla="*/ 6586260 w 7406330"/>
              <a:gd name="connsiteY3126" fmla="*/ 2750598 h 3387755"/>
              <a:gd name="connsiteX3127" fmla="*/ 6586260 w 7406330"/>
              <a:gd name="connsiteY3127" fmla="*/ 2750598 h 3387755"/>
              <a:gd name="connsiteX3128" fmla="*/ 6586260 w 7406330"/>
              <a:gd name="connsiteY3128" fmla="*/ 2750598 h 3387755"/>
              <a:gd name="connsiteX3129" fmla="*/ 6632988 w 7406330"/>
              <a:gd name="connsiteY3129" fmla="*/ 2727234 h 3387755"/>
              <a:gd name="connsiteX3130" fmla="*/ 6632988 w 7406330"/>
              <a:gd name="connsiteY3130" fmla="*/ 2720225 h 3387755"/>
              <a:gd name="connsiteX3131" fmla="*/ 6632988 w 7406330"/>
              <a:gd name="connsiteY3131" fmla="*/ 2727234 h 3387755"/>
              <a:gd name="connsiteX3132" fmla="*/ 6632988 w 7406330"/>
              <a:gd name="connsiteY3132" fmla="*/ 2727234 h 3387755"/>
              <a:gd name="connsiteX3133" fmla="*/ 6525514 w 7406330"/>
              <a:gd name="connsiteY3133" fmla="*/ 2804334 h 3387755"/>
              <a:gd name="connsiteX3134" fmla="*/ 6530187 w 7406330"/>
              <a:gd name="connsiteY3134" fmla="*/ 2799662 h 3387755"/>
              <a:gd name="connsiteX3135" fmla="*/ 6525514 w 7406330"/>
              <a:gd name="connsiteY3135" fmla="*/ 2804334 h 3387755"/>
              <a:gd name="connsiteX3136" fmla="*/ 6525514 w 7406330"/>
              <a:gd name="connsiteY3136" fmla="*/ 2806671 h 3387755"/>
              <a:gd name="connsiteX3137" fmla="*/ 6532524 w 7406330"/>
              <a:gd name="connsiteY3137" fmla="*/ 2816016 h 3387755"/>
              <a:gd name="connsiteX3138" fmla="*/ 6525514 w 7406330"/>
              <a:gd name="connsiteY3138" fmla="*/ 2806671 h 3387755"/>
              <a:gd name="connsiteX3139" fmla="*/ 6525514 w 7406330"/>
              <a:gd name="connsiteY3139" fmla="*/ 2806671 h 3387755"/>
              <a:gd name="connsiteX3140" fmla="*/ 6623643 w 7406330"/>
              <a:gd name="connsiteY3140" fmla="*/ 2741252 h 3387755"/>
              <a:gd name="connsiteX3141" fmla="*/ 6630651 w 7406330"/>
              <a:gd name="connsiteY3141" fmla="*/ 2748261 h 3387755"/>
              <a:gd name="connsiteX3142" fmla="*/ 6623643 w 7406330"/>
              <a:gd name="connsiteY3142" fmla="*/ 2741252 h 3387755"/>
              <a:gd name="connsiteX3143" fmla="*/ 6532524 w 7406330"/>
              <a:gd name="connsiteY3143" fmla="*/ 2823025 h 3387755"/>
              <a:gd name="connsiteX3144" fmla="*/ 6527851 w 7406330"/>
              <a:gd name="connsiteY3144" fmla="*/ 2811344 h 3387755"/>
              <a:gd name="connsiteX3145" fmla="*/ 6532524 w 7406330"/>
              <a:gd name="connsiteY3145" fmla="*/ 2823025 h 3387755"/>
              <a:gd name="connsiteX3146" fmla="*/ 6532524 w 7406330"/>
              <a:gd name="connsiteY3146" fmla="*/ 2823025 h 3387755"/>
              <a:gd name="connsiteX3147" fmla="*/ 6516169 w 7406330"/>
              <a:gd name="connsiteY3147" fmla="*/ 2823025 h 3387755"/>
              <a:gd name="connsiteX3148" fmla="*/ 6520842 w 7406330"/>
              <a:gd name="connsiteY3148" fmla="*/ 2827698 h 3387755"/>
              <a:gd name="connsiteX3149" fmla="*/ 6516169 w 7406330"/>
              <a:gd name="connsiteY3149" fmla="*/ 2823025 h 3387755"/>
              <a:gd name="connsiteX3150" fmla="*/ 6516169 w 7406330"/>
              <a:gd name="connsiteY3150" fmla="*/ 2823025 h 3387755"/>
              <a:gd name="connsiteX3151" fmla="*/ 6628316 w 7406330"/>
              <a:gd name="connsiteY3151" fmla="*/ 2759943 h 3387755"/>
              <a:gd name="connsiteX3152" fmla="*/ 6632988 w 7406330"/>
              <a:gd name="connsiteY3152" fmla="*/ 2764616 h 3387755"/>
              <a:gd name="connsiteX3153" fmla="*/ 6628316 w 7406330"/>
              <a:gd name="connsiteY3153" fmla="*/ 2759943 h 3387755"/>
              <a:gd name="connsiteX3154" fmla="*/ 6630651 w 7406330"/>
              <a:gd name="connsiteY3154" fmla="*/ 2820689 h 3387755"/>
              <a:gd name="connsiteX3155" fmla="*/ 6630651 w 7406330"/>
              <a:gd name="connsiteY3155" fmla="*/ 2757607 h 3387755"/>
              <a:gd name="connsiteX3156" fmla="*/ 6639997 w 7406330"/>
              <a:gd name="connsiteY3156" fmla="*/ 2801998 h 3387755"/>
              <a:gd name="connsiteX3157" fmla="*/ 6630651 w 7406330"/>
              <a:gd name="connsiteY3157" fmla="*/ 2820689 h 3387755"/>
              <a:gd name="connsiteX3158" fmla="*/ 6630651 w 7406330"/>
              <a:gd name="connsiteY3158" fmla="*/ 2820689 h 3387755"/>
              <a:gd name="connsiteX3159" fmla="*/ 6651679 w 7406330"/>
              <a:gd name="connsiteY3159" fmla="*/ 2801998 h 3387755"/>
              <a:gd name="connsiteX3160" fmla="*/ 6654015 w 7406330"/>
              <a:gd name="connsiteY3160" fmla="*/ 2799662 h 3387755"/>
              <a:gd name="connsiteX3161" fmla="*/ 6651679 w 7406330"/>
              <a:gd name="connsiteY3161" fmla="*/ 2801998 h 3387755"/>
              <a:gd name="connsiteX3162" fmla="*/ 6639997 w 7406330"/>
              <a:gd name="connsiteY3162" fmla="*/ 2874426 h 3387755"/>
              <a:gd name="connsiteX3163" fmla="*/ 6647006 w 7406330"/>
              <a:gd name="connsiteY3163" fmla="*/ 2900126 h 3387755"/>
              <a:gd name="connsiteX3164" fmla="*/ 6654015 w 7406330"/>
              <a:gd name="connsiteY3164" fmla="*/ 2858071 h 3387755"/>
              <a:gd name="connsiteX3165" fmla="*/ 6639997 w 7406330"/>
              <a:gd name="connsiteY3165" fmla="*/ 2874426 h 3387755"/>
              <a:gd name="connsiteX3166" fmla="*/ 6639997 w 7406330"/>
              <a:gd name="connsiteY3166" fmla="*/ 2874426 h 3387755"/>
              <a:gd name="connsiteX3167" fmla="*/ 6637661 w 7406330"/>
              <a:gd name="connsiteY3167" fmla="*/ 2897790 h 3387755"/>
              <a:gd name="connsiteX3168" fmla="*/ 6637661 w 7406330"/>
              <a:gd name="connsiteY3168" fmla="*/ 2897790 h 3387755"/>
              <a:gd name="connsiteX3169" fmla="*/ 6637661 w 7406330"/>
              <a:gd name="connsiteY3169" fmla="*/ 2897790 h 3387755"/>
              <a:gd name="connsiteX3170" fmla="*/ 6644670 w 7406330"/>
              <a:gd name="connsiteY3170" fmla="*/ 2904799 h 3387755"/>
              <a:gd name="connsiteX3171" fmla="*/ 6644670 w 7406330"/>
              <a:gd name="connsiteY3171" fmla="*/ 2904799 h 3387755"/>
              <a:gd name="connsiteX3172" fmla="*/ 6644670 w 7406330"/>
              <a:gd name="connsiteY3172" fmla="*/ 2904799 h 3387755"/>
              <a:gd name="connsiteX3173" fmla="*/ 6590933 w 7406330"/>
              <a:gd name="connsiteY3173" fmla="*/ 2682842 h 3387755"/>
              <a:gd name="connsiteX3174" fmla="*/ 6574578 w 7406330"/>
              <a:gd name="connsiteY3174" fmla="*/ 2668824 h 3387755"/>
              <a:gd name="connsiteX3175" fmla="*/ 6590933 w 7406330"/>
              <a:gd name="connsiteY3175" fmla="*/ 2682842 h 3387755"/>
              <a:gd name="connsiteX3176" fmla="*/ 3871385 w 7406330"/>
              <a:gd name="connsiteY3176" fmla="*/ 519352 h 3387755"/>
              <a:gd name="connsiteX3177" fmla="*/ 3871385 w 7406330"/>
              <a:gd name="connsiteY3177" fmla="*/ 519352 h 3387755"/>
              <a:gd name="connsiteX3178" fmla="*/ 3871385 w 7406330"/>
              <a:gd name="connsiteY3178" fmla="*/ 519352 h 3387755"/>
              <a:gd name="connsiteX3179" fmla="*/ 3871385 w 7406330"/>
              <a:gd name="connsiteY3179" fmla="*/ 519352 h 3387755"/>
              <a:gd name="connsiteX3180" fmla="*/ 3871385 w 7406330"/>
              <a:gd name="connsiteY3180" fmla="*/ 519352 h 3387755"/>
              <a:gd name="connsiteX3181" fmla="*/ 3871385 w 7406330"/>
              <a:gd name="connsiteY3181" fmla="*/ 519352 h 3387755"/>
              <a:gd name="connsiteX3182" fmla="*/ 3871385 w 7406330"/>
              <a:gd name="connsiteY3182" fmla="*/ 519352 h 3387755"/>
              <a:gd name="connsiteX3183" fmla="*/ 3871385 w 7406330"/>
              <a:gd name="connsiteY3183" fmla="*/ 519352 h 3387755"/>
              <a:gd name="connsiteX3184" fmla="*/ 3871385 w 7406330"/>
              <a:gd name="connsiteY3184" fmla="*/ 519352 h 3387755"/>
              <a:gd name="connsiteX3185" fmla="*/ 3878394 w 7406330"/>
              <a:gd name="connsiteY3185" fmla="*/ 521688 h 3387755"/>
              <a:gd name="connsiteX3186" fmla="*/ 3871385 w 7406330"/>
              <a:gd name="connsiteY3186" fmla="*/ 512342 h 3387755"/>
              <a:gd name="connsiteX3187" fmla="*/ 3878394 w 7406330"/>
              <a:gd name="connsiteY3187" fmla="*/ 521688 h 3387755"/>
              <a:gd name="connsiteX3188" fmla="*/ 3878394 w 7406330"/>
              <a:gd name="connsiteY3188" fmla="*/ 521688 h 3387755"/>
              <a:gd name="connsiteX3189" fmla="*/ 3878394 w 7406330"/>
              <a:gd name="connsiteY3189" fmla="*/ 524024 h 3387755"/>
              <a:gd name="connsiteX3190" fmla="*/ 3871385 w 7406330"/>
              <a:gd name="connsiteY3190" fmla="*/ 521688 h 3387755"/>
              <a:gd name="connsiteX3191" fmla="*/ 3878394 w 7406330"/>
              <a:gd name="connsiteY3191" fmla="*/ 524024 h 3387755"/>
              <a:gd name="connsiteX3192" fmla="*/ 3878394 w 7406330"/>
              <a:gd name="connsiteY3192" fmla="*/ 524024 h 3387755"/>
              <a:gd name="connsiteX3193" fmla="*/ 3876057 w 7406330"/>
              <a:gd name="connsiteY3193" fmla="*/ 524024 h 3387755"/>
              <a:gd name="connsiteX3194" fmla="*/ 3876057 w 7406330"/>
              <a:gd name="connsiteY3194" fmla="*/ 524024 h 3387755"/>
              <a:gd name="connsiteX3195" fmla="*/ 3876057 w 7406330"/>
              <a:gd name="connsiteY3195" fmla="*/ 524024 h 3387755"/>
              <a:gd name="connsiteX3196" fmla="*/ 3880730 w 7406330"/>
              <a:gd name="connsiteY3196" fmla="*/ 517015 h 3387755"/>
              <a:gd name="connsiteX3197" fmla="*/ 3880730 w 7406330"/>
              <a:gd name="connsiteY3197" fmla="*/ 517015 h 3387755"/>
              <a:gd name="connsiteX3198" fmla="*/ 3880730 w 7406330"/>
              <a:gd name="connsiteY3198" fmla="*/ 517015 h 3387755"/>
              <a:gd name="connsiteX3199" fmla="*/ 3885403 w 7406330"/>
              <a:gd name="connsiteY3199" fmla="*/ 528697 h 3387755"/>
              <a:gd name="connsiteX3200" fmla="*/ 3885403 w 7406330"/>
              <a:gd name="connsiteY3200" fmla="*/ 528697 h 3387755"/>
              <a:gd name="connsiteX3201" fmla="*/ 3885403 w 7406330"/>
              <a:gd name="connsiteY3201" fmla="*/ 528697 h 3387755"/>
              <a:gd name="connsiteX3202" fmla="*/ 3892412 w 7406330"/>
              <a:gd name="connsiteY3202" fmla="*/ 533370 h 3387755"/>
              <a:gd name="connsiteX3203" fmla="*/ 3883067 w 7406330"/>
              <a:gd name="connsiteY3203" fmla="*/ 528697 h 3387755"/>
              <a:gd name="connsiteX3204" fmla="*/ 3892412 w 7406330"/>
              <a:gd name="connsiteY3204" fmla="*/ 533370 h 3387755"/>
              <a:gd name="connsiteX3205" fmla="*/ 3894748 w 7406330"/>
              <a:gd name="connsiteY3205" fmla="*/ 533370 h 3387755"/>
              <a:gd name="connsiteX3206" fmla="*/ 3901758 w 7406330"/>
              <a:gd name="connsiteY3206" fmla="*/ 535706 h 3387755"/>
              <a:gd name="connsiteX3207" fmla="*/ 3894748 w 7406330"/>
              <a:gd name="connsiteY3207" fmla="*/ 533370 h 3387755"/>
              <a:gd name="connsiteX3208" fmla="*/ 3894748 w 7406330"/>
              <a:gd name="connsiteY3208" fmla="*/ 533370 h 3387755"/>
              <a:gd name="connsiteX3209" fmla="*/ 3908767 w 7406330"/>
              <a:gd name="connsiteY3209" fmla="*/ 538043 h 3387755"/>
              <a:gd name="connsiteX3210" fmla="*/ 3908767 w 7406330"/>
              <a:gd name="connsiteY3210" fmla="*/ 538043 h 3387755"/>
              <a:gd name="connsiteX3211" fmla="*/ 3908767 w 7406330"/>
              <a:gd name="connsiteY3211" fmla="*/ 538043 h 3387755"/>
              <a:gd name="connsiteX3212" fmla="*/ 3922785 w 7406330"/>
              <a:gd name="connsiteY3212" fmla="*/ 542715 h 3387755"/>
              <a:gd name="connsiteX3213" fmla="*/ 3922785 w 7406330"/>
              <a:gd name="connsiteY3213" fmla="*/ 542715 h 3387755"/>
              <a:gd name="connsiteX3214" fmla="*/ 3922785 w 7406330"/>
              <a:gd name="connsiteY3214" fmla="*/ 542715 h 3387755"/>
              <a:gd name="connsiteX3215" fmla="*/ 3946149 w 7406330"/>
              <a:gd name="connsiteY3215" fmla="*/ 547388 h 3387755"/>
              <a:gd name="connsiteX3216" fmla="*/ 3925121 w 7406330"/>
              <a:gd name="connsiteY3216" fmla="*/ 545052 h 3387755"/>
              <a:gd name="connsiteX3217" fmla="*/ 3946149 w 7406330"/>
              <a:gd name="connsiteY3217" fmla="*/ 547388 h 3387755"/>
              <a:gd name="connsiteX3218" fmla="*/ 3946149 w 7406330"/>
              <a:gd name="connsiteY3218" fmla="*/ 547388 h 3387755"/>
              <a:gd name="connsiteX3219" fmla="*/ 3960167 w 7406330"/>
              <a:gd name="connsiteY3219" fmla="*/ 554397 h 3387755"/>
              <a:gd name="connsiteX3220" fmla="*/ 3953158 w 7406330"/>
              <a:gd name="connsiteY3220" fmla="*/ 552061 h 3387755"/>
              <a:gd name="connsiteX3221" fmla="*/ 3960167 w 7406330"/>
              <a:gd name="connsiteY3221" fmla="*/ 554397 h 3387755"/>
              <a:gd name="connsiteX3222" fmla="*/ 3960167 w 7406330"/>
              <a:gd name="connsiteY3222" fmla="*/ 554397 h 3387755"/>
              <a:gd name="connsiteX3223" fmla="*/ 2338718 w 7406330"/>
              <a:gd name="connsiteY3223" fmla="*/ 379169 h 3387755"/>
              <a:gd name="connsiteX3224" fmla="*/ 2394791 w 7406330"/>
              <a:gd name="connsiteY3224" fmla="*/ 365150 h 3387755"/>
              <a:gd name="connsiteX3225" fmla="*/ 2341055 w 7406330"/>
              <a:gd name="connsiteY3225" fmla="*/ 386178 h 3387755"/>
              <a:gd name="connsiteX3226" fmla="*/ 2329373 w 7406330"/>
              <a:gd name="connsiteY3226" fmla="*/ 386178 h 3387755"/>
              <a:gd name="connsiteX3227" fmla="*/ 2338718 w 7406330"/>
              <a:gd name="connsiteY3227" fmla="*/ 379169 h 3387755"/>
              <a:gd name="connsiteX3228" fmla="*/ 2338718 w 7406330"/>
              <a:gd name="connsiteY3228" fmla="*/ 379169 h 3387755"/>
              <a:gd name="connsiteX3229" fmla="*/ 2355073 w 7406330"/>
              <a:gd name="connsiteY3229" fmla="*/ 379169 h 3387755"/>
              <a:gd name="connsiteX3230" fmla="*/ 2355073 w 7406330"/>
              <a:gd name="connsiteY3230" fmla="*/ 379169 h 3387755"/>
              <a:gd name="connsiteX3231" fmla="*/ 2355073 w 7406330"/>
              <a:gd name="connsiteY3231" fmla="*/ 379169 h 3387755"/>
              <a:gd name="connsiteX3232" fmla="*/ 2355073 w 7406330"/>
              <a:gd name="connsiteY3232" fmla="*/ 379169 h 3387755"/>
              <a:gd name="connsiteX3233" fmla="*/ 2355073 w 7406330"/>
              <a:gd name="connsiteY3233" fmla="*/ 379169 h 3387755"/>
              <a:gd name="connsiteX3234" fmla="*/ 2355073 w 7406330"/>
              <a:gd name="connsiteY3234" fmla="*/ 379169 h 3387755"/>
              <a:gd name="connsiteX3235" fmla="*/ 2343391 w 7406330"/>
              <a:gd name="connsiteY3235" fmla="*/ 369823 h 3387755"/>
              <a:gd name="connsiteX3236" fmla="*/ 2338718 w 7406330"/>
              <a:gd name="connsiteY3236" fmla="*/ 372159 h 3387755"/>
              <a:gd name="connsiteX3237" fmla="*/ 2343391 w 7406330"/>
              <a:gd name="connsiteY3237" fmla="*/ 369823 h 3387755"/>
              <a:gd name="connsiteX3238" fmla="*/ 2366755 w 7406330"/>
              <a:gd name="connsiteY3238" fmla="*/ 353468 h 3387755"/>
              <a:gd name="connsiteX3239" fmla="*/ 2373764 w 7406330"/>
              <a:gd name="connsiteY3239" fmla="*/ 351132 h 3387755"/>
              <a:gd name="connsiteX3240" fmla="*/ 2366755 w 7406330"/>
              <a:gd name="connsiteY3240" fmla="*/ 353468 h 3387755"/>
              <a:gd name="connsiteX3241" fmla="*/ 2404137 w 7406330"/>
              <a:gd name="connsiteY3241" fmla="*/ 346459 h 3387755"/>
              <a:gd name="connsiteX3242" fmla="*/ 2413483 w 7406330"/>
              <a:gd name="connsiteY3242" fmla="*/ 344123 h 3387755"/>
              <a:gd name="connsiteX3243" fmla="*/ 2404137 w 7406330"/>
              <a:gd name="connsiteY3243" fmla="*/ 346459 h 3387755"/>
              <a:gd name="connsiteX3244" fmla="*/ 2350400 w 7406330"/>
              <a:gd name="connsiteY3244" fmla="*/ 323095 h 3387755"/>
              <a:gd name="connsiteX3245" fmla="*/ 2345727 w 7406330"/>
              <a:gd name="connsiteY3245" fmla="*/ 325432 h 3387755"/>
              <a:gd name="connsiteX3246" fmla="*/ 2352736 w 7406330"/>
              <a:gd name="connsiteY3246" fmla="*/ 320759 h 3387755"/>
              <a:gd name="connsiteX3247" fmla="*/ 2338718 w 7406330"/>
              <a:gd name="connsiteY3247" fmla="*/ 327768 h 3387755"/>
              <a:gd name="connsiteX3248" fmla="*/ 2350400 w 7406330"/>
              <a:gd name="connsiteY3248" fmla="*/ 323095 h 3387755"/>
              <a:gd name="connsiteX3249" fmla="*/ 2350400 w 7406330"/>
              <a:gd name="connsiteY3249" fmla="*/ 323095 h 3387755"/>
              <a:gd name="connsiteX3250" fmla="*/ 2345727 w 7406330"/>
              <a:gd name="connsiteY3250" fmla="*/ 320759 h 3387755"/>
              <a:gd name="connsiteX3251" fmla="*/ 2362082 w 7406330"/>
              <a:gd name="connsiteY3251" fmla="*/ 313750 h 3387755"/>
              <a:gd name="connsiteX3252" fmla="*/ 2345727 w 7406330"/>
              <a:gd name="connsiteY3252" fmla="*/ 320759 h 3387755"/>
              <a:gd name="connsiteX3253" fmla="*/ 2345727 w 7406330"/>
              <a:gd name="connsiteY3253" fmla="*/ 320759 h 3387755"/>
              <a:gd name="connsiteX3254" fmla="*/ 2345727 w 7406330"/>
              <a:gd name="connsiteY3254" fmla="*/ 320759 h 3387755"/>
              <a:gd name="connsiteX3255" fmla="*/ 2345727 w 7406330"/>
              <a:gd name="connsiteY3255" fmla="*/ 320759 h 3387755"/>
              <a:gd name="connsiteX3256" fmla="*/ 2116762 w 7406330"/>
              <a:gd name="connsiteY3256" fmla="*/ 355805 h 3387755"/>
              <a:gd name="connsiteX3257" fmla="*/ 2093398 w 7406330"/>
              <a:gd name="connsiteY3257" fmla="*/ 365150 h 3387755"/>
              <a:gd name="connsiteX3258" fmla="*/ 2116762 w 7406330"/>
              <a:gd name="connsiteY3258" fmla="*/ 355805 h 3387755"/>
              <a:gd name="connsiteX3259" fmla="*/ 2121435 w 7406330"/>
              <a:gd name="connsiteY3259" fmla="*/ 365150 h 3387755"/>
              <a:gd name="connsiteX3260" fmla="*/ 2128444 w 7406330"/>
              <a:gd name="connsiteY3260" fmla="*/ 362814 h 3387755"/>
              <a:gd name="connsiteX3261" fmla="*/ 2121435 w 7406330"/>
              <a:gd name="connsiteY3261" fmla="*/ 365150 h 3387755"/>
              <a:gd name="connsiteX3262" fmla="*/ 2142462 w 7406330"/>
              <a:gd name="connsiteY3262" fmla="*/ 346459 h 3387755"/>
              <a:gd name="connsiteX3263" fmla="*/ 2119098 w 7406330"/>
              <a:gd name="connsiteY3263" fmla="*/ 353468 h 3387755"/>
              <a:gd name="connsiteX3264" fmla="*/ 2142462 w 7406330"/>
              <a:gd name="connsiteY3264" fmla="*/ 346459 h 3387755"/>
              <a:gd name="connsiteX3265" fmla="*/ 2142462 w 7406330"/>
              <a:gd name="connsiteY3265" fmla="*/ 346459 h 3387755"/>
              <a:gd name="connsiteX3266" fmla="*/ 2137789 w 7406330"/>
              <a:gd name="connsiteY3266" fmla="*/ 358141 h 3387755"/>
              <a:gd name="connsiteX3267" fmla="*/ 2123771 w 7406330"/>
              <a:gd name="connsiteY3267" fmla="*/ 362814 h 3387755"/>
              <a:gd name="connsiteX3268" fmla="*/ 2137789 w 7406330"/>
              <a:gd name="connsiteY3268" fmla="*/ 358141 h 3387755"/>
              <a:gd name="connsiteX3269" fmla="*/ 2137789 w 7406330"/>
              <a:gd name="connsiteY3269" fmla="*/ 358141 h 3387755"/>
              <a:gd name="connsiteX3270" fmla="*/ 2623757 w 7406330"/>
              <a:gd name="connsiteY3270" fmla="*/ 131512 h 3387755"/>
              <a:gd name="connsiteX3271" fmla="*/ 2633102 w 7406330"/>
              <a:gd name="connsiteY3271" fmla="*/ 126839 h 3387755"/>
              <a:gd name="connsiteX3272" fmla="*/ 2623757 w 7406330"/>
              <a:gd name="connsiteY3272" fmla="*/ 131512 h 3387755"/>
              <a:gd name="connsiteX3273" fmla="*/ 2623757 w 7406330"/>
              <a:gd name="connsiteY3273" fmla="*/ 131512 h 3387755"/>
              <a:gd name="connsiteX3274" fmla="*/ 2658803 w 7406330"/>
              <a:gd name="connsiteY3274" fmla="*/ 122166 h 3387755"/>
              <a:gd name="connsiteX3275" fmla="*/ 2658803 w 7406330"/>
              <a:gd name="connsiteY3275" fmla="*/ 122166 h 3387755"/>
              <a:gd name="connsiteX3276" fmla="*/ 2658803 w 7406330"/>
              <a:gd name="connsiteY3276" fmla="*/ 122166 h 3387755"/>
              <a:gd name="connsiteX3277" fmla="*/ 2658803 w 7406330"/>
              <a:gd name="connsiteY3277" fmla="*/ 122166 h 3387755"/>
              <a:gd name="connsiteX3278" fmla="*/ 2672821 w 7406330"/>
              <a:gd name="connsiteY3278" fmla="*/ 117494 h 3387755"/>
              <a:gd name="connsiteX3279" fmla="*/ 2658803 w 7406330"/>
              <a:gd name="connsiteY3279" fmla="*/ 122166 h 3387755"/>
              <a:gd name="connsiteX3280" fmla="*/ 3170470 w 7406330"/>
              <a:gd name="connsiteY3280" fmla="*/ 31047 h 3387755"/>
              <a:gd name="connsiteX3281" fmla="*/ 3170470 w 7406330"/>
              <a:gd name="connsiteY3281" fmla="*/ 31047 h 3387755"/>
              <a:gd name="connsiteX3282" fmla="*/ 3170470 w 7406330"/>
              <a:gd name="connsiteY3282" fmla="*/ 31047 h 3387755"/>
              <a:gd name="connsiteX3283" fmla="*/ 3170470 w 7406330"/>
              <a:gd name="connsiteY3283" fmla="*/ 31047 h 3387755"/>
              <a:gd name="connsiteX3284" fmla="*/ 3179816 w 7406330"/>
              <a:gd name="connsiteY3284" fmla="*/ 28711 h 3387755"/>
              <a:gd name="connsiteX3285" fmla="*/ 3170470 w 7406330"/>
              <a:gd name="connsiteY3285" fmla="*/ 31047 h 3387755"/>
              <a:gd name="connsiteX3286" fmla="*/ 3198507 w 7406330"/>
              <a:gd name="connsiteY3286" fmla="*/ 31047 h 3387755"/>
              <a:gd name="connsiteX3287" fmla="*/ 3207852 w 7406330"/>
              <a:gd name="connsiteY3287" fmla="*/ 28711 h 3387755"/>
              <a:gd name="connsiteX3288" fmla="*/ 3189161 w 7406330"/>
              <a:gd name="connsiteY3288" fmla="*/ 31047 h 3387755"/>
              <a:gd name="connsiteX3289" fmla="*/ 3198507 w 7406330"/>
              <a:gd name="connsiteY3289" fmla="*/ 31047 h 3387755"/>
              <a:gd name="connsiteX3290" fmla="*/ 3203180 w 7406330"/>
              <a:gd name="connsiteY3290" fmla="*/ 26375 h 3387755"/>
              <a:gd name="connsiteX3291" fmla="*/ 3191498 w 7406330"/>
              <a:gd name="connsiteY3291" fmla="*/ 26375 h 3387755"/>
              <a:gd name="connsiteX3292" fmla="*/ 3203180 w 7406330"/>
              <a:gd name="connsiteY3292" fmla="*/ 26375 h 3387755"/>
              <a:gd name="connsiteX3293" fmla="*/ 3203180 w 7406330"/>
              <a:gd name="connsiteY3293" fmla="*/ 26375 h 3387755"/>
              <a:gd name="connsiteX3294" fmla="*/ 3140097 w 7406330"/>
              <a:gd name="connsiteY3294" fmla="*/ 77775 h 3387755"/>
              <a:gd name="connsiteX3295" fmla="*/ 3128415 w 7406330"/>
              <a:gd name="connsiteY3295" fmla="*/ 80111 h 3387755"/>
              <a:gd name="connsiteX3296" fmla="*/ 3140097 w 7406330"/>
              <a:gd name="connsiteY3296" fmla="*/ 77775 h 3387755"/>
              <a:gd name="connsiteX3297" fmla="*/ 3168134 w 7406330"/>
              <a:gd name="connsiteY3297" fmla="*/ 63757 h 3387755"/>
              <a:gd name="connsiteX3298" fmla="*/ 3168134 w 7406330"/>
              <a:gd name="connsiteY3298" fmla="*/ 63757 h 3387755"/>
              <a:gd name="connsiteX3299" fmla="*/ 3168134 w 7406330"/>
              <a:gd name="connsiteY3299" fmla="*/ 63757 h 3387755"/>
              <a:gd name="connsiteX3300" fmla="*/ 3154116 w 7406330"/>
              <a:gd name="connsiteY3300" fmla="*/ 68430 h 3387755"/>
              <a:gd name="connsiteX3301" fmla="*/ 3170470 w 7406330"/>
              <a:gd name="connsiteY3301" fmla="*/ 66093 h 3387755"/>
              <a:gd name="connsiteX3302" fmla="*/ 3154116 w 7406330"/>
              <a:gd name="connsiteY3302" fmla="*/ 68430 h 3387755"/>
              <a:gd name="connsiteX3303" fmla="*/ 3154116 w 7406330"/>
              <a:gd name="connsiteY3303" fmla="*/ 68430 h 3387755"/>
              <a:gd name="connsiteX3304" fmla="*/ 3172807 w 7406330"/>
              <a:gd name="connsiteY3304" fmla="*/ 73102 h 3387755"/>
              <a:gd name="connsiteX3305" fmla="*/ 3161125 w 7406330"/>
              <a:gd name="connsiteY3305" fmla="*/ 75439 h 3387755"/>
              <a:gd name="connsiteX3306" fmla="*/ 3172807 w 7406330"/>
              <a:gd name="connsiteY3306" fmla="*/ 73102 h 3387755"/>
              <a:gd name="connsiteX3307" fmla="*/ 3172807 w 7406330"/>
              <a:gd name="connsiteY3307" fmla="*/ 73102 h 3387755"/>
              <a:gd name="connsiteX3308" fmla="*/ 3163461 w 7406330"/>
              <a:gd name="connsiteY3308" fmla="*/ 73102 h 3387755"/>
              <a:gd name="connsiteX3309" fmla="*/ 3170470 w 7406330"/>
              <a:gd name="connsiteY3309" fmla="*/ 73102 h 3387755"/>
              <a:gd name="connsiteX3310" fmla="*/ 3163461 w 7406330"/>
              <a:gd name="connsiteY3310" fmla="*/ 73102 h 3387755"/>
              <a:gd name="connsiteX3311" fmla="*/ 3163461 w 7406330"/>
              <a:gd name="connsiteY3311" fmla="*/ 73102 h 3387755"/>
              <a:gd name="connsiteX3312" fmla="*/ 3177479 w 7406330"/>
              <a:gd name="connsiteY3312" fmla="*/ 77775 h 3387755"/>
              <a:gd name="connsiteX3313" fmla="*/ 3193834 w 7406330"/>
              <a:gd name="connsiteY3313" fmla="*/ 73102 h 3387755"/>
              <a:gd name="connsiteX3314" fmla="*/ 3177479 w 7406330"/>
              <a:gd name="connsiteY3314" fmla="*/ 77775 h 3387755"/>
              <a:gd name="connsiteX3315" fmla="*/ 3175143 w 7406330"/>
              <a:gd name="connsiteY3315" fmla="*/ 68430 h 3387755"/>
              <a:gd name="connsiteX3316" fmla="*/ 3184489 w 7406330"/>
              <a:gd name="connsiteY3316" fmla="*/ 63757 h 3387755"/>
              <a:gd name="connsiteX3317" fmla="*/ 3175143 w 7406330"/>
              <a:gd name="connsiteY3317" fmla="*/ 68430 h 3387755"/>
              <a:gd name="connsiteX3318" fmla="*/ 3203180 w 7406330"/>
              <a:gd name="connsiteY3318" fmla="*/ 56748 h 3387755"/>
              <a:gd name="connsiteX3319" fmla="*/ 3184489 w 7406330"/>
              <a:gd name="connsiteY3319" fmla="*/ 63757 h 3387755"/>
              <a:gd name="connsiteX3320" fmla="*/ 3203180 w 7406330"/>
              <a:gd name="connsiteY3320" fmla="*/ 56748 h 3387755"/>
              <a:gd name="connsiteX3321" fmla="*/ 3203180 w 7406330"/>
              <a:gd name="connsiteY3321" fmla="*/ 56748 h 3387755"/>
              <a:gd name="connsiteX3322" fmla="*/ 3184489 w 7406330"/>
              <a:gd name="connsiteY3322" fmla="*/ 66093 h 3387755"/>
              <a:gd name="connsiteX3323" fmla="*/ 3184489 w 7406330"/>
              <a:gd name="connsiteY3323" fmla="*/ 66093 h 3387755"/>
              <a:gd name="connsiteX3324" fmla="*/ 3184489 w 7406330"/>
              <a:gd name="connsiteY3324" fmla="*/ 66093 h 3387755"/>
              <a:gd name="connsiteX3325" fmla="*/ 3144770 w 7406330"/>
              <a:gd name="connsiteY3325" fmla="*/ 117494 h 3387755"/>
              <a:gd name="connsiteX3326" fmla="*/ 3179816 w 7406330"/>
              <a:gd name="connsiteY3326" fmla="*/ 110484 h 3387755"/>
              <a:gd name="connsiteX3327" fmla="*/ 3165797 w 7406330"/>
              <a:gd name="connsiteY3327" fmla="*/ 112821 h 3387755"/>
              <a:gd name="connsiteX3328" fmla="*/ 3144770 w 7406330"/>
              <a:gd name="connsiteY3328" fmla="*/ 117494 h 3387755"/>
              <a:gd name="connsiteX3329" fmla="*/ 3144770 w 7406330"/>
              <a:gd name="connsiteY3329" fmla="*/ 117494 h 3387755"/>
              <a:gd name="connsiteX3330" fmla="*/ 3151779 w 7406330"/>
              <a:gd name="connsiteY3330" fmla="*/ 96466 h 3387755"/>
              <a:gd name="connsiteX3331" fmla="*/ 3158788 w 7406330"/>
              <a:gd name="connsiteY3331" fmla="*/ 103475 h 3387755"/>
              <a:gd name="connsiteX3332" fmla="*/ 3163461 w 7406330"/>
              <a:gd name="connsiteY3332" fmla="*/ 94130 h 3387755"/>
              <a:gd name="connsiteX3333" fmla="*/ 3151779 w 7406330"/>
              <a:gd name="connsiteY3333" fmla="*/ 96466 h 3387755"/>
              <a:gd name="connsiteX3334" fmla="*/ 3062997 w 7406330"/>
              <a:gd name="connsiteY3334" fmla="*/ 164221 h 3387755"/>
              <a:gd name="connsiteX3335" fmla="*/ 3041969 w 7406330"/>
              <a:gd name="connsiteY3335" fmla="*/ 161885 h 3387755"/>
              <a:gd name="connsiteX3336" fmla="*/ 3067669 w 7406330"/>
              <a:gd name="connsiteY3336" fmla="*/ 159549 h 3387755"/>
              <a:gd name="connsiteX3337" fmla="*/ 3070006 w 7406330"/>
              <a:gd name="connsiteY3337" fmla="*/ 154876 h 3387755"/>
              <a:gd name="connsiteX3338" fmla="*/ 3011596 w 7406330"/>
              <a:gd name="connsiteY3338" fmla="*/ 166558 h 3387755"/>
              <a:gd name="connsiteX3339" fmla="*/ 3011596 w 7406330"/>
              <a:gd name="connsiteY3339" fmla="*/ 168894 h 3387755"/>
              <a:gd name="connsiteX3340" fmla="*/ 3060660 w 7406330"/>
              <a:gd name="connsiteY3340" fmla="*/ 166558 h 3387755"/>
              <a:gd name="connsiteX3341" fmla="*/ 3048978 w 7406330"/>
              <a:gd name="connsiteY3341" fmla="*/ 166558 h 3387755"/>
              <a:gd name="connsiteX3342" fmla="*/ 3062997 w 7406330"/>
              <a:gd name="connsiteY3342" fmla="*/ 164221 h 3387755"/>
              <a:gd name="connsiteX3343" fmla="*/ 3062997 w 7406330"/>
              <a:gd name="connsiteY3343" fmla="*/ 164221 h 3387755"/>
              <a:gd name="connsiteX3344" fmla="*/ 2677494 w 7406330"/>
              <a:gd name="connsiteY3344" fmla="*/ 341786 h 3387755"/>
              <a:gd name="connsiteX3345" fmla="*/ 2686839 w 7406330"/>
              <a:gd name="connsiteY3345" fmla="*/ 339450 h 3387755"/>
              <a:gd name="connsiteX3346" fmla="*/ 2677494 w 7406330"/>
              <a:gd name="connsiteY3346" fmla="*/ 341786 h 3387755"/>
              <a:gd name="connsiteX3347" fmla="*/ 2677494 w 7406330"/>
              <a:gd name="connsiteY3347" fmla="*/ 341786 h 3387755"/>
              <a:gd name="connsiteX3348" fmla="*/ 2378437 w 7406330"/>
              <a:gd name="connsiteY3348" fmla="*/ 444587 h 3387755"/>
              <a:gd name="connsiteX3349" fmla="*/ 2378437 w 7406330"/>
              <a:gd name="connsiteY3349" fmla="*/ 444587 h 3387755"/>
              <a:gd name="connsiteX3350" fmla="*/ 2378437 w 7406330"/>
              <a:gd name="connsiteY3350" fmla="*/ 444587 h 3387755"/>
              <a:gd name="connsiteX3351" fmla="*/ 2380773 w 7406330"/>
              <a:gd name="connsiteY3351" fmla="*/ 409542 h 3387755"/>
              <a:gd name="connsiteX3352" fmla="*/ 2380773 w 7406330"/>
              <a:gd name="connsiteY3352" fmla="*/ 409542 h 3387755"/>
              <a:gd name="connsiteX3353" fmla="*/ 2380773 w 7406330"/>
              <a:gd name="connsiteY3353" fmla="*/ 409542 h 3387755"/>
              <a:gd name="connsiteX3354" fmla="*/ 2369091 w 7406330"/>
              <a:gd name="connsiteY3354" fmla="*/ 442251 h 3387755"/>
              <a:gd name="connsiteX3355" fmla="*/ 2369091 w 7406330"/>
              <a:gd name="connsiteY3355" fmla="*/ 442251 h 3387755"/>
              <a:gd name="connsiteX3356" fmla="*/ 2369091 w 7406330"/>
              <a:gd name="connsiteY3356" fmla="*/ 442251 h 3387755"/>
              <a:gd name="connsiteX3357" fmla="*/ 2399464 w 7406330"/>
              <a:gd name="connsiteY3357" fmla="*/ 388514 h 3387755"/>
              <a:gd name="connsiteX3358" fmla="*/ 2399464 w 7406330"/>
              <a:gd name="connsiteY3358" fmla="*/ 388514 h 3387755"/>
              <a:gd name="connsiteX3359" fmla="*/ 2399464 w 7406330"/>
              <a:gd name="connsiteY3359" fmla="*/ 388514 h 3387755"/>
              <a:gd name="connsiteX3360" fmla="*/ 2392455 w 7406330"/>
              <a:gd name="connsiteY3360" fmla="*/ 383841 h 3387755"/>
              <a:gd name="connsiteX3361" fmla="*/ 2392455 w 7406330"/>
              <a:gd name="connsiteY3361" fmla="*/ 383841 h 3387755"/>
              <a:gd name="connsiteX3362" fmla="*/ 2392455 w 7406330"/>
              <a:gd name="connsiteY3362" fmla="*/ 383841 h 3387755"/>
              <a:gd name="connsiteX3363" fmla="*/ 2376100 w 7406330"/>
              <a:gd name="connsiteY3363" fmla="*/ 400196 h 3387755"/>
              <a:gd name="connsiteX3364" fmla="*/ 2376100 w 7406330"/>
              <a:gd name="connsiteY3364" fmla="*/ 400196 h 3387755"/>
              <a:gd name="connsiteX3365" fmla="*/ 2376100 w 7406330"/>
              <a:gd name="connsiteY3365" fmla="*/ 400196 h 3387755"/>
              <a:gd name="connsiteX3366" fmla="*/ 2357409 w 7406330"/>
              <a:gd name="connsiteY3366" fmla="*/ 456269 h 3387755"/>
              <a:gd name="connsiteX3367" fmla="*/ 2357409 w 7406330"/>
              <a:gd name="connsiteY3367" fmla="*/ 456269 h 3387755"/>
              <a:gd name="connsiteX3368" fmla="*/ 2357409 w 7406330"/>
              <a:gd name="connsiteY3368" fmla="*/ 456269 h 3387755"/>
              <a:gd name="connsiteX3369" fmla="*/ 2378437 w 7406330"/>
              <a:gd name="connsiteY3369" fmla="*/ 444587 h 3387755"/>
              <a:gd name="connsiteX3370" fmla="*/ 2378437 w 7406330"/>
              <a:gd name="connsiteY3370" fmla="*/ 444587 h 3387755"/>
              <a:gd name="connsiteX3371" fmla="*/ 2378437 w 7406330"/>
              <a:gd name="connsiteY3371" fmla="*/ 444587 h 3387755"/>
              <a:gd name="connsiteX3372" fmla="*/ 2371428 w 7406330"/>
              <a:gd name="connsiteY3372" fmla="*/ 430569 h 3387755"/>
              <a:gd name="connsiteX3373" fmla="*/ 2371428 w 7406330"/>
              <a:gd name="connsiteY3373" fmla="*/ 430569 h 3387755"/>
              <a:gd name="connsiteX3374" fmla="*/ 2371428 w 7406330"/>
              <a:gd name="connsiteY3374" fmla="*/ 430569 h 3387755"/>
              <a:gd name="connsiteX3375" fmla="*/ 2369091 w 7406330"/>
              <a:gd name="connsiteY3375" fmla="*/ 400196 h 3387755"/>
              <a:gd name="connsiteX3376" fmla="*/ 2369091 w 7406330"/>
              <a:gd name="connsiteY3376" fmla="*/ 400196 h 3387755"/>
              <a:gd name="connsiteX3377" fmla="*/ 2369091 w 7406330"/>
              <a:gd name="connsiteY3377" fmla="*/ 400196 h 3387755"/>
              <a:gd name="connsiteX3378" fmla="*/ 2394791 w 7406330"/>
              <a:gd name="connsiteY3378" fmla="*/ 493651 h 3387755"/>
              <a:gd name="connsiteX3379" fmla="*/ 2394791 w 7406330"/>
              <a:gd name="connsiteY3379" fmla="*/ 493651 h 3387755"/>
              <a:gd name="connsiteX3380" fmla="*/ 2394791 w 7406330"/>
              <a:gd name="connsiteY3380" fmla="*/ 493651 h 3387755"/>
              <a:gd name="connsiteX3381" fmla="*/ 2385446 w 7406330"/>
              <a:gd name="connsiteY3381" fmla="*/ 393187 h 3387755"/>
              <a:gd name="connsiteX3382" fmla="*/ 2385446 w 7406330"/>
              <a:gd name="connsiteY3382" fmla="*/ 393187 h 3387755"/>
              <a:gd name="connsiteX3383" fmla="*/ 2385446 w 7406330"/>
              <a:gd name="connsiteY3383" fmla="*/ 393187 h 3387755"/>
              <a:gd name="connsiteX3384" fmla="*/ 2376100 w 7406330"/>
              <a:gd name="connsiteY3384" fmla="*/ 404869 h 3387755"/>
              <a:gd name="connsiteX3385" fmla="*/ 2376100 w 7406330"/>
              <a:gd name="connsiteY3385" fmla="*/ 404869 h 3387755"/>
              <a:gd name="connsiteX3386" fmla="*/ 2376100 w 7406330"/>
              <a:gd name="connsiteY3386" fmla="*/ 404869 h 3387755"/>
              <a:gd name="connsiteX3387" fmla="*/ 2369091 w 7406330"/>
              <a:gd name="connsiteY3387" fmla="*/ 393187 h 3387755"/>
              <a:gd name="connsiteX3388" fmla="*/ 2369091 w 7406330"/>
              <a:gd name="connsiteY3388" fmla="*/ 393187 h 3387755"/>
              <a:gd name="connsiteX3389" fmla="*/ 2369091 w 7406330"/>
              <a:gd name="connsiteY3389" fmla="*/ 393187 h 3387755"/>
              <a:gd name="connsiteX3390" fmla="*/ 3006923 w 7406330"/>
              <a:gd name="connsiteY3390" fmla="*/ 157212 h 3387755"/>
              <a:gd name="connsiteX3391" fmla="*/ 3006923 w 7406330"/>
              <a:gd name="connsiteY3391" fmla="*/ 157212 h 3387755"/>
              <a:gd name="connsiteX3392" fmla="*/ 3006923 w 7406330"/>
              <a:gd name="connsiteY3392" fmla="*/ 157212 h 3387755"/>
              <a:gd name="connsiteX3393" fmla="*/ 2920477 w 7406330"/>
              <a:gd name="connsiteY3393" fmla="*/ 210949 h 3387755"/>
              <a:gd name="connsiteX3394" fmla="*/ 2920477 w 7406330"/>
              <a:gd name="connsiteY3394" fmla="*/ 210949 h 3387755"/>
              <a:gd name="connsiteX3395" fmla="*/ 2920477 w 7406330"/>
              <a:gd name="connsiteY3395" fmla="*/ 210949 h 3387755"/>
              <a:gd name="connsiteX3396" fmla="*/ 2457874 w 7406330"/>
              <a:gd name="connsiteY3396" fmla="*/ 472624 h 3387755"/>
              <a:gd name="connsiteX3397" fmla="*/ 2457874 w 7406330"/>
              <a:gd name="connsiteY3397" fmla="*/ 472624 h 3387755"/>
              <a:gd name="connsiteX3398" fmla="*/ 2457874 w 7406330"/>
              <a:gd name="connsiteY3398" fmla="*/ 472624 h 3387755"/>
              <a:gd name="connsiteX3399" fmla="*/ 2478901 w 7406330"/>
              <a:gd name="connsiteY3399" fmla="*/ 481969 h 3387755"/>
              <a:gd name="connsiteX3400" fmla="*/ 2478901 w 7406330"/>
              <a:gd name="connsiteY3400" fmla="*/ 481969 h 3387755"/>
              <a:gd name="connsiteX3401" fmla="*/ 2478901 w 7406330"/>
              <a:gd name="connsiteY3401" fmla="*/ 481969 h 3387755"/>
              <a:gd name="connsiteX3402" fmla="*/ 2383110 w 7406330"/>
              <a:gd name="connsiteY3402" fmla="*/ 383841 h 3387755"/>
              <a:gd name="connsiteX3403" fmla="*/ 2383110 w 7406330"/>
              <a:gd name="connsiteY3403" fmla="*/ 383841 h 3387755"/>
              <a:gd name="connsiteX3404" fmla="*/ 2383110 w 7406330"/>
              <a:gd name="connsiteY3404" fmla="*/ 383841 h 3387755"/>
              <a:gd name="connsiteX3405" fmla="*/ 3109724 w 7406330"/>
              <a:gd name="connsiteY3405" fmla="*/ 126839 h 3387755"/>
              <a:gd name="connsiteX3406" fmla="*/ 3109724 w 7406330"/>
              <a:gd name="connsiteY3406" fmla="*/ 126839 h 3387755"/>
              <a:gd name="connsiteX3407" fmla="*/ 3109724 w 7406330"/>
              <a:gd name="connsiteY3407" fmla="*/ 126839 h 3387755"/>
              <a:gd name="connsiteX3408" fmla="*/ 2492919 w 7406330"/>
              <a:gd name="connsiteY3408" fmla="*/ 470288 h 3387755"/>
              <a:gd name="connsiteX3409" fmla="*/ 2492919 w 7406330"/>
              <a:gd name="connsiteY3409" fmla="*/ 470288 h 3387755"/>
              <a:gd name="connsiteX3410" fmla="*/ 2492919 w 7406330"/>
              <a:gd name="connsiteY3410" fmla="*/ 470288 h 3387755"/>
              <a:gd name="connsiteX3411" fmla="*/ 2929823 w 7406330"/>
              <a:gd name="connsiteY3411" fmla="*/ 241322 h 3387755"/>
              <a:gd name="connsiteX3412" fmla="*/ 2855059 w 7406330"/>
              <a:gd name="connsiteY3412" fmla="*/ 262349 h 3387755"/>
              <a:gd name="connsiteX3413" fmla="*/ 2862068 w 7406330"/>
              <a:gd name="connsiteY3413" fmla="*/ 262349 h 3387755"/>
              <a:gd name="connsiteX3414" fmla="*/ 2803658 w 7406330"/>
              <a:gd name="connsiteY3414" fmla="*/ 269359 h 3387755"/>
              <a:gd name="connsiteX3415" fmla="*/ 2810667 w 7406330"/>
              <a:gd name="connsiteY3415" fmla="*/ 276368 h 3387755"/>
              <a:gd name="connsiteX3416" fmla="*/ 2745249 w 7406330"/>
              <a:gd name="connsiteY3416" fmla="*/ 311413 h 3387755"/>
              <a:gd name="connsiteX3417" fmla="*/ 2726558 w 7406330"/>
              <a:gd name="connsiteY3417" fmla="*/ 320759 h 3387755"/>
              <a:gd name="connsiteX3418" fmla="*/ 2728894 w 7406330"/>
              <a:gd name="connsiteY3418" fmla="*/ 323095 h 3387755"/>
              <a:gd name="connsiteX3419" fmla="*/ 2658803 w 7406330"/>
              <a:gd name="connsiteY3419" fmla="*/ 348796 h 3387755"/>
              <a:gd name="connsiteX3420" fmla="*/ 2675157 w 7406330"/>
              <a:gd name="connsiteY3420" fmla="*/ 334777 h 3387755"/>
              <a:gd name="connsiteX3421" fmla="*/ 2651793 w 7406330"/>
              <a:gd name="connsiteY3421" fmla="*/ 346459 h 3387755"/>
              <a:gd name="connsiteX3422" fmla="*/ 2609738 w 7406330"/>
              <a:gd name="connsiteY3422" fmla="*/ 365150 h 3387755"/>
              <a:gd name="connsiteX3423" fmla="*/ 2623757 w 7406330"/>
              <a:gd name="connsiteY3423" fmla="*/ 362814 h 3387755"/>
              <a:gd name="connsiteX3424" fmla="*/ 2614411 w 7406330"/>
              <a:gd name="connsiteY3424" fmla="*/ 365150 h 3387755"/>
              <a:gd name="connsiteX3425" fmla="*/ 2586375 w 7406330"/>
              <a:gd name="connsiteY3425" fmla="*/ 379169 h 3387755"/>
              <a:gd name="connsiteX3426" fmla="*/ 2600393 w 7406330"/>
              <a:gd name="connsiteY3426" fmla="*/ 383841 h 3387755"/>
              <a:gd name="connsiteX3427" fmla="*/ 2586375 w 7406330"/>
              <a:gd name="connsiteY3427" fmla="*/ 388514 h 3387755"/>
              <a:gd name="connsiteX3428" fmla="*/ 2577029 w 7406330"/>
              <a:gd name="connsiteY3428" fmla="*/ 400196 h 3387755"/>
              <a:gd name="connsiteX3429" fmla="*/ 2558338 w 7406330"/>
              <a:gd name="connsiteY3429" fmla="*/ 414214 h 3387755"/>
              <a:gd name="connsiteX3430" fmla="*/ 2563011 w 7406330"/>
              <a:gd name="connsiteY3430" fmla="*/ 414214 h 3387755"/>
              <a:gd name="connsiteX3431" fmla="*/ 2537311 w 7406330"/>
              <a:gd name="connsiteY3431" fmla="*/ 428233 h 3387755"/>
              <a:gd name="connsiteX3432" fmla="*/ 2539647 w 7406330"/>
              <a:gd name="connsiteY3432" fmla="*/ 425896 h 3387755"/>
              <a:gd name="connsiteX3433" fmla="*/ 2541984 w 7406330"/>
              <a:gd name="connsiteY3433" fmla="*/ 432905 h 3387755"/>
              <a:gd name="connsiteX3434" fmla="*/ 2516283 w 7406330"/>
              <a:gd name="connsiteY3434" fmla="*/ 456269 h 3387755"/>
              <a:gd name="connsiteX3435" fmla="*/ 2520956 w 7406330"/>
              <a:gd name="connsiteY3435" fmla="*/ 453933 h 3387755"/>
              <a:gd name="connsiteX3436" fmla="*/ 2518620 w 7406330"/>
              <a:gd name="connsiteY3436" fmla="*/ 456269 h 3387755"/>
              <a:gd name="connsiteX3437" fmla="*/ 2518620 w 7406330"/>
              <a:gd name="connsiteY3437" fmla="*/ 460942 h 3387755"/>
              <a:gd name="connsiteX3438" fmla="*/ 2516283 w 7406330"/>
              <a:gd name="connsiteY3438" fmla="*/ 465615 h 3387755"/>
              <a:gd name="connsiteX3439" fmla="*/ 2497592 w 7406330"/>
              <a:gd name="connsiteY3439" fmla="*/ 477297 h 3387755"/>
              <a:gd name="connsiteX3440" fmla="*/ 2504601 w 7406330"/>
              <a:gd name="connsiteY3440" fmla="*/ 477297 h 3387755"/>
              <a:gd name="connsiteX3441" fmla="*/ 2492919 w 7406330"/>
              <a:gd name="connsiteY3441" fmla="*/ 486642 h 3387755"/>
              <a:gd name="connsiteX3442" fmla="*/ 2483574 w 7406330"/>
              <a:gd name="connsiteY3442" fmla="*/ 488979 h 3387755"/>
              <a:gd name="connsiteX3443" fmla="*/ 2471892 w 7406330"/>
              <a:gd name="connsiteY3443" fmla="*/ 493651 h 3387755"/>
              <a:gd name="connsiteX3444" fmla="*/ 2450865 w 7406330"/>
              <a:gd name="connsiteY3444" fmla="*/ 498324 h 3387755"/>
              <a:gd name="connsiteX3445" fmla="*/ 2469556 w 7406330"/>
              <a:gd name="connsiteY3445" fmla="*/ 484306 h 3387755"/>
              <a:gd name="connsiteX3446" fmla="*/ 2441519 w 7406330"/>
              <a:gd name="connsiteY3446" fmla="*/ 493651 h 3387755"/>
              <a:gd name="connsiteX3447" fmla="*/ 2436846 w 7406330"/>
              <a:gd name="connsiteY3447" fmla="*/ 493651 h 3387755"/>
              <a:gd name="connsiteX3448" fmla="*/ 2434510 w 7406330"/>
              <a:gd name="connsiteY3448" fmla="*/ 491315 h 3387755"/>
              <a:gd name="connsiteX3449" fmla="*/ 2420492 w 7406330"/>
              <a:gd name="connsiteY3449" fmla="*/ 493651 h 3387755"/>
              <a:gd name="connsiteX3450" fmla="*/ 2399464 w 7406330"/>
              <a:gd name="connsiteY3450" fmla="*/ 500660 h 3387755"/>
              <a:gd name="connsiteX3451" fmla="*/ 2392455 w 7406330"/>
              <a:gd name="connsiteY3451" fmla="*/ 500660 h 3387755"/>
              <a:gd name="connsiteX3452" fmla="*/ 2380773 w 7406330"/>
              <a:gd name="connsiteY3452" fmla="*/ 502997 h 3387755"/>
              <a:gd name="connsiteX3453" fmla="*/ 2385446 w 7406330"/>
              <a:gd name="connsiteY3453" fmla="*/ 500660 h 3387755"/>
              <a:gd name="connsiteX3454" fmla="*/ 2378437 w 7406330"/>
              <a:gd name="connsiteY3454" fmla="*/ 502997 h 3387755"/>
              <a:gd name="connsiteX3455" fmla="*/ 2380773 w 7406330"/>
              <a:gd name="connsiteY3455" fmla="*/ 495988 h 3387755"/>
              <a:gd name="connsiteX3456" fmla="*/ 2376100 w 7406330"/>
              <a:gd name="connsiteY3456" fmla="*/ 498324 h 3387755"/>
              <a:gd name="connsiteX3457" fmla="*/ 2376100 w 7406330"/>
              <a:gd name="connsiteY3457" fmla="*/ 493651 h 3387755"/>
              <a:gd name="connsiteX3458" fmla="*/ 2371428 w 7406330"/>
              <a:gd name="connsiteY3458" fmla="*/ 491315 h 3387755"/>
              <a:gd name="connsiteX3459" fmla="*/ 2369091 w 7406330"/>
              <a:gd name="connsiteY3459" fmla="*/ 491315 h 3387755"/>
              <a:gd name="connsiteX3460" fmla="*/ 2357409 w 7406330"/>
              <a:gd name="connsiteY3460" fmla="*/ 491315 h 3387755"/>
              <a:gd name="connsiteX3461" fmla="*/ 2359746 w 7406330"/>
              <a:gd name="connsiteY3461" fmla="*/ 484306 h 3387755"/>
              <a:gd name="connsiteX3462" fmla="*/ 2350400 w 7406330"/>
              <a:gd name="connsiteY3462" fmla="*/ 486642 h 3387755"/>
              <a:gd name="connsiteX3463" fmla="*/ 2348064 w 7406330"/>
              <a:gd name="connsiteY3463" fmla="*/ 474960 h 3387755"/>
              <a:gd name="connsiteX3464" fmla="*/ 2336382 w 7406330"/>
              <a:gd name="connsiteY3464" fmla="*/ 474960 h 3387755"/>
              <a:gd name="connsiteX3465" fmla="*/ 2341055 w 7406330"/>
              <a:gd name="connsiteY3465" fmla="*/ 456269 h 3387755"/>
              <a:gd name="connsiteX3466" fmla="*/ 2329373 w 7406330"/>
              <a:gd name="connsiteY3466" fmla="*/ 456269 h 3387755"/>
              <a:gd name="connsiteX3467" fmla="*/ 2334046 w 7406330"/>
              <a:gd name="connsiteY3467" fmla="*/ 453933 h 3387755"/>
              <a:gd name="connsiteX3468" fmla="*/ 2322364 w 7406330"/>
              <a:gd name="connsiteY3468" fmla="*/ 460942 h 3387755"/>
              <a:gd name="connsiteX3469" fmla="*/ 2320027 w 7406330"/>
              <a:gd name="connsiteY3469" fmla="*/ 460942 h 3387755"/>
              <a:gd name="connsiteX3470" fmla="*/ 2327036 w 7406330"/>
              <a:gd name="connsiteY3470" fmla="*/ 453933 h 3387755"/>
              <a:gd name="connsiteX3471" fmla="*/ 2317691 w 7406330"/>
              <a:gd name="connsiteY3471" fmla="*/ 453933 h 3387755"/>
              <a:gd name="connsiteX3472" fmla="*/ 2315354 w 7406330"/>
              <a:gd name="connsiteY3472" fmla="*/ 453933 h 3387755"/>
              <a:gd name="connsiteX3473" fmla="*/ 2334046 w 7406330"/>
              <a:gd name="connsiteY3473" fmla="*/ 437578 h 3387755"/>
              <a:gd name="connsiteX3474" fmla="*/ 2324700 w 7406330"/>
              <a:gd name="connsiteY3474" fmla="*/ 439915 h 3387755"/>
              <a:gd name="connsiteX3475" fmla="*/ 2320027 w 7406330"/>
              <a:gd name="connsiteY3475" fmla="*/ 437578 h 3387755"/>
              <a:gd name="connsiteX3476" fmla="*/ 2341055 w 7406330"/>
              <a:gd name="connsiteY3476" fmla="*/ 414214 h 3387755"/>
              <a:gd name="connsiteX3477" fmla="*/ 2359746 w 7406330"/>
              <a:gd name="connsiteY3477" fmla="*/ 407205 h 3387755"/>
              <a:gd name="connsiteX3478" fmla="*/ 2359746 w 7406330"/>
              <a:gd name="connsiteY3478" fmla="*/ 404869 h 3387755"/>
              <a:gd name="connsiteX3479" fmla="*/ 2350400 w 7406330"/>
              <a:gd name="connsiteY3479" fmla="*/ 407205 h 3387755"/>
              <a:gd name="connsiteX3480" fmla="*/ 2378437 w 7406330"/>
              <a:gd name="connsiteY3480" fmla="*/ 393187 h 3387755"/>
              <a:gd name="connsiteX3481" fmla="*/ 2397128 w 7406330"/>
              <a:gd name="connsiteY3481" fmla="*/ 386178 h 3387755"/>
              <a:gd name="connsiteX3482" fmla="*/ 2429837 w 7406330"/>
              <a:gd name="connsiteY3482" fmla="*/ 360477 h 3387755"/>
              <a:gd name="connsiteX3483" fmla="*/ 2432174 w 7406330"/>
              <a:gd name="connsiteY3483" fmla="*/ 355805 h 3387755"/>
              <a:gd name="connsiteX3484" fmla="*/ 2406473 w 7406330"/>
              <a:gd name="connsiteY3484" fmla="*/ 369823 h 3387755"/>
              <a:gd name="connsiteX3485" fmla="*/ 2413483 w 7406330"/>
              <a:gd name="connsiteY3485" fmla="*/ 362814 h 3387755"/>
              <a:gd name="connsiteX3486" fmla="*/ 2348064 w 7406330"/>
              <a:gd name="connsiteY3486" fmla="*/ 372159 h 3387755"/>
              <a:gd name="connsiteX3487" fmla="*/ 2408810 w 7406330"/>
              <a:gd name="connsiteY3487" fmla="*/ 353468 h 3387755"/>
              <a:gd name="connsiteX3488" fmla="*/ 2415819 w 7406330"/>
              <a:gd name="connsiteY3488" fmla="*/ 348796 h 3387755"/>
              <a:gd name="connsiteX3489" fmla="*/ 2432174 w 7406330"/>
              <a:gd name="connsiteY3489" fmla="*/ 344123 h 3387755"/>
              <a:gd name="connsiteX3490" fmla="*/ 2406473 w 7406330"/>
              <a:gd name="connsiteY3490" fmla="*/ 351132 h 3387755"/>
              <a:gd name="connsiteX3491" fmla="*/ 2411146 w 7406330"/>
              <a:gd name="connsiteY3491" fmla="*/ 346459 h 3387755"/>
              <a:gd name="connsiteX3492" fmla="*/ 2390119 w 7406330"/>
              <a:gd name="connsiteY3492" fmla="*/ 351132 h 3387755"/>
              <a:gd name="connsiteX3493" fmla="*/ 2387782 w 7406330"/>
              <a:gd name="connsiteY3493" fmla="*/ 348796 h 3387755"/>
              <a:gd name="connsiteX3494" fmla="*/ 2394791 w 7406330"/>
              <a:gd name="connsiteY3494" fmla="*/ 344123 h 3387755"/>
              <a:gd name="connsiteX3495" fmla="*/ 2392455 w 7406330"/>
              <a:gd name="connsiteY3495" fmla="*/ 344123 h 3387755"/>
              <a:gd name="connsiteX3496" fmla="*/ 2336382 w 7406330"/>
              <a:gd name="connsiteY3496" fmla="*/ 365150 h 3387755"/>
              <a:gd name="connsiteX3497" fmla="*/ 2357409 w 7406330"/>
              <a:gd name="connsiteY3497" fmla="*/ 348796 h 3387755"/>
              <a:gd name="connsiteX3498" fmla="*/ 2345727 w 7406330"/>
              <a:gd name="connsiteY3498" fmla="*/ 351132 h 3387755"/>
              <a:gd name="connsiteX3499" fmla="*/ 2345727 w 7406330"/>
              <a:gd name="connsiteY3499" fmla="*/ 351132 h 3387755"/>
              <a:gd name="connsiteX3500" fmla="*/ 2359746 w 7406330"/>
              <a:gd name="connsiteY3500" fmla="*/ 344123 h 3387755"/>
              <a:gd name="connsiteX3501" fmla="*/ 2359746 w 7406330"/>
              <a:gd name="connsiteY3501" fmla="*/ 339450 h 3387755"/>
              <a:gd name="connsiteX3502" fmla="*/ 2369091 w 7406330"/>
              <a:gd name="connsiteY3502" fmla="*/ 330105 h 3387755"/>
              <a:gd name="connsiteX3503" fmla="*/ 2352736 w 7406330"/>
              <a:gd name="connsiteY3503" fmla="*/ 339450 h 3387755"/>
              <a:gd name="connsiteX3504" fmla="*/ 2362082 w 7406330"/>
              <a:gd name="connsiteY3504" fmla="*/ 330105 h 3387755"/>
              <a:gd name="connsiteX3505" fmla="*/ 2359746 w 7406330"/>
              <a:gd name="connsiteY3505" fmla="*/ 330105 h 3387755"/>
              <a:gd name="connsiteX3506" fmla="*/ 2371428 w 7406330"/>
              <a:gd name="connsiteY3506" fmla="*/ 327768 h 3387755"/>
              <a:gd name="connsiteX3507" fmla="*/ 2362082 w 7406330"/>
              <a:gd name="connsiteY3507" fmla="*/ 327768 h 3387755"/>
              <a:gd name="connsiteX3508" fmla="*/ 2369091 w 7406330"/>
              <a:gd name="connsiteY3508" fmla="*/ 323095 h 3387755"/>
              <a:gd name="connsiteX3509" fmla="*/ 2364418 w 7406330"/>
              <a:gd name="connsiteY3509" fmla="*/ 320759 h 3387755"/>
              <a:gd name="connsiteX3510" fmla="*/ 2338718 w 7406330"/>
              <a:gd name="connsiteY3510" fmla="*/ 330105 h 3387755"/>
              <a:gd name="connsiteX3511" fmla="*/ 2359746 w 7406330"/>
              <a:gd name="connsiteY3511" fmla="*/ 320759 h 3387755"/>
              <a:gd name="connsiteX3512" fmla="*/ 2359746 w 7406330"/>
              <a:gd name="connsiteY3512" fmla="*/ 318423 h 3387755"/>
              <a:gd name="connsiteX3513" fmla="*/ 2343391 w 7406330"/>
              <a:gd name="connsiteY3513" fmla="*/ 323095 h 3387755"/>
              <a:gd name="connsiteX3514" fmla="*/ 2359746 w 7406330"/>
              <a:gd name="connsiteY3514" fmla="*/ 313750 h 3387755"/>
              <a:gd name="connsiteX3515" fmla="*/ 2329373 w 7406330"/>
              <a:gd name="connsiteY3515" fmla="*/ 316086 h 3387755"/>
              <a:gd name="connsiteX3516" fmla="*/ 2338718 w 7406330"/>
              <a:gd name="connsiteY3516" fmla="*/ 309077 h 3387755"/>
              <a:gd name="connsiteX3517" fmla="*/ 2273300 w 7406330"/>
              <a:gd name="connsiteY3517" fmla="*/ 323095 h 3387755"/>
              <a:gd name="connsiteX3518" fmla="*/ 2235917 w 7406330"/>
              <a:gd name="connsiteY3518" fmla="*/ 337114 h 3387755"/>
              <a:gd name="connsiteX3519" fmla="*/ 2205545 w 7406330"/>
              <a:gd name="connsiteY3519" fmla="*/ 346459 h 3387755"/>
              <a:gd name="connsiteX3520" fmla="*/ 2179844 w 7406330"/>
              <a:gd name="connsiteY3520" fmla="*/ 358141 h 3387755"/>
              <a:gd name="connsiteX3521" fmla="*/ 2168162 w 7406330"/>
              <a:gd name="connsiteY3521" fmla="*/ 365150 h 3387755"/>
              <a:gd name="connsiteX3522" fmla="*/ 2133117 w 7406330"/>
              <a:gd name="connsiteY3522" fmla="*/ 372159 h 3387755"/>
              <a:gd name="connsiteX3523" fmla="*/ 2170499 w 7406330"/>
              <a:gd name="connsiteY3523" fmla="*/ 355805 h 3387755"/>
              <a:gd name="connsiteX3524" fmla="*/ 2114426 w 7406330"/>
              <a:gd name="connsiteY3524" fmla="*/ 374496 h 3387755"/>
              <a:gd name="connsiteX3525" fmla="*/ 2224235 w 7406330"/>
              <a:gd name="connsiteY3525" fmla="*/ 325432 h 3387755"/>
              <a:gd name="connsiteX3526" fmla="*/ 2142462 w 7406330"/>
              <a:gd name="connsiteY3526" fmla="*/ 355805 h 3387755"/>
              <a:gd name="connsiteX3527" fmla="*/ 2149471 w 7406330"/>
              <a:gd name="connsiteY3527" fmla="*/ 351132 h 3387755"/>
              <a:gd name="connsiteX3528" fmla="*/ 2105080 w 7406330"/>
              <a:gd name="connsiteY3528" fmla="*/ 362814 h 3387755"/>
              <a:gd name="connsiteX3529" fmla="*/ 2196199 w 7406330"/>
              <a:gd name="connsiteY3529" fmla="*/ 318423 h 3387755"/>
              <a:gd name="connsiteX3530" fmla="*/ 2296663 w 7406330"/>
              <a:gd name="connsiteY3530" fmla="*/ 269359 h 3387755"/>
              <a:gd name="connsiteX3531" fmla="*/ 2252272 w 7406330"/>
              <a:gd name="connsiteY3531" fmla="*/ 283377 h 3387755"/>
              <a:gd name="connsiteX3532" fmla="*/ 2362082 w 7406330"/>
              <a:gd name="connsiteY3532" fmla="*/ 234313 h 3387755"/>
              <a:gd name="connsiteX3533" fmla="*/ 2436846 w 7406330"/>
              <a:gd name="connsiteY3533" fmla="*/ 203940 h 3387755"/>
              <a:gd name="connsiteX3534" fmla="*/ 2481237 w 7406330"/>
              <a:gd name="connsiteY3534" fmla="*/ 187585 h 3387755"/>
              <a:gd name="connsiteX3535" fmla="*/ 2546656 w 7406330"/>
              <a:gd name="connsiteY3535" fmla="*/ 168894 h 3387755"/>
              <a:gd name="connsiteX3536" fmla="*/ 2537311 w 7406330"/>
              <a:gd name="connsiteY3536" fmla="*/ 178240 h 3387755"/>
              <a:gd name="connsiteX3537" fmla="*/ 2584038 w 7406330"/>
              <a:gd name="connsiteY3537" fmla="*/ 157212 h 3387755"/>
              <a:gd name="connsiteX3538" fmla="*/ 2586375 w 7406330"/>
              <a:gd name="connsiteY3538" fmla="*/ 159549 h 3387755"/>
              <a:gd name="connsiteX3539" fmla="*/ 2609738 w 7406330"/>
              <a:gd name="connsiteY3539" fmla="*/ 157212 h 3387755"/>
              <a:gd name="connsiteX3540" fmla="*/ 2619084 w 7406330"/>
              <a:gd name="connsiteY3540" fmla="*/ 152539 h 3387755"/>
              <a:gd name="connsiteX3541" fmla="*/ 2598057 w 7406330"/>
              <a:gd name="connsiteY3541" fmla="*/ 152539 h 3387755"/>
              <a:gd name="connsiteX3542" fmla="*/ 2649457 w 7406330"/>
              <a:gd name="connsiteY3542" fmla="*/ 140857 h 3387755"/>
              <a:gd name="connsiteX3543" fmla="*/ 2644784 w 7406330"/>
              <a:gd name="connsiteY3543" fmla="*/ 140857 h 3387755"/>
              <a:gd name="connsiteX3544" fmla="*/ 2668148 w 7406330"/>
              <a:gd name="connsiteY3544" fmla="*/ 138521 h 3387755"/>
              <a:gd name="connsiteX3545" fmla="*/ 2714876 w 7406330"/>
              <a:gd name="connsiteY3545" fmla="*/ 131512 h 3387755"/>
              <a:gd name="connsiteX3546" fmla="*/ 2665812 w 7406330"/>
              <a:gd name="connsiteY3546" fmla="*/ 133848 h 3387755"/>
              <a:gd name="connsiteX3547" fmla="*/ 2707867 w 7406330"/>
              <a:gd name="connsiteY3547" fmla="*/ 122166 h 3387755"/>
              <a:gd name="connsiteX3548" fmla="*/ 2679830 w 7406330"/>
              <a:gd name="connsiteY3548" fmla="*/ 129176 h 3387755"/>
              <a:gd name="connsiteX3549" fmla="*/ 2719549 w 7406330"/>
              <a:gd name="connsiteY3549" fmla="*/ 117494 h 3387755"/>
              <a:gd name="connsiteX3550" fmla="*/ 2731230 w 7406330"/>
              <a:gd name="connsiteY3550" fmla="*/ 112821 h 3387755"/>
              <a:gd name="connsiteX3551" fmla="*/ 2810667 w 7406330"/>
              <a:gd name="connsiteY3551" fmla="*/ 94130 h 3387755"/>
              <a:gd name="connsiteX3552" fmla="*/ 2838704 w 7406330"/>
              <a:gd name="connsiteY3552" fmla="*/ 87121 h 3387755"/>
              <a:gd name="connsiteX3553" fmla="*/ 2834031 w 7406330"/>
              <a:gd name="connsiteY3553" fmla="*/ 89457 h 3387755"/>
              <a:gd name="connsiteX3554" fmla="*/ 2850386 w 7406330"/>
              <a:gd name="connsiteY3554" fmla="*/ 87121 h 3387755"/>
              <a:gd name="connsiteX3555" fmla="*/ 2841040 w 7406330"/>
              <a:gd name="connsiteY3555" fmla="*/ 84784 h 3387755"/>
              <a:gd name="connsiteX3556" fmla="*/ 2883095 w 7406330"/>
              <a:gd name="connsiteY3556" fmla="*/ 77775 h 3387755"/>
              <a:gd name="connsiteX3557" fmla="*/ 2934496 w 7406330"/>
              <a:gd name="connsiteY3557" fmla="*/ 66093 h 3387755"/>
              <a:gd name="connsiteX3558" fmla="*/ 3084024 w 7406330"/>
              <a:gd name="connsiteY3558" fmla="*/ 42729 h 3387755"/>
              <a:gd name="connsiteX3559" fmla="*/ 3163461 w 7406330"/>
              <a:gd name="connsiteY3559" fmla="*/ 38057 h 3387755"/>
              <a:gd name="connsiteX3560" fmla="*/ 3070006 w 7406330"/>
              <a:gd name="connsiteY3560" fmla="*/ 56748 h 3387755"/>
              <a:gd name="connsiteX3561" fmla="*/ 3034960 w 7406330"/>
              <a:gd name="connsiteY3561" fmla="*/ 68430 h 3387755"/>
              <a:gd name="connsiteX3562" fmla="*/ 3140097 w 7406330"/>
              <a:gd name="connsiteY3562" fmla="*/ 47402 h 3387755"/>
              <a:gd name="connsiteX3563" fmla="*/ 3091033 w 7406330"/>
              <a:gd name="connsiteY3563" fmla="*/ 68430 h 3387755"/>
              <a:gd name="connsiteX3564" fmla="*/ 3163461 w 7406330"/>
              <a:gd name="connsiteY3564" fmla="*/ 47402 h 3387755"/>
              <a:gd name="connsiteX3565" fmla="*/ 3161125 w 7406330"/>
              <a:gd name="connsiteY3565" fmla="*/ 47402 h 3387755"/>
              <a:gd name="connsiteX3566" fmla="*/ 3175143 w 7406330"/>
              <a:gd name="connsiteY3566" fmla="*/ 47402 h 3387755"/>
              <a:gd name="connsiteX3567" fmla="*/ 3336353 w 7406330"/>
              <a:gd name="connsiteY3567" fmla="*/ 26375 h 3387755"/>
              <a:gd name="connsiteX3568" fmla="*/ 3273271 w 7406330"/>
              <a:gd name="connsiteY3568" fmla="*/ 40393 h 3387755"/>
              <a:gd name="connsiteX3569" fmla="*/ 3254580 w 7406330"/>
              <a:gd name="connsiteY3569" fmla="*/ 45066 h 3387755"/>
              <a:gd name="connsiteX3570" fmla="*/ 3203180 w 7406330"/>
              <a:gd name="connsiteY3570" fmla="*/ 52075 h 3387755"/>
              <a:gd name="connsiteX3571" fmla="*/ 3249907 w 7406330"/>
              <a:gd name="connsiteY3571" fmla="*/ 47402 h 3387755"/>
              <a:gd name="connsiteX3572" fmla="*/ 3212525 w 7406330"/>
              <a:gd name="connsiteY3572" fmla="*/ 56748 h 3387755"/>
              <a:gd name="connsiteX3573" fmla="*/ 3219534 w 7406330"/>
              <a:gd name="connsiteY3573" fmla="*/ 56748 h 3387755"/>
              <a:gd name="connsiteX3574" fmla="*/ 3182152 w 7406330"/>
              <a:gd name="connsiteY3574" fmla="*/ 66093 h 3387755"/>
              <a:gd name="connsiteX3575" fmla="*/ 3179816 w 7406330"/>
              <a:gd name="connsiteY3575" fmla="*/ 70766 h 3387755"/>
              <a:gd name="connsiteX3576" fmla="*/ 3130752 w 7406330"/>
              <a:gd name="connsiteY3576" fmla="*/ 84784 h 3387755"/>
              <a:gd name="connsiteX3577" fmla="*/ 3105051 w 7406330"/>
              <a:gd name="connsiteY3577" fmla="*/ 98803 h 3387755"/>
              <a:gd name="connsiteX3578" fmla="*/ 3116733 w 7406330"/>
              <a:gd name="connsiteY3578" fmla="*/ 96466 h 3387755"/>
              <a:gd name="connsiteX3579" fmla="*/ 3137761 w 7406330"/>
              <a:gd name="connsiteY3579" fmla="*/ 91793 h 3387755"/>
              <a:gd name="connsiteX3580" fmla="*/ 3165797 w 7406330"/>
              <a:gd name="connsiteY3580" fmla="*/ 91793 h 3387755"/>
              <a:gd name="connsiteX3581" fmla="*/ 3135424 w 7406330"/>
              <a:gd name="connsiteY3581" fmla="*/ 94130 h 3387755"/>
              <a:gd name="connsiteX3582" fmla="*/ 3137761 w 7406330"/>
              <a:gd name="connsiteY3582" fmla="*/ 96466 h 3387755"/>
              <a:gd name="connsiteX3583" fmla="*/ 3182152 w 7406330"/>
              <a:gd name="connsiteY3583" fmla="*/ 96466 h 3387755"/>
              <a:gd name="connsiteX3584" fmla="*/ 3128415 w 7406330"/>
              <a:gd name="connsiteY3584" fmla="*/ 103475 h 3387755"/>
              <a:gd name="connsiteX3585" fmla="*/ 3107388 w 7406330"/>
              <a:gd name="connsiteY3585" fmla="*/ 110484 h 3387755"/>
              <a:gd name="connsiteX3586" fmla="*/ 3088697 w 7406330"/>
              <a:gd name="connsiteY3586" fmla="*/ 112821 h 3387755"/>
              <a:gd name="connsiteX3587" fmla="*/ 3107388 w 7406330"/>
              <a:gd name="connsiteY3587" fmla="*/ 112821 h 3387755"/>
              <a:gd name="connsiteX3588" fmla="*/ 3105051 w 7406330"/>
              <a:gd name="connsiteY3588" fmla="*/ 117494 h 3387755"/>
              <a:gd name="connsiteX3589" fmla="*/ 3126079 w 7406330"/>
              <a:gd name="connsiteY3589" fmla="*/ 110484 h 3387755"/>
              <a:gd name="connsiteX3590" fmla="*/ 3121406 w 7406330"/>
              <a:gd name="connsiteY3590" fmla="*/ 115157 h 3387755"/>
              <a:gd name="connsiteX3591" fmla="*/ 3135424 w 7406330"/>
              <a:gd name="connsiteY3591" fmla="*/ 112821 h 3387755"/>
              <a:gd name="connsiteX3592" fmla="*/ 3128415 w 7406330"/>
              <a:gd name="connsiteY3592" fmla="*/ 115157 h 3387755"/>
              <a:gd name="connsiteX3593" fmla="*/ 3128415 w 7406330"/>
              <a:gd name="connsiteY3593" fmla="*/ 119830 h 3387755"/>
              <a:gd name="connsiteX3594" fmla="*/ 3107388 w 7406330"/>
              <a:gd name="connsiteY3594" fmla="*/ 131512 h 3387755"/>
              <a:gd name="connsiteX3595" fmla="*/ 3107388 w 7406330"/>
              <a:gd name="connsiteY3595" fmla="*/ 138521 h 3387755"/>
              <a:gd name="connsiteX3596" fmla="*/ 3119070 w 7406330"/>
              <a:gd name="connsiteY3596" fmla="*/ 138521 h 3387755"/>
              <a:gd name="connsiteX3597" fmla="*/ 3149443 w 7406330"/>
              <a:gd name="connsiteY3597" fmla="*/ 136185 h 3387755"/>
              <a:gd name="connsiteX3598" fmla="*/ 3107388 w 7406330"/>
              <a:gd name="connsiteY3598" fmla="*/ 145530 h 3387755"/>
              <a:gd name="connsiteX3599" fmla="*/ 3072342 w 7406330"/>
              <a:gd name="connsiteY3599" fmla="*/ 152539 h 3387755"/>
              <a:gd name="connsiteX3600" fmla="*/ 3067669 w 7406330"/>
              <a:gd name="connsiteY3600" fmla="*/ 154876 h 3387755"/>
              <a:gd name="connsiteX3601" fmla="*/ 3074679 w 7406330"/>
              <a:gd name="connsiteY3601" fmla="*/ 159549 h 3387755"/>
              <a:gd name="connsiteX3602" fmla="*/ 3107388 w 7406330"/>
              <a:gd name="connsiteY3602" fmla="*/ 152539 h 3387755"/>
              <a:gd name="connsiteX3603" fmla="*/ 3025615 w 7406330"/>
              <a:gd name="connsiteY3603" fmla="*/ 171230 h 3387755"/>
              <a:gd name="connsiteX3604" fmla="*/ 3030287 w 7406330"/>
              <a:gd name="connsiteY3604" fmla="*/ 168894 h 3387755"/>
              <a:gd name="connsiteX3605" fmla="*/ 3011596 w 7406330"/>
              <a:gd name="connsiteY3605" fmla="*/ 175903 h 3387755"/>
              <a:gd name="connsiteX3606" fmla="*/ 3039633 w 7406330"/>
              <a:gd name="connsiteY3606" fmla="*/ 175903 h 3387755"/>
              <a:gd name="connsiteX3607" fmla="*/ 2997578 w 7406330"/>
              <a:gd name="connsiteY3607" fmla="*/ 182912 h 3387755"/>
              <a:gd name="connsiteX3608" fmla="*/ 3002251 w 7406330"/>
              <a:gd name="connsiteY3608" fmla="*/ 180576 h 3387755"/>
              <a:gd name="connsiteX3609" fmla="*/ 2981223 w 7406330"/>
              <a:gd name="connsiteY3609" fmla="*/ 187585 h 3387755"/>
              <a:gd name="connsiteX3610" fmla="*/ 3006923 w 7406330"/>
              <a:gd name="connsiteY3610" fmla="*/ 187585 h 3387755"/>
              <a:gd name="connsiteX3611" fmla="*/ 3002251 w 7406330"/>
              <a:gd name="connsiteY3611" fmla="*/ 194594 h 3387755"/>
              <a:gd name="connsiteX3612" fmla="*/ 3030287 w 7406330"/>
              <a:gd name="connsiteY3612" fmla="*/ 194594 h 3387755"/>
              <a:gd name="connsiteX3613" fmla="*/ 3037296 w 7406330"/>
              <a:gd name="connsiteY3613" fmla="*/ 199267 h 3387755"/>
              <a:gd name="connsiteX3614" fmla="*/ 3058324 w 7406330"/>
              <a:gd name="connsiteY3614" fmla="*/ 196931 h 3387755"/>
              <a:gd name="connsiteX3615" fmla="*/ 3044306 w 7406330"/>
              <a:gd name="connsiteY3615" fmla="*/ 203940 h 3387755"/>
              <a:gd name="connsiteX3616" fmla="*/ 3065333 w 7406330"/>
              <a:gd name="connsiteY3616" fmla="*/ 201603 h 3387755"/>
              <a:gd name="connsiteX3617" fmla="*/ 3062997 w 7406330"/>
              <a:gd name="connsiteY3617" fmla="*/ 206276 h 3387755"/>
              <a:gd name="connsiteX3618" fmla="*/ 3039633 w 7406330"/>
              <a:gd name="connsiteY3618" fmla="*/ 213285 h 3387755"/>
              <a:gd name="connsiteX3619" fmla="*/ 3004587 w 7406330"/>
              <a:gd name="connsiteY3619" fmla="*/ 220294 h 3387755"/>
              <a:gd name="connsiteX3620" fmla="*/ 2976551 w 7406330"/>
              <a:gd name="connsiteY3620" fmla="*/ 215622 h 3387755"/>
              <a:gd name="connsiteX3621" fmla="*/ 2969541 w 7406330"/>
              <a:gd name="connsiteY3621" fmla="*/ 222631 h 3387755"/>
              <a:gd name="connsiteX3622" fmla="*/ 2978887 w 7406330"/>
              <a:gd name="connsiteY3622" fmla="*/ 227304 h 3387755"/>
              <a:gd name="connsiteX3623" fmla="*/ 2948514 w 7406330"/>
              <a:gd name="connsiteY3623" fmla="*/ 234313 h 3387755"/>
              <a:gd name="connsiteX3624" fmla="*/ 2946177 w 7406330"/>
              <a:gd name="connsiteY3624" fmla="*/ 238986 h 3387755"/>
              <a:gd name="connsiteX3625" fmla="*/ 3041969 w 7406330"/>
              <a:gd name="connsiteY3625" fmla="*/ 224967 h 3387755"/>
              <a:gd name="connsiteX3626" fmla="*/ 2929823 w 7406330"/>
              <a:gd name="connsiteY3626" fmla="*/ 241322 h 3387755"/>
              <a:gd name="connsiteX3627" fmla="*/ 3009260 w 7406330"/>
              <a:gd name="connsiteY3627" fmla="*/ 210949 h 3387755"/>
              <a:gd name="connsiteX3628" fmla="*/ 3009260 w 7406330"/>
              <a:gd name="connsiteY3628" fmla="*/ 210949 h 3387755"/>
              <a:gd name="connsiteX3629" fmla="*/ 3009260 w 7406330"/>
              <a:gd name="connsiteY3629" fmla="*/ 210949 h 3387755"/>
              <a:gd name="connsiteX3630" fmla="*/ 3053651 w 7406330"/>
              <a:gd name="connsiteY3630" fmla="*/ 182912 h 3387755"/>
              <a:gd name="connsiteX3631" fmla="*/ 3058324 w 7406330"/>
              <a:gd name="connsiteY3631" fmla="*/ 180576 h 3387755"/>
              <a:gd name="connsiteX3632" fmla="*/ 3053651 w 7406330"/>
              <a:gd name="connsiteY3632" fmla="*/ 182912 h 3387755"/>
              <a:gd name="connsiteX3633" fmla="*/ 3044306 w 7406330"/>
              <a:gd name="connsiteY3633" fmla="*/ 178240 h 3387755"/>
              <a:gd name="connsiteX3634" fmla="*/ 3048978 w 7406330"/>
              <a:gd name="connsiteY3634" fmla="*/ 175903 h 3387755"/>
              <a:gd name="connsiteX3635" fmla="*/ 3044306 w 7406330"/>
              <a:gd name="connsiteY3635" fmla="*/ 178240 h 3387755"/>
              <a:gd name="connsiteX3636" fmla="*/ 2995241 w 7406330"/>
              <a:gd name="connsiteY3636" fmla="*/ 175903 h 3387755"/>
              <a:gd name="connsiteX3637" fmla="*/ 2988232 w 7406330"/>
              <a:gd name="connsiteY3637" fmla="*/ 178240 h 3387755"/>
              <a:gd name="connsiteX3638" fmla="*/ 2995241 w 7406330"/>
              <a:gd name="connsiteY3638" fmla="*/ 175903 h 3387755"/>
              <a:gd name="connsiteX3639" fmla="*/ 2995241 w 7406330"/>
              <a:gd name="connsiteY3639" fmla="*/ 175903 h 3387755"/>
              <a:gd name="connsiteX3640" fmla="*/ 2985896 w 7406330"/>
              <a:gd name="connsiteY3640" fmla="*/ 171230 h 3387755"/>
              <a:gd name="connsiteX3641" fmla="*/ 2995241 w 7406330"/>
              <a:gd name="connsiteY3641" fmla="*/ 168894 h 3387755"/>
              <a:gd name="connsiteX3642" fmla="*/ 2985896 w 7406330"/>
              <a:gd name="connsiteY3642" fmla="*/ 171230 h 3387755"/>
              <a:gd name="connsiteX3643" fmla="*/ 3135424 w 7406330"/>
              <a:gd name="connsiteY3643" fmla="*/ 122166 h 3387755"/>
              <a:gd name="connsiteX3644" fmla="*/ 3140097 w 7406330"/>
              <a:gd name="connsiteY3644" fmla="*/ 122166 h 3387755"/>
              <a:gd name="connsiteX3645" fmla="*/ 3135424 w 7406330"/>
              <a:gd name="connsiteY3645" fmla="*/ 122166 h 3387755"/>
              <a:gd name="connsiteX3646" fmla="*/ 3109724 w 7406330"/>
              <a:gd name="connsiteY3646" fmla="*/ 126839 h 3387755"/>
              <a:gd name="connsiteX3647" fmla="*/ 3109724 w 7406330"/>
              <a:gd name="connsiteY3647" fmla="*/ 126839 h 3387755"/>
              <a:gd name="connsiteX3648" fmla="*/ 3109724 w 7406330"/>
              <a:gd name="connsiteY3648" fmla="*/ 126839 h 3387755"/>
              <a:gd name="connsiteX3649" fmla="*/ 3088697 w 7406330"/>
              <a:gd name="connsiteY3649" fmla="*/ 117494 h 3387755"/>
              <a:gd name="connsiteX3650" fmla="*/ 3100379 w 7406330"/>
              <a:gd name="connsiteY3650" fmla="*/ 117494 h 3387755"/>
              <a:gd name="connsiteX3651" fmla="*/ 3088697 w 7406330"/>
              <a:gd name="connsiteY3651" fmla="*/ 117494 h 3387755"/>
              <a:gd name="connsiteX3652" fmla="*/ 3088697 w 7406330"/>
              <a:gd name="connsiteY3652" fmla="*/ 117494 h 3387755"/>
              <a:gd name="connsiteX3653" fmla="*/ 3179816 w 7406330"/>
              <a:gd name="connsiteY3653" fmla="*/ 47402 h 3387755"/>
              <a:gd name="connsiteX3654" fmla="*/ 3189161 w 7406330"/>
              <a:gd name="connsiteY3654" fmla="*/ 47402 h 3387755"/>
              <a:gd name="connsiteX3655" fmla="*/ 3191498 w 7406330"/>
              <a:gd name="connsiteY3655" fmla="*/ 47402 h 3387755"/>
              <a:gd name="connsiteX3656" fmla="*/ 3179816 w 7406330"/>
              <a:gd name="connsiteY3656" fmla="*/ 47402 h 3387755"/>
              <a:gd name="connsiteX3657" fmla="*/ 3179816 w 7406330"/>
              <a:gd name="connsiteY3657" fmla="*/ 47402 h 3387755"/>
              <a:gd name="connsiteX3658" fmla="*/ 3149443 w 7406330"/>
              <a:gd name="connsiteY3658" fmla="*/ 56748 h 3387755"/>
              <a:gd name="connsiteX3659" fmla="*/ 3163461 w 7406330"/>
              <a:gd name="connsiteY3659" fmla="*/ 52075 h 3387755"/>
              <a:gd name="connsiteX3660" fmla="*/ 3163461 w 7406330"/>
              <a:gd name="connsiteY3660" fmla="*/ 49739 h 3387755"/>
              <a:gd name="connsiteX3661" fmla="*/ 3149443 w 7406330"/>
              <a:gd name="connsiteY3661" fmla="*/ 56748 h 3387755"/>
              <a:gd name="connsiteX3662" fmla="*/ 3149443 w 7406330"/>
              <a:gd name="connsiteY3662" fmla="*/ 56748 h 3387755"/>
              <a:gd name="connsiteX3663" fmla="*/ 3081688 w 7406330"/>
              <a:gd name="connsiteY3663" fmla="*/ 133848 h 3387755"/>
              <a:gd name="connsiteX3664" fmla="*/ 3086361 w 7406330"/>
              <a:gd name="connsiteY3664" fmla="*/ 133848 h 3387755"/>
              <a:gd name="connsiteX3665" fmla="*/ 3081688 w 7406330"/>
              <a:gd name="connsiteY3665" fmla="*/ 133848 h 3387755"/>
              <a:gd name="connsiteX3666" fmla="*/ 2348064 w 7406330"/>
              <a:gd name="connsiteY3666" fmla="*/ 346459 h 3387755"/>
              <a:gd name="connsiteX3667" fmla="*/ 2348064 w 7406330"/>
              <a:gd name="connsiteY3667" fmla="*/ 346459 h 3387755"/>
              <a:gd name="connsiteX3668" fmla="*/ 2348064 w 7406330"/>
              <a:gd name="connsiteY3668" fmla="*/ 346459 h 3387755"/>
              <a:gd name="connsiteX3669" fmla="*/ 2355073 w 7406330"/>
              <a:gd name="connsiteY3669" fmla="*/ 306741 h 3387755"/>
              <a:gd name="connsiteX3670" fmla="*/ 2364418 w 7406330"/>
              <a:gd name="connsiteY3670" fmla="*/ 306741 h 3387755"/>
              <a:gd name="connsiteX3671" fmla="*/ 2355073 w 7406330"/>
              <a:gd name="connsiteY3671" fmla="*/ 306741 h 3387755"/>
              <a:gd name="connsiteX3672" fmla="*/ 2371428 w 7406330"/>
              <a:gd name="connsiteY3672" fmla="*/ 318423 h 3387755"/>
              <a:gd name="connsiteX3673" fmla="*/ 2371428 w 7406330"/>
              <a:gd name="connsiteY3673" fmla="*/ 318423 h 3387755"/>
              <a:gd name="connsiteX3674" fmla="*/ 2371428 w 7406330"/>
              <a:gd name="connsiteY3674" fmla="*/ 318423 h 3387755"/>
              <a:gd name="connsiteX3675" fmla="*/ 2359746 w 7406330"/>
              <a:gd name="connsiteY3675" fmla="*/ 332441 h 3387755"/>
              <a:gd name="connsiteX3676" fmla="*/ 2348064 w 7406330"/>
              <a:gd name="connsiteY3676" fmla="*/ 337114 h 3387755"/>
              <a:gd name="connsiteX3677" fmla="*/ 2350400 w 7406330"/>
              <a:gd name="connsiteY3677" fmla="*/ 337114 h 3387755"/>
              <a:gd name="connsiteX3678" fmla="*/ 2359746 w 7406330"/>
              <a:gd name="connsiteY3678" fmla="*/ 332441 h 3387755"/>
              <a:gd name="connsiteX3679" fmla="*/ 2359746 w 7406330"/>
              <a:gd name="connsiteY3679" fmla="*/ 332441 h 3387755"/>
              <a:gd name="connsiteX3680" fmla="*/ 2364418 w 7406330"/>
              <a:gd name="connsiteY3680" fmla="*/ 334777 h 3387755"/>
              <a:gd name="connsiteX3681" fmla="*/ 2357409 w 7406330"/>
              <a:gd name="connsiteY3681" fmla="*/ 339450 h 3387755"/>
              <a:gd name="connsiteX3682" fmla="*/ 2364418 w 7406330"/>
              <a:gd name="connsiteY3682" fmla="*/ 334777 h 3387755"/>
              <a:gd name="connsiteX3683" fmla="*/ 2364418 w 7406330"/>
              <a:gd name="connsiteY3683" fmla="*/ 334777 h 3387755"/>
              <a:gd name="connsiteX3684" fmla="*/ 2371428 w 7406330"/>
              <a:gd name="connsiteY3684" fmla="*/ 327768 h 3387755"/>
              <a:gd name="connsiteX3685" fmla="*/ 2366755 w 7406330"/>
              <a:gd name="connsiteY3685" fmla="*/ 332441 h 3387755"/>
              <a:gd name="connsiteX3686" fmla="*/ 2371428 w 7406330"/>
              <a:gd name="connsiteY3686" fmla="*/ 327768 h 3387755"/>
              <a:gd name="connsiteX3687" fmla="*/ 2371428 w 7406330"/>
              <a:gd name="connsiteY3687" fmla="*/ 327768 h 3387755"/>
              <a:gd name="connsiteX3688" fmla="*/ 2364418 w 7406330"/>
              <a:gd name="connsiteY3688" fmla="*/ 325432 h 3387755"/>
              <a:gd name="connsiteX3689" fmla="*/ 2362082 w 7406330"/>
              <a:gd name="connsiteY3689" fmla="*/ 327768 h 3387755"/>
              <a:gd name="connsiteX3690" fmla="*/ 2359746 w 7406330"/>
              <a:gd name="connsiteY3690" fmla="*/ 330105 h 3387755"/>
              <a:gd name="connsiteX3691" fmla="*/ 2373764 w 7406330"/>
              <a:gd name="connsiteY3691" fmla="*/ 323095 h 3387755"/>
              <a:gd name="connsiteX3692" fmla="*/ 2364418 w 7406330"/>
              <a:gd name="connsiteY3692" fmla="*/ 325432 h 3387755"/>
              <a:gd name="connsiteX3693" fmla="*/ 2364418 w 7406330"/>
              <a:gd name="connsiteY3693" fmla="*/ 325432 h 3387755"/>
              <a:gd name="connsiteX3694" fmla="*/ 2385446 w 7406330"/>
              <a:gd name="connsiteY3694" fmla="*/ 330105 h 3387755"/>
              <a:gd name="connsiteX3695" fmla="*/ 2385446 w 7406330"/>
              <a:gd name="connsiteY3695" fmla="*/ 330105 h 3387755"/>
              <a:gd name="connsiteX3696" fmla="*/ 2385446 w 7406330"/>
              <a:gd name="connsiteY3696" fmla="*/ 330105 h 3387755"/>
              <a:gd name="connsiteX3697" fmla="*/ 2385446 w 7406330"/>
              <a:gd name="connsiteY3697" fmla="*/ 330105 h 3387755"/>
              <a:gd name="connsiteX3698" fmla="*/ 2385446 w 7406330"/>
              <a:gd name="connsiteY3698" fmla="*/ 330105 h 3387755"/>
              <a:gd name="connsiteX3699" fmla="*/ 2385446 w 7406330"/>
              <a:gd name="connsiteY3699" fmla="*/ 330105 h 3387755"/>
              <a:gd name="connsiteX3700" fmla="*/ 2394791 w 7406330"/>
              <a:gd name="connsiteY3700" fmla="*/ 337114 h 3387755"/>
              <a:gd name="connsiteX3701" fmla="*/ 2420492 w 7406330"/>
              <a:gd name="connsiteY3701" fmla="*/ 327768 h 3387755"/>
              <a:gd name="connsiteX3702" fmla="*/ 2394791 w 7406330"/>
              <a:gd name="connsiteY3702" fmla="*/ 337114 h 3387755"/>
              <a:gd name="connsiteX3703" fmla="*/ 2425164 w 7406330"/>
              <a:gd name="connsiteY3703" fmla="*/ 334777 h 3387755"/>
              <a:gd name="connsiteX3704" fmla="*/ 2420492 w 7406330"/>
              <a:gd name="connsiteY3704" fmla="*/ 334777 h 3387755"/>
              <a:gd name="connsiteX3705" fmla="*/ 2425164 w 7406330"/>
              <a:gd name="connsiteY3705" fmla="*/ 334777 h 3387755"/>
              <a:gd name="connsiteX3706" fmla="*/ 2418155 w 7406330"/>
              <a:gd name="connsiteY3706" fmla="*/ 332441 h 3387755"/>
              <a:gd name="connsiteX3707" fmla="*/ 2415819 w 7406330"/>
              <a:gd name="connsiteY3707" fmla="*/ 334777 h 3387755"/>
              <a:gd name="connsiteX3708" fmla="*/ 2418155 w 7406330"/>
              <a:gd name="connsiteY3708" fmla="*/ 332441 h 3387755"/>
              <a:gd name="connsiteX3709" fmla="*/ 2422828 w 7406330"/>
              <a:gd name="connsiteY3709" fmla="*/ 330105 h 3387755"/>
              <a:gd name="connsiteX3710" fmla="*/ 2397128 w 7406330"/>
              <a:gd name="connsiteY3710" fmla="*/ 339450 h 3387755"/>
              <a:gd name="connsiteX3711" fmla="*/ 2397128 w 7406330"/>
              <a:gd name="connsiteY3711" fmla="*/ 341786 h 3387755"/>
              <a:gd name="connsiteX3712" fmla="*/ 2422828 w 7406330"/>
              <a:gd name="connsiteY3712" fmla="*/ 330105 h 3387755"/>
              <a:gd name="connsiteX3713" fmla="*/ 2422828 w 7406330"/>
              <a:gd name="connsiteY3713" fmla="*/ 330105 h 3387755"/>
              <a:gd name="connsiteX3714" fmla="*/ 2413483 w 7406330"/>
              <a:gd name="connsiteY3714" fmla="*/ 353468 h 3387755"/>
              <a:gd name="connsiteX3715" fmla="*/ 2411146 w 7406330"/>
              <a:gd name="connsiteY3715" fmla="*/ 355805 h 3387755"/>
              <a:gd name="connsiteX3716" fmla="*/ 2413483 w 7406330"/>
              <a:gd name="connsiteY3716" fmla="*/ 353468 h 3387755"/>
              <a:gd name="connsiteX3717" fmla="*/ 2429837 w 7406330"/>
              <a:gd name="connsiteY3717" fmla="*/ 341786 h 3387755"/>
              <a:gd name="connsiteX3718" fmla="*/ 2413483 w 7406330"/>
              <a:gd name="connsiteY3718" fmla="*/ 346459 h 3387755"/>
              <a:gd name="connsiteX3719" fmla="*/ 2429837 w 7406330"/>
              <a:gd name="connsiteY3719" fmla="*/ 341786 h 3387755"/>
              <a:gd name="connsiteX3720" fmla="*/ 2348064 w 7406330"/>
              <a:gd name="connsiteY3720" fmla="*/ 472624 h 3387755"/>
              <a:gd name="connsiteX3721" fmla="*/ 2348064 w 7406330"/>
              <a:gd name="connsiteY3721" fmla="*/ 472624 h 3387755"/>
              <a:gd name="connsiteX3722" fmla="*/ 2348064 w 7406330"/>
              <a:gd name="connsiteY3722" fmla="*/ 472624 h 3387755"/>
              <a:gd name="connsiteX3723" fmla="*/ 2408810 w 7406330"/>
              <a:gd name="connsiteY3723" fmla="*/ 367487 h 3387755"/>
              <a:gd name="connsiteX3724" fmla="*/ 2422828 w 7406330"/>
              <a:gd name="connsiteY3724" fmla="*/ 362814 h 3387755"/>
              <a:gd name="connsiteX3725" fmla="*/ 2408810 w 7406330"/>
              <a:gd name="connsiteY3725" fmla="*/ 367487 h 3387755"/>
              <a:gd name="connsiteX3726" fmla="*/ 2408810 w 7406330"/>
              <a:gd name="connsiteY3726" fmla="*/ 367487 h 3387755"/>
              <a:gd name="connsiteX3727" fmla="*/ 2399464 w 7406330"/>
              <a:gd name="connsiteY3727" fmla="*/ 388514 h 3387755"/>
              <a:gd name="connsiteX3728" fmla="*/ 2406473 w 7406330"/>
              <a:gd name="connsiteY3728" fmla="*/ 386178 h 3387755"/>
              <a:gd name="connsiteX3729" fmla="*/ 2399464 w 7406330"/>
              <a:gd name="connsiteY3729" fmla="*/ 388514 h 3387755"/>
              <a:gd name="connsiteX3730" fmla="*/ 2399464 w 7406330"/>
              <a:gd name="connsiteY3730" fmla="*/ 388514 h 3387755"/>
              <a:gd name="connsiteX3731" fmla="*/ 2392455 w 7406330"/>
              <a:gd name="connsiteY3731" fmla="*/ 383841 h 3387755"/>
              <a:gd name="connsiteX3732" fmla="*/ 2392455 w 7406330"/>
              <a:gd name="connsiteY3732" fmla="*/ 383841 h 3387755"/>
              <a:gd name="connsiteX3733" fmla="*/ 2392455 w 7406330"/>
              <a:gd name="connsiteY3733" fmla="*/ 383841 h 3387755"/>
              <a:gd name="connsiteX3734" fmla="*/ 2385446 w 7406330"/>
              <a:gd name="connsiteY3734" fmla="*/ 395523 h 3387755"/>
              <a:gd name="connsiteX3735" fmla="*/ 2385446 w 7406330"/>
              <a:gd name="connsiteY3735" fmla="*/ 395523 h 3387755"/>
              <a:gd name="connsiteX3736" fmla="*/ 2385446 w 7406330"/>
              <a:gd name="connsiteY3736" fmla="*/ 395523 h 3387755"/>
              <a:gd name="connsiteX3737" fmla="*/ 2385446 w 7406330"/>
              <a:gd name="connsiteY3737" fmla="*/ 393187 h 3387755"/>
              <a:gd name="connsiteX3738" fmla="*/ 2385446 w 7406330"/>
              <a:gd name="connsiteY3738" fmla="*/ 393187 h 3387755"/>
              <a:gd name="connsiteX3739" fmla="*/ 2385446 w 7406330"/>
              <a:gd name="connsiteY3739" fmla="*/ 393187 h 3387755"/>
              <a:gd name="connsiteX3740" fmla="*/ 2380773 w 7406330"/>
              <a:gd name="connsiteY3740" fmla="*/ 404869 h 3387755"/>
              <a:gd name="connsiteX3741" fmla="*/ 2380773 w 7406330"/>
              <a:gd name="connsiteY3741" fmla="*/ 404869 h 3387755"/>
              <a:gd name="connsiteX3742" fmla="*/ 2380773 w 7406330"/>
              <a:gd name="connsiteY3742" fmla="*/ 404869 h 3387755"/>
              <a:gd name="connsiteX3743" fmla="*/ 2359746 w 7406330"/>
              <a:gd name="connsiteY3743" fmla="*/ 395523 h 3387755"/>
              <a:gd name="connsiteX3744" fmla="*/ 2369091 w 7406330"/>
              <a:gd name="connsiteY3744" fmla="*/ 390850 h 3387755"/>
              <a:gd name="connsiteX3745" fmla="*/ 2359746 w 7406330"/>
              <a:gd name="connsiteY3745" fmla="*/ 395523 h 3387755"/>
              <a:gd name="connsiteX3746" fmla="*/ 2359746 w 7406330"/>
              <a:gd name="connsiteY3746" fmla="*/ 395523 h 3387755"/>
              <a:gd name="connsiteX3747" fmla="*/ 2359746 w 7406330"/>
              <a:gd name="connsiteY3747" fmla="*/ 397860 h 3387755"/>
              <a:gd name="connsiteX3748" fmla="*/ 2373764 w 7406330"/>
              <a:gd name="connsiteY3748" fmla="*/ 395523 h 3387755"/>
              <a:gd name="connsiteX3749" fmla="*/ 2371428 w 7406330"/>
              <a:gd name="connsiteY3749" fmla="*/ 395523 h 3387755"/>
              <a:gd name="connsiteX3750" fmla="*/ 2359746 w 7406330"/>
              <a:gd name="connsiteY3750" fmla="*/ 397860 h 3387755"/>
              <a:gd name="connsiteX3751" fmla="*/ 2359746 w 7406330"/>
              <a:gd name="connsiteY3751" fmla="*/ 397860 h 3387755"/>
              <a:gd name="connsiteX3752" fmla="*/ 2376100 w 7406330"/>
              <a:gd name="connsiteY3752" fmla="*/ 400196 h 3387755"/>
              <a:gd name="connsiteX3753" fmla="*/ 2376100 w 7406330"/>
              <a:gd name="connsiteY3753" fmla="*/ 400196 h 3387755"/>
              <a:gd name="connsiteX3754" fmla="*/ 2376100 w 7406330"/>
              <a:gd name="connsiteY3754" fmla="*/ 400196 h 3387755"/>
              <a:gd name="connsiteX3755" fmla="*/ 2357409 w 7406330"/>
              <a:gd name="connsiteY3755" fmla="*/ 404869 h 3387755"/>
              <a:gd name="connsiteX3756" fmla="*/ 2369091 w 7406330"/>
              <a:gd name="connsiteY3756" fmla="*/ 400196 h 3387755"/>
              <a:gd name="connsiteX3757" fmla="*/ 2357409 w 7406330"/>
              <a:gd name="connsiteY3757" fmla="*/ 404869 h 3387755"/>
              <a:gd name="connsiteX3758" fmla="*/ 2371428 w 7406330"/>
              <a:gd name="connsiteY3758" fmla="*/ 430569 h 3387755"/>
              <a:gd name="connsiteX3759" fmla="*/ 2378437 w 7406330"/>
              <a:gd name="connsiteY3759" fmla="*/ 428233 h 3387755"/>
              <a:gd name="connsiteX3760" fmla="*/ 2371428 w 7406330"/>
              <a:gd name="connsiteY3760" fmla="*/ 430569 h 3387755"/>
              <a:gd name="connsiteX3761" fmla="*/ 2369091 w 7406330"/>
              <a:gd name="connsiteY3761" fmla="*/ 442251 h 3387755"/>
              <a:gd name="connsiteX3762" fmla="*/ 2369091 w 7406330"/>
              <a:gd name="connsiteY3762" fmla="*/ 442251 h 3387755"/>
              <a:gd name="connsiteX3763" fmla="*/ 2369091 w 7406330"/>
              <a:gd name="connsiteY3763" fmla="*/ 442251 h 3387755"/>
              <a:gd name="connsiteX3764" fmla="*/ 2350400 w 7406330"/>
              <a:gd name="connsiteY3764" fmla="*/ 407205 h 3387755"/>
              <a:gd name="connsiteX3765" fmla="*/ 2352736 w 7406330"/>
              <a:gd name="connsiteY3765" fmla="*/ 404869 h 3387755"/>
              <a:gd name="connsiteX3766" fmla="*/ 2350400 w 7406330"/>
              <a:gd name="connsiteY3766" fmla="*/ 407205 h 3387755"/>
              <a:gd name="connsiteX3767" fmla="*/ 2350400 w 7406330"/>
              <a:gd name="connsiteY3767" fmla="*/ 402532 h 3387755"/>
              <a:gd name="connsiteX3768" fmla="*/ 2345727 w 7406330"/>
              <a:gd name="connsiteY3768" fmla="*/ 404869 h 3387755"/>
              <a:gd name="connsiteX3769" fmla="*/ 2350400 w 7406330"/>
              <a:gd name="connsiteY3769" fmla="*/ 402532 h 3387755"/>
              <a:gd name="connsiteX3770" fmla="*/ 2343391 w 7406330"/>
              <a:gd name="connsiteY3770" fmla="*/ 423560 h 3387755"/>
              <a:gd name="connsiteX3771" fmla="*/ 2352736 w 7406330"/>
              <a:gd name="connsiteY3771" fmla="*/ 418887 h 3387755"/>
              <a:gd name="connsiteX3772" fmla="*/ 2343391 w 7406330"/>
              <a:gd name="connsiteY3772" fmla="*/ 423560 h 3387755"/>
              <a:gd name="connsiteX3773" fmla="*/ 2343391 w 7406330"/>
              <a:gd name="connsiteY3773" fmla="*/ 423560 h 3387755"/>
              <a:gd name="connsiteX3774" fmla="*/ 2348064 w 7406330"/>
              <a:gd name="connsiteY3774" fmla="*/ 458606 h 3387755"/>
              <a:gd name="connsiteX3775" fmla="*/ 2359746 w 7406330"/>
              <a:gd name="connsiteY3775" fmla="*/ 449260 h 3387755"/>
              <a:gd name="connsiteX3776" fmla="*/ 2348064 w 7406330"/>
              <a:gd name="connsiteY3776" fmla="*/ 458606 h 3387755"/>
              <a:gd name="connsiteX3777" fmla="*/ 2336382 w 7406330"/>
              <a:gd name="connsiteY3777" fmla="*/ 418887 h 3387755"/>
              <a:gd name="connsiteX3778" fmla="*/ 2338718 w 7406330"/>
              <a:gd name="connsiteY3778" fmla="*/ 416551 h 3387755"/>
              <a:gd name="connsiteX3779" fmla="*/ 2336382 w 7406330"/>
              <a:gd name="connsiteY3779" fmla="*/ 418887 h 3387755"/>
              <a:gd name="connsiteX3780" fmla="*/ 2341055 w 7406330"/>
              <a:gd name="connsiteY3780" fmla="*/ 423560 h 3387755"/>
              <a:gd name="connsiteX3781" fmla="*/ 2336382 w 7406330"/>
              <a:gd name="connsiteY3781" fmla="*/ 425896 h 3387755"/>
              <a:gd name="connsiteX3782" fmla="*/ 2341055 w 7406330"/>
              <a:gd name="connsiteY3782" fmla="*/ 423560 h 3387755"/>
              <a:gd name="connsiteX3783" fmla="*/ 2345727 w 7406330"/>
              <a:gd name="connsiteY3783" fmla="*/ 437578 h 3387755"/>
              <a:gd name="connsiteX3784" fmla="*/ 2336382 w 7406330"/>
              <a:gd name="connsiteY3784" fmla="*/ 439915 h 3387755"/>
              <a:gd name="connsiteX3785" fmla="*/ 2345727 w 7406330"/>
              <a:gd name="connsiteY3785" fmla="*/ 437578 h 3387755"/>
              <a:gd name="connsiteX3786" fmla="*/ 2345727 w 7406330"/>
              <a:gd name="connsiteY3786" fmla="*/ 437578 h 3387755"/>
              <a:gd name="connsiteX3787" fmla="*/ 2345727 w 7406330"/>
              <a:gd name="connsiteY3787" fmla="*/ 460942 h 3387755"/>
              <a:gd name="connsiteX3788" fmla="*/ 2341055 w 7406330"/>
              <a:gd name="connsiteY3788" fmla="*/ 463278 h 3387755"/>
              <a:gd name="connsiteX3789" fmla="*/ 2345727 w 7406330"/>
              <a:gd name="connsiteY3789" fmla="*/ 460942 h 3387755"/>
              <a:gd name="connsiteX3790" fmla="*/ 2350400 w 7406330"/>
              <a:gd name="connsiteY3790" fmla="*/ 449260 h 3387755"/>
              <a:gd name="connsiteX3791" fmla="*/ 2345727 w 7406330"/>
              <a:gd name="connsiteY3791" fmla="*/ 451596 h 3387755"/>
              <a:gd name="connsiteX3792" fmla="*/ 2350400 w 7406330"/>
              <a:gd name="connsiteY3792" fmla="*/ 449260 h 3387755"/>
              <a:gd name="connsiteX3793" fmla="*/ 2348064 w 7406330"/>
              <a:gd name="connsiteY3793" fmla="*/ 460942 h 3387755"/>
              <a:gd name="connsiteX3794" fmla="*/ 2355073 w 7406330"/>
              <a:gd name="connsiteY3794" fmla="*/ 456269 h 3387755"/>
              <a:gd name="connsiteX3795" fmla="*/ 2348064 w 7406330"/>
              <a:gd name="connsiteY3795" fmla="*/ 460942 h 3387755"/>
              <a:gd name="connsiteX3796" fmla="*/ 2348064 w 7406330"/>
              <a:gd name="connsiteY3796" fmla="*/ 460942 h 3387755"/>
              <a:gd name="connsiteX3797" fmla="*/ 2362082 w 7406330"/>
              <a:gd name="connsiteY3797" fmla="*/ 472624 h 3387755"/>
              <a:gd name="connsiteX3798" fmla="*/ 2355073 w 7406330"/>
              <a:gd name="connsiteY3798" fmla="*/ 474960 h 3387755"/>
              <a:gd name="connsiteX3799" fmla="*/ 2362082 w 7406330"/>
              <a:gd name="connsiteY3799" fmla="*/ 472624 h 3387755"/>
              <a:gd name="connsiteX3800" fmla="*/ 2362082 w 7406330"/>
              <a:gd name="connsiteY3800" fmla="*/ 472624 h 3387755"/>
              <a:gd name="connsiteX3801" fmla="*/ 2357409 w 7406330"/>
              <a:gd name="connsiteY3801" fmla="*/ 456269 h 3387755"/>
              <a:gd name="connsiteX3802" fmla="*/ 2355073 w 7406330"/>
              <a:gd name="connsiteY3802" fmla="*/ 458606 h 3387755"/>
              <a:gd name="connsiteX3803" fmla="*/ 2357409 w 7406330"/>
              <a:gd name="connsiteY3803" fmla="*/ 456269 h 3387755"/>
              <a:gd name="connsiteX3804" fmla="*/ 2383110 w 7406330"/>
              <a:gd name="connsiteY3804" fmla="*/ 481969 h 3387755"/>
              <a:gd name="connsiteX3805" fmla="*/ 2383110 w 7406330"/>
              <a:gd name="connsiteY3805" fmla="*/ 481969 h 3387755"/>
              <a:gd name="connsiteX3806" fmla="*/ 2383110 w 7406330"/>
              <a:gd name="connsiteY3806" fmla="*/ 481969 h 3387755"/>
              <a:gd name="connsiteX3807" fmla="*/ 2373764 w 7406330"/>
              <a:gd name="connsiteY3807" fmla="*/ 449260 h 3387755"/>
              <a:gd name="connsiteX3808" fmla="*/ 2357409 w 7406330"/>
              <a:gd name="connsiteY3808" fmla="*/ 451596 h 3387755"/>
              <a:gd name="connsiteX3809" fmla="*/ 2362082 w 7406330"/>
              <a:gd name="connsiteY3809" fmla="*/ 453933 h 3387755"/>
              <a:gd name="connsiteX3810" fmla="*/ 2373764 w 7406330"/>
              <a:gd name="connsiteY3810" fmla="*/ 449260 h 3387755"/>
              <a:gd name="connsiteX3811" fmla="*/ 2373764 w 7406330"/>
              <a:gd name="connsiteY3811" fmla="*/ 449260 h 3387755"/>
              <a:gd name="connsiteX3812" fmla="*/ 2394791 w 7406330"/>
              <a:gd name="connsiteY3812" fmla="*/ 493651 h 3387755"/>
              <a:gd name="connsiteX3813" fmla="*/ 2394791 w 7406330"/>
              <a:gd name="connsiteY3813" fmla="*/ 493651 h 3387755"/>
              <a:gd name="connsiteX3814" fmla="*/ 2394791 w 7406330"/>
              <a:gd name="connsiteY3814" fmla="*/ 493651 h 3387755"/>
              <a:gd name="connsiteX3815" fmla="*/ 2401801 w 7406330"/>
              <a:gd name="connsiteY3815" fmla="*/ 493651 h 3387755"/>
              <a:gd name="connsiteX3816" fmla="*/ 2394791 w 7406330"/>
              <a:gd name="connsiteY3816" fmla="*/ 495988 h 3387755"/>
              <a:gd name="connsiteX3817" fmla="*/ 2401801 w 7406330"/>
              <a:gd name="connsiteY3817" fmla="*/ 493651 h 3387755"/>
              <a:gd name="connsiteX3818" fmla="*/ 2401801 w 7406330"/>
              <a:gd name="connsiteY3818" fmla="*/ 493651 h 3387755"/>
              <a:gd name="connsiteX3819" fmla="*/ 2387782 w 7406330"/>
              <a:gd name="connsiteY3819" fmla="*/ 444587 h 3387755"/>
              <a:gd name="connsiteX3820" fmla="*/ 2366755 w 7406330"/>
              <a:gd name="connsiteY3820" fmla="*/ 446924 h 3387755"/>
              <a:gd name="connsiteX3821" fmla="*/ 2366755 w 7406330"/>
              <a:gd name="connsiteY3821" fmla="*/ 446924 h 3387755"/>
              <a:gd name="connsiteX3822" fmla="*/ 2387782 w 7406330"/>
              <a:gd name="connsiteY3822" fmla="*/ 444587 h 3387755"/>
              <a:gd name="connsiteX3823" fmla="*/ 2387782 w 7406330"/>
              <a:gd name="connsiteY3823" fmla="*/ 444587 h 3387755"/>
              <a:gd name="connsiteX3824" fmla="*/ 2376100 w 7406330"/>
              <a:gd name="connsiteY3824" fmla="*/ 404869 h 3387755"/>
              <a:gd name="connsiteX3825" fmla="*/ 2376100 w 7406330"/>
              <a:gd name="connsiteY3825" fmla="*/ 404869 h 3387755"/>
              <a:gd name="connsiteX3826" fmla="*/ 2376100 w 7406330"/>
              <a:gd name="connsiteY3826" fmla="*/ 404869 h 3387755"/>
              <a:gd name="connsiteX3827" fmla="*/ 2385446 w 7406330"/>
              <a:gd name="connsiteY3827" fmla="*/ 409542 h 3387755"/>
              <a:gd name="connsiteX3828" fmla="*/ 2385446 w 7406330"/>
              <a:gd name="connsiteY3828" fmla="*/ 409542 h 3387755"/>
              <a:gd name="connsiteX3829" fmla="*/ 2385446 w 7406330"/>
              <a:gd name="connsiteY3829" fmla="*/ 409542 h 3387755"/>
              <a:gd name="connsiteX3830" fmla="*/ 2392455 w 7406330"/>
              <a:gd name="connsiteY3830" fmla="*/ 395523 h 3387755"/>
              <a:gd name="connsiteX3831" fmla="*/ 2378437 w 7406330"/>
              <a:gd name="connsiteY3831" fmla="*/ 397860 h 3387755"/>
              <a:gd name="connsiteX3832" fmla="*/ 2392455 w 7406330"/>
              <a:gd name="connsiteY3832" fmla="*/ 395523 h 3387755"/>
              <a:gd name="connsiteX3833" fmla="*/ 2390119 w 7406330"/>
              <a:gd name="connsiteY3833" fmla="*/ 386178 h 3387755"/>
              <a:gd name="connsiteX3834" fmla="*/ 2383110 w 7406330"/>
              <a:gd name="connsiteY3834" fmla="*/ 388514 h 3387755"/>
              <a:gd name="connsiteX3835" fmla="*/ 2390119 w 7406330"/>
              <a:gd name="connsiteY3835" fmla="*/ 386178 h 3387755"/>
              <a:gd name="connsiteX3836" fmla="*/ 2399464 w 7406330"/>
              <a:gd name="connsiteY3836" fmla="*/ 386178 h 3387755"/>
              <a:gd name="connsiteX3837" fmla="*/ 2390119 w 7406330"/>
              <a:gd name="connsiteY3837" fmla="*/ 388514 h 3387755"/>
              <a:gd name="connsiteX3838" fmla="*/ 2399464 w 7406330"/>
              <a:gd name="connsiteY3838" fmla="*/ 386178 h 3387755"/>
              <a:gd name="connsiteX3839" fmla="*/ 2436846 w 7406330"/>
              <a:gd name="connsiteY3839" fmla="*/ 481969 h 3387755"/>
              <a:gd name="connsiteX3840" fmla="*/ 2425164 w 7406330"/>
              <a:gd name="connsiteY3840" fmla="*/ 486642 h 3387755"/>
              <a:gd name="connsiteX3841" fmla="*/ 2436846 w 7406330"/>
              <a:gd name="connsiteY3841" fmla="*/ 481969 h 3387755"/>
              <a:gd name="connsiteX3842" fmla="*/ 2446192 w 7406330"/>
              <a:gd name="connsiteY3842" fmla="*/ 481969 h 3387755"/>
              <a:gd name="connsiteX3843" fmla="*/ 2443855 w 7406330"/>
              <a:gd name="connsiteY3843" fmla="*/ 484306 h 3387755"/>
              <a:gd name="connsiteX3844" fmla="*/ 2446192 w 7406330"/>
              <a:gd name="connsiteY3844" fmla="*/ 481969 h 3387755"/>
              <a:gd name="connsiteX3845" fmla="*/ 2450865 w 7406330"/>
              <a:gd name="connsiteY3845" fmla="*/ 474960 h 3387755"/>
              <a:gd name="connsiteX3846" fmla="*/ 2439183 w 7406330"/>
              <a:gd name="connsiteY3846" fmla="*/ 481969 h 3387755"/>
              <a:gd name="connsiteX3847" fmla="*/ 2450865 w 7406330"/>
              <a:gd name="connsiteY3847" fmla="*/ 474960 h 3387755"/>
              <a:gd name="connsiteX3848" fmla="*/ 2450865 w 7406330"/>
              <a:gd name="connsiteY3848" fmla="*/ 474960 h 3387755"/>
              <a:gd name="connsiteX3849" fmla="*/ 2420492 w 7406330"/>
              <a:gd name="connsiteY3849" fmla="*/ 365150 h 3387755"/>
              <a:gd name="connsiteX3850" fmla="*/ 2418155 w 7406330"/>
              <a:gd name="connsiteY3850" fmla="*/ 365150 h 3387755"/>
              <a:gd name="connsiteX3851" fmla="*/ 2420492 w 7406330"/>
              <a:gd name="connsiteY3851" fmla="*/ 365150 h 3387755"/>
              <a:gd name="connsiteX3852" fmla="*/ 2455537 w 7406330"/>
              <a:gd name="connsiteY3852" fmla="*/ 477297 h 3387755"/>
              <a:gd name="connsiteX3853" fmla="*/ 2455537 w 7406330"/>
              <a:gd name="connsiteY3853" fmla="*/ 477297 h 3387755"/>
              <a:gd name="connsiteX3854" fmla="*/ 2455537 w 7406330"/>
              <a:gd name="connsiteY3854" fmla="*/ 477297 h 3387755"/>
              <a:gd name="connsiteX3855" fmla="*/ 2457874 w 7406330"/>
              <a:gd name="connsiteY3855" fmla="*/ 472624 h 3387755"/>
              <a:gd name="connsiteX3856" fmla="*/ 2455537 w 7406330"/>
              <a:gd name="connsiteY3856" fmla="*/ 474960 h 3387755"/>
              <a:gd name="connsiteX3857" fmla="*/ 2457874 w 7406330"/>
              <a:gd name="connsiteY3857" fmla="*/ 472624 h 3387755"/>
              <a:gd name="connsiteX3858" fmla="*/ 2457874 w 7406330"/>
              <a:gd name="connsiteY3858" fmla="*/ 486642 h 3387755"/>
              <a:gd name="connsiteX3859" fmla="*/ 2457874 w 7406330"/>
              <a:gd name="connsiteY3859" fmla="*/ 486642 h 3387755"/>
              <a:gd name="connsiteX3860" fmla="*/ 2457874 w 7406330"/>
              <a:gd name="connsiteY3860" fmla="*/ 486642 h 3387755"/>
              <a:gd name="connsiteX3861" fmla="*/ 2457874 w 7406330"/>
              <a:gd name="connsiteY3861" fmla="*/ 484306 h 3387755"/>
              <a:gd name="connsiteX3862" fmla="*/ 2457874 w 7406330"/>
              <a:gd name="connsiteY3862" fmla="*/ 484306 h 3387755"/>
              <a:gd name="connsiteX3863" fmla="*/ 2457874 w 7406330"/>
              <a:gd name="connsiteY3863" fmla="*/ 484306 h 3387755"/>
              <a:gd name="connsiteX3864" fmla="*/ 2481237 w 7406330"/>
              <a:gd name="connsiteY3864" fmla="*/ 484306 h 3387755"/>
              <a:gd name="connsiteX3865" fmla="*/ 2481237 w 7406330"/>
              <a:gd name="connsiteY3865" fmla="*/ 481969 h 3387755"/>
              <a:gd name="connsiteX3866" fmla="*/ 2471892 w 7406330"/>
              <a:gd name="connsiteY3866" fmla="*/ 486642 h 3387755"/>
              <a:gd name="connsiteX3867" fmla="*/ 2481237 w 7406330"/>
              <a:gd name="connsiteY3867" fmla="*/ 484306 h 3387755"/>
              <a:gd name="connsiteX3868" fmla="*/ 2481237 w 7406330"/>
              <a:gd name="connsiteY3868" fmla="*/ 484306 h 3387755"/>
              <a:gd name="connsiteX3869" fmla="*/ 2478901 w 7406330"/>
              <a:gd name="connsiteY3869" fmla="*/ 481969 h 3387755"/>
              <a:gd name="connsiteX3870" fmla="*/ 2478901 w 7406330"/>
              <a:gd name="connsiteY3870" fmla="*/ 481969 h 3387755"/>
              <a:gd name="connsiteX3871" fmla="*/ 2478901 w 7406330"/>
              <a:gd name="connsiteY3871" fmla="*/ 481969 h 3387755"/>
              <a:gd name="connsiteX3872" fmla="*/ 2492919 w 7406330"/>
              <a:gd name="connsiteY3872" fmla="*/ 470288 h 3387755"/>
              <a:gd name="connsiteX3873" fmla="*/ 2492919 w 7406330"/>
              <a:gd name="connsiteY3873" fmla="*/ 470288 h 3387755"/>
              <a:gd name="connsiteX3874" fmla="*/ 2492919 w 7406330"/>
              <a:gd name="connsiteY3874" fmla="*/ 470288 h 3387755"/>
              <a:gd name="connsiteX3875" fmla="*/ 2439183 w 7406330"/>
              <a:gd name="connsiteY3875" fmla="*/ 189922 h 3387755"/>
              <a:gd name="connsiteX3876" fmla="*/ 2453201 w 7406330"/>
              <a:gd name="connsiteY3876" fmla="*/ 189922 h 3387755"/>
              <a:gd name="connsiteX3877" fmla="*/ 2439183 w 7406330"/>
              <a:gd name="connsiteY3877" fmla="*/ 189922 h 3387755"/>
              <a:gd name="connsiteX3878" fmla="*/ 2525629 w 7406330"/>
              <a:gd name="connsiteY3878" fmla="*/ 442251 h 3387755"/>
              <a:gd name="connsiteX3879" fmla="*/ 2525629 w 7406330"/>
              <a:gd name="connsiteY3879" fmla="*/ 442251 h 3387755"/>
              <a:gd name="connsiteX3880" fmla="*/ 2525629 w 7406330"/>
              <a:gd name="connsiteY3880" fmla="*/ 442251 h 3387755"/>
              <a:gd name="connsiteX3881" fmla="*/ 2469556 w 7406330"/>
              <a:gd name="connsiteY3881" fmla="*/ 185249 h 3387755"/>
              <a:gd name="connsiteX3882" fmla="*/ 2460210 w 7406330"/>
              <a:gd name="connsiteY3882" fmla="*/ 187585 h 3387755"/>
              <a:gd name="connsiteX3883" fmla="*/ 2469556 w 7406330"/>
              <a:gd name="connsiteY3883" fmla="*/ 185249 h 3387755"/>
              <a:gd name="connsiteX3884" fmla="*/ 2469556 w 7406330"/>
              <a:gd name="connsiteY3884" fmla="*/ 185249 h 3387755"/>
              <a:gd name="connsiteX3885" fmla="*/ 2548993 w 7406330"/>
              <a:gd name="connsiteY3885" fmla="*/ 414214 h 3387755"/>
              <a:gd name="connsiteX3886" fmla="*/ 2548993 w 7406330"/>
              <a:gd name="connsiteY3886" fmla="*/ 414214 h 3387755"/>
              <a:gd name="connsiteX3887" fmla="*/ 2548993 w 7406330"/>
              <a:gd name="connsiteY3887" fmla="*/ 414214 h 3387755"/>
              <a:gd name="connsiteX3888" fmla="*/ 2558338 w 7406330"/>
              <a:gd name="connsiteY3888" fmla="*/ 414214 h 3387755"/>
              <a:gd name="connsiteX3889" fmla="*/ 2558338 w 7406330"/>
              <a:gd name="connsiteY3889" fmla="*/ 414214 h 3387755"/>
              <a:gd name="connsiteX3890" fmla="*/ 2558338 w 7406330"/>
              <a:gd name="connsiteY3890" fmla="*/ 414214 h 3387755"/>
              <a:gd name="connsiteX3891" fmla="*/ 2560674 w 7406330"/>
              <a:gd name="connsiteY3891" fmla="*/ 409542 h 3387755"/>
              <a:gd name="connsiteX3892" fmla="*/ 2558338 w 7406330"/>
              <a:gd name="connsiteY3892" fmla="*/ 409542 h 3387755"/>
              <a:gd name="connsiteX3893" fmla="*/ 2560674 w 7406330"/>
              <a:gd name="connsiteY3893" fmla="*/ 409542 h 3387755"/>
              <a:gd name="connsiteX3894" fmla="*/ 2563011 w 7406330"/>
              <a:gd name="connsiteY3894" fmla="*/ 409542 h 3387755"/>
              <a:gd name="connsiteX3895" fmla="*/ 2563011 w 7406330"/>
              <a:gd name="connsiteY3895" fmla="*/ 409542 h 3387755"/>
              <a:gd name="connsiteX3896" fmla="*/ 2563011 w 7406330"/>
              <a:gd name="connsiteY3896" fmla="*/ 409542 h 3387755"/>
              <a:gd name="connsiteX3897" fmla="*/ 2572356 w 7406330"/>
              <a:gd name="connsiteY3897" fmla="*/ 390850 h 3387755"/>
              <a:gd name="connsiteX3898" fmla="*/ 2572356 w 7406330"/>
              <a:gd name="connsiteY3898" fmla="*/ 390850 h 3387755"/>
              <a:gd name="connsiteX3899" fmla="*/ 2572356 w 7406330"/>
              <a:gd name="connsiteY3899" fmla="*/ 390850 h 3387755"/>
              <a:gd name="connsiteX3900" fmla="*/ 2572356 w 7406330"/>
              <a:gd name="connsiteY3900" fmla="*/ 390850 h 3387755"/>
              <a:gd name="connsiteX3901" fmla="*/ 2579366 w 7406330"/>
              <a:gd name="connsiteY3901" fmla="*/ 388514 h 3387755"/>
              <a:gd name="connsiteX3902" fmla="*/ 2572356 w 7406330"/>
              <a:gd name="connsiteY3902" fmla="*/ 390850 h 3387755"/>
              <a:gd name="connsiteX3903" fmla="*/ 2581702 w 7406330"/>
              <a:gd name="connsiteY3903" fmla="*/ 386178 h 3387755"/>
              <a:gd name="connsiteX3904" fmla="*/ 2581702 w 7406330"/>
              <a:gd name="connsiteY3904" fmla="*/ 386178 h 3387755"/>
              <a:gd name="connsiteX3905" fmla="*/ 2581702 w 7406330"/>
              <a:gd name="connsiteY3905" fmla="*/ 386178 h 3387755"/>
              <a:gd name="connsiteX3906" fmla="*/ 2647121 w 7406330"/>
              <a:gd name="connsiteY3906" fmla="*/ 348796 h 3387755"/>
              <a:gd name="connsiteX3907" fmla="*/ 2644784 w 7406330"/>
              <a:gd name="connsiteY3907" fmla="*/ 348796 h 3387755"/>
              <a:gd name="connsiteX3908" fmla="*/ 2647121 w 7406330"/>
              <a:gd name="connsiteY3908" fmla="*/ 348796 h 3387755"/>
              <a:gd name="connsiteX3909" fmla="*/ 2654130 w 7406330"/>
              <a:gd name="connsiteY3909" fmla="*/ 344123 h 3387755"/>
              <a:gd name="connsiteX3910" fmla="*/ 2654130 w 7406330"/>
              <a:gd name="connsiteY3910" fmla="*/ 344123 h 3387755"/>
              <a:gd name="connsiteX3911" fmla="*/ 2654130 w 7406330"/>
              <a:gd name="connsiteY3911" fmla="*/ 344123 h 3387755"/>
              <a:gd name="connsiteX3912" fmla="*/ 2689175 w 7406330"/>
              <a:gd name="connsiteY3912" fmla="*/ 334777 h 3387755"/>
              <a:gd name="connsiteX3913" fmla="*/ 2689175 w 7406330"/>
              <a:gd name="connsiteY3913" fmla="*/ 334777 h 3387755"/>
              <a:gd name="connsiteX3914" fmla="*/ 2689175 w 7406330"/>
              <a:gd name="connsiteY3914" fmla="*/ 334777 h 3387755"/>
              <a:gd name="connsiteX3915" fmla="*/ 2698521 w 7406330"/>
              <a:gd name="connsiteY3915" fmla="*/ 330105 h 3387755"/>
              <a:gd name="connsiteX3916" fmla="*/ 2698521 w 7406330"/>
              <a:gd name="connsiteY3916" fmla="*/ 330105 h 3387755"/>
              <a:gd name="connsiteX3917" fmla="*/ 2698521 w 7406330"/>
              <a:gd name="connsiteY3917" fmla="*/ 330105 h 3387755"/>
              <a:gd name="connsiteX3918" fmla="*/ 2714876 w 7406330"/>
              <a:gd name="connsiteY3918" fmla="*/ 112821 h 3387755"/>
              <a:gd name="connsiteX3919" fmla="*/ 2710203 w 7406330"/>
              <a:gd name="connsiteY3919" fmla="*/ 115157 h 3387755"/>
              <a:gd name="connsiteX3920" fmla="*/ 2714876 w 7406330"/>
              <a:gd name="connsiteY3920" fmla="*/ 112821 h 3387755"/>
              <a:gd name="connsiteX3921" fmla="*/ 2731230 w 7406330"/>
              <a:gd name="connsiteY3921" fmla="*/ 108148 h 3387755"/>
              <a:gd name="connsiteX3922" fmla="*/ 2712539 w 7406330"/>
              <a:gd name="connsiteY3922" fmla="*/ 110484 h 3387755"/>
              <a:gd name="connsiteX3923" fmla="*/ 2731230 w 7406330"/>
              <a:gd name="connsiteY3923" fmla="*/ 108148 h 3387755"/>
              <a:gd name="connsiteX3924" fmla="*/ 2731230 w 7406330"/>
              <a:gd name="connsiteY3924" fmla="*/ 108148 h 3387755"/>
              <a:gd name="connsiteX3925" fmla="*/ 2745249 w 7406330"/>
              <a:gd name="connsiteY3925" fmla="*/ 101139 h 3387755"/>
              <a:gd name="connsiteX3926" fmla="*/ 2719549 w 7406330"/>
              <a:gd name="connsiteY3926" fmla="*/ 105812 h 3387755"/>
              <a:gd name="connsiteX3927" fmla="*/ 2745249 w 7406330"/>
              <a:gd name="connsiteY3927" fmla="*/ 101139 h 3387755"/>
              <a:gd name="connsiteX3928" fmla="*/ 2745249 w 7406330"/>
              <a:gd name="connsiteY3928" fmla="*/ 101139 h 3387755"/>
              <a:gd name="connsiteX3929" fmla="*/ 2775622 w 7406330"/>
              <a:gd name="connsiteY3929" fmla="*/ 94130 h 3387755"/>
              <a:gd name="connsiteX3930" fmla="*/ 2766276 w 7406330"/>
              <a:gd name="connsiteY3930" fmla="*/ 96466 h 3387755"/>
              <a:gd name="connsiteX3931" fmla="*/ 2775622 w 7406330"/>
              <a:gd name="connsiteY3931" fmla="*/ 94130 h 3387755"/>
              <a:gd name="connsiteX3932" fmla="*/ 2775622 w 7406330"/>
              <a:gd name="connsiteY3932" fmla="*/ 94130 h 3387755"/>
              <a:gd name="connsiteX3933" fmla="*/ 2784967 w 7406330"/>
              <a:gd name="connsiteY3933" fmla="*/ 87121 h 3387755"/>
              <a:gd name="connsiteX3934" fmla="*/ 2784967 w 7406330"/>
              <a:gd name="connsiteY3934" fmla="*/ 87121 h 3387755"/>
              <a:gd name="connsiteX3935" fmla="*/ 2784967 w 7406330"/>
              <a:gd name="connsiteY3935" fmla="*/ 87121 h 3387755"/>
              <a:gd name="connsiteX3936" fmla="*/ 2784967 w 7406330"/>
              <a:gd name="connsiteY3936" fmla="*/ 87121 h 3387755"/>
              <a:gd name="connsiteX3937" fmla="*/ 2784967 w 7406330"/>
              <a:gd name="connsiteY3937" fmla="*/ 87121 h 3387755"/>
              <a:gd name="connsiteX3938" fmla="*/ 2784967 w 7406330"/>
              <a:gd name="connsiteY3938" fmla="*/ 87121 h 3387755"/>
              <a:gd name="connsiteX3939" fmla="*/ 2805995 w 7406330"/>
              <a:gd name="connsiteY3939" fmla="*/ 89457 h 3387755"/>
              <a:gd name="connsiteX3940" fmla="*/ 2789640 w 7406330"/>
              <a:gd name="connsiteY3940" fmla="*/ 91793 h 3387755"/>
              <a:gd name="connsiteX3941" fmla="*/ 2805995 w 7406330"/>
              <a:gd name="connsiteY3941" fmla="*/ 89457 h 3387755"/>
              <a:gd name="connsiteX3942" fmla="*/ 2805995 w 7406330"/>
              <a:gd name="connsiteY3942" fmla="*/ 89457 h 3387755"/>
              <a:gd name="connsiteX3943" fmla="*/ 2831695 w 7406330"/>
              <a:gd name="connsiteY3943" fmla="*/ 80111 h 3387755"/>
              <a:gd name="connsiteX3944" fmla="*/ 2831695 w 7406330"/>
              <a:gd name="connsiteY3944" fmla="*/ 77775 h 3387755"/>
              <a:gd name="connsiteX3945" fmla="*/ 2822349 w 7406330"/>
              <a:gd name="connsiteY3945" fmla="*/ 80111 h 3387755"/>
              <a:gd name="connsiteX3946" fmla="*/ 2831695 w 7406330"/>
              <a:gd name="connsiteY3946" fmla="*/ 80111 h 3387755"/>
              <a:gd name="connsiteX3947" fmla="*/ 2831695 w 7406330"/>
              <a:gd name="connsiteY3947" fmla="*/ 80111 h 3387755"/>
              <a:gd name="connsiteX3948" fmla="*/ 2950850 w 7406330"/>
              <a:gd name="connsiteY3948" fmla="*/ 173567 h 3387755"/>
              <a:gd name="connsiteX3949" fmla="*/ 2950850 w 7406330"/>
              <a:gd name="connsiteY3949" fmla="*/ 173567 h 3387755"/>
              <a:gd name="connsiteX3950" fmla="*/ 2950850 w 7406330"/>
              <a:gd name="connsiteY3950" fmla="*/ 173567 h 3387755"/>
              <a:gd name="connsiteX3951" fmla="*/ 2969541 w 7406330"/>
              <a:gd name="connsiteY3951" fmla="*/ 192258 h 3387755"/>
              <a:gd name="connsiteX3952" fmla="*/ 2955523 w 7406330"/>
              <a:gd name="connsiteY3952" fmla="*/ 194594 h 3387755"/>
              <a:gd name="connsiteX3953" fmla="*/ 2969541 w 7406330"/>
              <a:gd name="connsiteY3953" fmla="*/ 192258 h 3387755"/>
              <a:gd name="connsiteX3954" fmla="*/ 2969541 w 7406330"/>
              <a:gd name="connsiteY3954" fmla="*/ 192258 h 3387755"/>
              <a:gd name="connsiteX3955" fmla="*/ 2964869 w 7406330"/>
              <a:gd name="connsiteY3955" fmla="*/ 192258 h 3387755"/>
              <a:gd name="connsiteX3956" fmla="*/ 2964869 w 7406330"/>
              <a:gd name="connsiteY3956" fmla="*/ 192258 h 3387755"/>
              <a:gd name="connsiteX3957" fmla="*/ 2964869 w 7406330"/>
              <a:gd name="connsiteY3957" fmla="*/ 192258 h 3387755"/>
              <a:gd name="connsiteX3958" fmla="*/ 2971878 w 7406330"/>
              <a:gd name="connsiteY3958" fmla="*/ 175903 h 3387755"/>
              <a:gd name="connsiteX3959" fmla="*/ 2971878 w 7406330"/>
              <a:gd name="connsiteY3959" fmla="*/ 175903 h 3387755"/>
              <a:gd name="connsiteX3960" fmla="*/ 2971878 w 7406330"/>
              <a:gd name="connsiteY3960" fmla="*/ 175903 h 3387755"/>
              <a:gd name="connsiteX3961" fmla="*/ 2976551 w 7406330"/>
              <a:gd name="connsiteY3961" fmla="*/ 173567 h 3387755"/>
              <a:gd name="connsiteX3962" fmla="*/ 2971878 w 7406330"/>
              <a:gd name="connsiteY3962" fmla="*/ 175903 h 3387755"/>
              <a:gd name="connsiteX3963" fmla="*/ 2976551 w 7406330"/>
              <a:gd name="connsiteY3963" fmla="*/ 173567 h 3387755"/>
              <a:gd name="connsiteX3964" fmla="*/ 2978887 w 7406330"/>
              <a:gd name="connsiteY3964" fmla="*/ 166558 h 3387755"/>
              <a:gd name="connsiteX3965" fmla="*/ 2971878 w 7406330"/>
              <a:gd name="connsiteY3965" fmla="*/ 168894 h 3387755"/>
              <a:gd name="connsiteX3966" fmla="*/ 2978887 w 7406330"/>
              <a:gd name="connsiteY3966" fmla="*/ 166558 h 3387755"/>
              <a:gd name="connsiteX3967" fmla="*/ 3006923 w 7406330"/>
              <a:gd name="connsiteY3967" fmla="*/ 157212 h 3387755"/>
              <a:gd name="connsiteX3968" fmla="*/ 2995241 w 7406330"/>
              <a:gd name="connsiteY3968" fmla="*/ 154876 h 3387755"/>
              <a:gd name="connsiteX3969" fmla="*/ 3006923 w 7406330"/>
              <a:gd name="connsiteY3969" fmla="*/ 157212 h 3387755"/>
              <a:gd name="connsiteX3970" fmla="*/ 2950850 w 7406330"/>
              <a:gd name="connsiteY3970" fmla="*/ 56748 h 3387755"/>
              <a:gd name="connsiteX3971" fmla="*/ 2957859 w 7406330"/>
              <a:gd name="connsiteY3971" fmla="*/ 54411 h 3387755"/>
              <a:gd name="connsiteX3972" fmla="*/ 2950850 w 7406330"/>
              <a:gd name="connsiteY3972" fmla="*/ 56748 h 3387755"/>
              <a:gd name="connsiteX3973" fmla="*/ 2927487 w 7406330"/>
              <a:gd name="connsiteY3973" fmla="*/ 73102 h 3387755"/>
              <a:gd name="connsiteX3974" fmla="*/ 3011596 w 7406330"/>
              <a:gd name="connsiteY3974" fmla="*/ 54411 h 3387755"/>
              <a:gd name="connsiteX3975" fmla="*/ 2927487 w 7406330"/>
              <a:gd name="connsiteY3975" fmla="*/ 73102 h 3387755"/>
              <a:gd name="connsiteX3976" fmla="*/ 2927487 w 7406330"/>
              <a:gd name="connsiteY3976" fmla="*/ 73102 h 3387755"/>
              <a:gd name="connsiteX3977" fmla="*/ 2918141 w 7406330"/>
              <a:gd name="connsiteY3977" fmla="*/ 61420 h 3387755"/>
              <a:gd name="connsiteX3978" fmla="*/ 2929823 w 7406330"/>
              <a:gd name="connsiteY3978" fmla="*/ 59084 h 3387755"/>
              <a:gd name="connsiteX3979" fmla="*/ 2918141 w 7406330"/>
              <a:gd name="connsiteY3979" fmla="*/ 61420 h 3387755"/>
              <a:gd name="connsiteX3980" fmla="*/ 2918141 w 7406330"/>
              <a:gd name="connsiteY3980" fmla="*/ 61420 h 3387755"/>
              <a:gd name="connsiteX3981" fmla="*/ 2939168 w 7406330"/>
              <a:gd name="connsiteY3981" fmla="*/ 196931 h 3387755"/>
              <a:gd name="connsiteX3982" fmla="*/ 2948514 w 7406330"/>
              <a:gd name="connsiteY3982" fmla="*/ 196931 h 3387755"/>
              <a:gd name="connsiteX3983" fmla="*/ 2939168 w 7406330"/>
              <a:gd name="connsiteY3983" fmla="*/ 196931 h 3387755"/>
              <a:gd name="connsiteX3984" fmla="*/ 2939168 w 7406330"/>
              <a:gd name="connsiteY3984" fmla="*/ 196931 h 3387755"/>
              <a:gd name="connsiteX3985" fmla="*/ 2939168 w 7406330"/>
              <a:gd name="connsiteY3985" fmla="*/ 194594 h 3387755"/>
              <a:gd name="connsiteX3986" fmla="*/ 2932159 w 7406330"/>
              <a:gd name="connsiteY3986" fmla="*/ 194594 h 3387755"/>
              <a:gd name="connsiteX3987" fmla="*/ 2939168 w 7406330"/>
              <a:gd name="connsiteY3987" fmla="*/ 194594 h 3387755"/>
              <a:gd name="connsiteX3988" fmla="*/ 2899450 w 7406330"/>
              <a:gd name="connsiteY3988" fmla="*/ 66093 h 3387755"/>
              <a:gd name="connsiteX3989" fmla="*/ 2906459 w 7406330"/>
              <a:gd name="connsiteY3989" fmla="*/ 63757 h 3387755"/>
              <a:gd name="connsiteX3990" fmla="*/ 2899450 w 7406330"/>
              <a:gd name="connsiteY3990" fmla="*/ 66093 h 3387755"/>
              <a:gd name="connsiteX3991" fmla="*/ 2899450 w 7406330"/>
              <a:gd name="connsiteY3991" fmla="*/ 66093 h 3387755"/>
              <a:gd name="connsiteX3992" fmla="*/ 2920477 w 7406330"/>
              <a:gd name="connsiteY3992" fmla="*/ 194594 h 3387755"/>
              <a:gd name="connsiteX3993" fmla="*/ 2927487 w 7406330"/>
              <a:gd name="connsiteY3993" fmla="*/ 194594 h 3387755"/>
              <a:gd name="connsiteX3994" fmla="*/ 2920477 w 7406330"/>
              <a:gd name="connsiteY3994" fmla="*/ 194594 h 3387755"/>
              <a:gd name="connsiteX3995" fmla="*/ 2927487 w 7406330"/>
              <a:gd name="connsiteY3995" fmla="*/ 206276 h 3387755"/>
              <a:gd name="connsiteX3996" fmla="*/ 2927487 w 7406330"/>
              <a:gd name="connsiteY3996" fmla="*/ 206276 h 3387755"/>
              <a:gd name="connsiteX3997" fmla="*/ 2927487 w 7406330"/>
              <a:gd name="connsiteY3997" fmla="*/ 206276 h 3387755"/>
              <a:gd name="connsiteX3998" fmla="*/ 2915805 w 7406330"/>
              <a:gd name="connsiteY3998" fmla="*/ 217958 h 3387755"/>
              <a:gd name="connsiteX3999" fmla="*/ 2932159 w 7406330"/>
              <a:gd name="connsiteY3999" fmla="*/ 208613 h 3387755"/>
              <a:gd name="connsiteX4000" fmla="*/ 2908795 w 7406330"/>
              <a:gd name="connsiteY4000" fmla="*/ 217958 h 3387755"/>
              <a:gd name="connsiteX4001" fmla="*/ 2915805 w 7406330"/>
              <a:gd name="connsiteY4001" fmla="*/ 217958 h 3387755"/>
              <a:gd name="connsiteX4002" fmla="*/ 2915805 w 7406330"/>
              <a:gd name="connsiteY4002" fmla="*/ 217958 h 3387755"/>
              <a:gd name="connsiteX4003" fmla="*/ 2929823 w 7406330"/>
              <a:gd name="connsiteY4003" fmla="*/ 220294 h 3387755"/>
              <a:gd name="connsiteX4004" fmla="*/ 2913468 w 7406330"/>
              <a:gd name="connsiteY4004" fmla="*/ 222631 h 3387755"/>
              <a:gd name="connsiteX4005" fmla="*/ 2929823 w 7406330"/>
              <a:gd name="connsiteY4005" fmla="*/ 220294 h 3387755"/>
              <a:gd name="connsiteX4006" fmla="*/ 2425164 w 7406330"/>
              <a:gd name="connsiteY4006" fmla="*/ 486642 h 3387755"/>
              <a:gd name="connsiteX4007" fmla="*/ 2425164 w 7406330"/>
              <a:gd name="connsiteY4007" fmla="*/ 486642 h 3387755"/>
              <a:gd name="connsiteX4008" fmla="*/ 2425164 w 7406330"/>
              <a:gd name="connsiteY4008" fmla="*/ 486642 h 3387755"/>
              <a:gd name="connsiteX4009" fmla="*/ 2927487 w 7406330"/>
              <a:gd name="connsiteY4009" fmla="*/ 206276 h 3387755"/>
              <a:gd name="connsiteX4010" fmla="*/ 2927487 w 7406330"/>
              <a:gd name="connsiteY4010" fmla="*/ 206276 h 3387755"/>
              <a:gd name="connsiteX4011" fmla="*/ 2927487 w 7406330"/>
              <a:gd name="connsiteY4011" fmla="*/ 206276 h 3387755"/>
              <a:gd name="connsiteX4012" fmla="*/ 2548993 w 7406330"/>
              <a:gd name="connsiteY4012" fmla="*/ 414214 h 3387755"/>
              <a:gd name="connsiteX4013" fmla="*/ 2548993 w 7406330"/>
              <a:gd name="connsiteY4013" fmla="*/ 414214 h 3387755"/>
              <a:gd name="connsiteX4014" fmla="*/ 2548993 w 7406330"/>
              <a:gd name="connsiteY4014" fmla="*/ 414214 h 3387755"/>
              <a:gd name="connsiteX4015" fmla="*/ 2925150 w 7406330"/>
              <a:gd name="connsiteY4015" fmla="*/ 61420 h 3387755"/>
              <a:gd name="connsiteX4016" fmla="*/ 2925150 w 7406330"/>
              <a:gd name="connsiteY4016" fmla="*/ 61420 h 3387755"/>
              <a:gd name="connsiteX4017" fmla="*/ 2925150 w 7406330"/>
              <a:gd name="connsiteY4017" fmla="*/ 61420 h 3387755"/>
              <a:gd name="connsiteX4018" fmla="*/ 2992905 w 7406330"/>
              <a:gd name="connsiteY4018" fmla="*/ 175903 h 3387755"/>
              <a:gd name="connsiteX4019" fmla="*/ 2992905 w 7406330"/>
              <a:gd name="connsiteY4019" fmla="*/ 175903 h 3387755"/>
              <a:gd name="connsiteX4020" fmla="*/ 2992905 w 7406330"/>
              <a:gd name="connsiteY4020" fmla="*/ 175903 h 3387755"/>
              <a:gd name="connsiteX4021" fmla="*/ 2420492 w 7406330"/>
              <a:gd name="connsiteY4021" fmla="*/ 365150 h 3387755"/>
              <a:gd name="connsiteX4022" fmla="*/ 2420492 w 7406330"/>
              <a:gd name="connsiteY4022" fmla="*/ 365150 h 3387755"/>
              <a:gd name="connsiteX4023" fmla="*/ 2420492 w 7406330"/>
              <a:gd name="connsiteY4023" fmla="*/ 365150 h 3387755"/>
              <a:gd name="connsiteX4024" fmla="*/ 2357409 w 7406330"/>
              <a:gd name="connsiteY4024" fmla="*/ 318423 h 3387755"/>
              <a:gd name="connsiteX4025" fmla="*/ 2357409 w 7406330"/>
              <a:gd name="connsiteY4025" fmla="*/ 318423 h 3387755"/>
              <a:gd name="connsiteX4026" fmla="*/ 2357409 w 7406330"/>
              <a:gd name="connsiteY4026" fmla="*/ 318423 h 3387755"/>
              <a:gd name="connsiteX4027" fmla="*/ 2899450 w 7406330"/>
              <a:gd name="connsiteY4027" fmla="*/ 66093 h 3387755"/>
              <a:gd name="connsiteX4028" fmla="*/ 2899450 w 7406330"/>
              <a:gd name="connsiteY4028" fmla="*/ 66093 h 3387755"/>
              <a:gd name="connsiteX4029" fmla="*/ 2899450 w 7406330"/>
              <a:gd name="connsiteY4029" fmla="*/ 66093 h 3387755"/>
              <a:gd name="connsiteX4030" fmla="*/ 2939168 w 7406330"/>
              <a:gd name="connsiteY4030" fmla="*/ 196931 h 3387755"/>
              <a:gd name="connsiteX4031" fmla="*/ 2939168 w 7406330"/>
              <a:gd name="connsiteY4031" fmla="*/ 196931 h 3387755"/>
              <a:gd name="connsiteX4032" fmla="*/ 2939168 w 7406330"/>
              <a:gd name="connsiteY4032" fmla="*/ 196931 h 3387755"/>
              <a:gd name="connsiteX4033" fmla="*/ 2675157 w 7406330"/>
              <a:gd name="connsiteY4033" fmla="*/ 115157 h 3387755"/>
              <a:gd name="connsiteX4034" fmla="*/ 2675157 w 7406330"/>
              <a:gd name="connsiteY4034" fmla="*/ 115157 h 3387755"/>
              <a:gd name="connsiteX4035" fmla="*/ 2675157 w 7406330"/>
              <a:gd name="connsiteY4035" fmla="*/ 115157 h 3387755"/>
              <a:gd name="connsiteX4036" fmla="*/ 2558338 w 7406330"/>
              <a:gd name="connsiteY4036" fmla="*/ 407205 h 3387755"/>
              <a:gd name="connsiteX4037" fmla="*/ 2558338 w 7406330"/>
              <a:gd name="connsiteY4037" fmla="*/ 407205 h 3387755"/>
              <a:gd name="connsiteX4038" fmla="*/ 2558338 w 7406330"/>
              <a:gd name="connsiteY4038" fmla="*/ 407205 h 3387755"/>
              <a:gd name="connsiteX4039" fmla="*/ 2572356 w 7406330"/>
              <a:gd name="connsiteY4039" fmla="*/ 390850 h 3387755"/>
              <a:gd name="connsiteX4040" fmla="*/ 2572356 w 7406330"/>
              <a:gd name="connsiteY4040" fmla="*/ 390850 h 3387755"/>
              <a:gd name="connsiteX4041" fmla="*/ 2572356 w 7406330"/>
              <a:gd name="connsiteY4041" fmla="*/ 390850 h 3387755"/>
              <a:gd name="connsiteX4042" fmla="*/ 2371428 w 7406330"/>
              <a:gd name="connsiteY4042" fmla="*/ 327768 h 3387755"/>
              <a:gd name="connsiteX4043" fmla="*/ 2371428 w 7406330"/>
              <a:gd name="connsiteY4043" fmla="*/ 327768 h 3387755"/>
              <a:gd name="connsiteX4044" fmla="*/ 2371428 w 7406330"/>
              <a:gd name="connsiteY4044" fmla="*/ 327768 h 3387755"/>
              <a:gd name="connsiteX4045" fmla="*/ 2831695 w 7406330"/>
              <a:gd name="connsiteY4045" fmla="*/ 77775 h 3387755"/>
              <a:gd name="connsiteX4046" fmla="*/ 2831695 w 7406330"/>
              <a:gd name="connsiteY4046" fmla="*/ 77775 h 3387755"/>
              <a:gd name="connsiteX4047" fmla="*/ 2831695 w 7406330"/>
              <a:gd name="connsiteY4047" fmla="*/ 77775 h 3387755"/>
              <a:gd name="connsiteX4048" fmla="*/ 2418155 w 7406330"/>
              <a:gd name="connsiteY4048" fmla="*/ 332441 h 3387755"/>
              <a:gd name="connsiteX4049" fmla="*/ 2418155 w 7406330"/>
              <a:gd name="connsiteY4049" fmla="*/ 332441 h 3387755"/>
              <a:gd name="connsiteX4050" fmla="*/ 2418155 w 7406330"/>
              <a:gd name="connsiteY4050" fmla="*/ 332441 h 3387755"/>
              <a:gd name="connsiteX4051" fmla="*/ 2371428 w 7406330"/>
              <a:gd name="connsiteY4051" fmla="*/ 318423 h 3387755"/>
              <a:gd name="connsiteX4052" fmla="*/ 2371428 w 7406330"/>
              <a:gd name="connsiteY4052" fmla="*/ 318423 h 3387755"/>
              <a:gd name="connsiteX4053" fmla="*/ 2371428 w 7406330"/>
              <a:gd name="connsiteY4053" fmla="*/ 318423 h 3387755"/>
              <a:gd name="connsiteX4054" fmla="*/ 2455537 w 7406330"/>
              <a:gd name="connsiteY4054" fmla="*/ 477297 h 3387755"/>
              <a:gd name="connsiteX4055" fmla="*/ 2455537 w 7406330"/>
              <a:gd name="connsiteY4055" fmla="*/ 477297 h 3387755"/>
              <a:gd name="connsiteX4056" fmla="*/ 2455537 w 7406330"/>
              <a:gd name="connsiteY4056" fmla="*/ 477297 h 3387755"/>
              <a:gd name="connsiteX4057" fmla="*/ 3156452 w 7406330"/>
              <a:gd name="connsiteY4057" fmla="*/ 54411 h 3387755"/>
              <a:gd name="connsiteX4058" fmla="*/ 3156452 w 7406330"/>
              <a:gd name="connsiteY4058" fmla="*/ 54411 h 3387755"/>
              <a:gd name="connsiteX4059" fmla="*/ 3156452 w 7406330"/>
              <a:gd name="connsiteY4059" fmla="*/ 54411 h 3387755"/>
              <a:gd name="connsiteX4060" fmla="*/ 2558338 w 7406330"/>
              <a:gd name="connsiteY4060" fmla="*/ 414214 h 3387755"/>
              <a:gd name="connsiteX4061" fmla="*/ 2558338 w 7406330"/>
              <a:gd name="connsiteY4061" fmla="*/ 414214 h 3387755"/>
              <a:gd name="connsiteX4062" fmla="*/ 2558338 w 7406330"/>
              <a:gd name="connsiteY4062" fmla="*/ 414214 h 3387755"/>
              <a:gd name="connsiteX4063" fmla="*/ 2969541 w 7406330"/>
              <a:gd name="connsiteY4063" fmla="*/ 168894 h 3387755"/>
              <a:gd name="connsiteX4064" fmla="*/ 2969541 w 7406330"/>
              <a:gd name="connsiteY4064" fmla="*/ 168894 h 3387755"/>
              <a:gd name="connsiteX4065" fmla="*/ 2969541 w 7406330"/>
              <a:gd name="connsiteY4065" fmla="*/ 168894 h 3387755"/>
              <a:gd name="connsiteX4066" fmla="*/ 2369091 w 7406330"/>
              <a:gd name="connsiteY4066" fmla="*/ 491315 h 3387755"/>
              <a:gd name="connsiteX4067" fmla="*/ 2369091 w 7406330"/>
              <a:gd name="connsiteY4067" fmla="*/ 491315 h 3387755"/>
              <a:gd name="connsiteX4068" fmla="*/ 2369091 w 7406330"/>
              <a:gd name="connsiteY4068" fmla="*/ 491315 h 3387755"/>
              <a:gd name="connsiteX4069" fmla="*/ 2541984 w 7406330"/>
              <a:gd name="connsiteY4069" fmla="*/ 428233 h 3387755"/>
              <a:gd name="connsiteX4070" fmla="*/ 2541984 w 7406330"/>
              <a:gd name="connsiteY4070" fmla="*/ 428233 h 3387755"/>
              <a:gd name="connsiteX4071" fmla="*/ 2541984 w 7406330"/>
              <a:gd name="connsiteY4071" fmla="*/ 428233 h 3387755"/>
              <a:gd name="connsiteX4072" fmla="*/ 3763911 w 7406330"/>
              <a:gd name="connsiteY4072" fmla="*/ 355805 h 3387755"/>
              <a:gd name="connsiteX4073" fmla="*/ 3770920 w 7406330"/>
              <a:gd name="connsiteY4073" fmla="*/ 358141 h 3387755"/>
              <a:gd name="connsiteX4074" fmla="*/ 3763911 w 7406330"/>
              <a:gd name="connsiteY4074" fmla="*/ 355805 h 3387755"/>
              <a:gd name="connsiteX4075" fmla="*/ 3763911 w 7406330"/>
              <a:gd name="connsiteY4075" fmla="*/ 355805 h 3387755"/>
              <a:gd name="connsiteX4076" fmla="*/ 3761575 w 7406330"/>
              <a:gd name="connsiteY4076" fmla="*/ 355805 h 3387755"/>
              <a:gd name="connsiteX4077" fmla="*/ 3761575 w 7406330"/>
              <a:gd name="connsiteY4077" fmla="*/ 355805 h 3387755"/>
              <a:gd name="connsiteX4078" fmla="*/ 3761575 w 7406330"/>
              <a:gd name="connsiteY4078" fmla="*/ 355805 h 3387755"/>
              <a:gd name="connsiteX4079" fmla="*/ 3763911 w 7406330"/>
              <a:gd name="connsiteY4079" fmla="*/ 355805 h 3387755"/>
              <a:gd name="connsiteX4080" fmla="*/ 3763911 w 7406330"/>
              <a:gd name="connsiteY4080" fmla="*/ 355805 h 3387755"/>
              <a:gd name="connsiteX4081" fmla="*/ 3763911 w 7406330"/>
              <a:gd name="connsiteY4081" fmla="*/ 355805 h 3387755"/>
              <a:gd name="connsiteX4082" fmla="*/ 3768584 w 7406330"/>
              <a:gd name="connsiteY4082" fmla="*/ 344123 h 3387755"/>
              <a:gd name="connsiteX4083" fmla="*/ 3770920 w 7406330"/>
              <a:gd name="connsiteY4083" fmla="*/ 341786 h 3387755"/>
              <a:gd name="connsiteX4084" fmla="*/ 3768584 w 7406330"/>
              <a:gd name="connsiteY4084" fmla="*/ 344123 h 3387755"/>
              <a:gd name="connsiteX4085" fmla="*/ 3784939 w 7406330"/>
              <a:gd name="connsiteY4085" fmla="*/ 318423 h 3387755"/>
              <a:gd name="connsiteX4086" fmla="*/ 3775593 w 7406330"/>
              <a:gd name="connsiteY4086" fmla="*/ 320759 h 3387755"/>
              <a:gd name="connsiteX4087" fmla="*/ 3784939 w 7406330"/>
              <a:gd name="connsiteY4087" fmla="*/ 318423 h 3387755"/>
              <a:gd name="connsiteX4088" fmla="*/ 3784939 w 7406330"/>
              <a:gd name="connsiteY4088" fmla="*/ 318423 h 3387755"/>
              <a:gd name="connsiteX4089" fmla="*/ 3878394 w 7406330"/>
              <a:gd name="connsiteY4089" fmla="*/ 351132 h 3387755"/>
              <a:gd name="connsiteX4090" fmla="*/ 3880730 w 7406330"/>
              <a:gd name="connsiteY4090" fmla="*/ 355805 h 3387755"/>
              <a:gd name="connsiteX4091" fmla="*/ 3878394 w 7406330"/>
              <a:gd name="connsiteY4091" fmla="*/ 351132 h 3387755"/>
              <a:gd name="connsiteX4092" fmla="*/ 4864347 w 7406330"/>
              <a:gd name="connsiteY4092" fmla="*/ 951582 h 3387755"/>
              <a:gd name="connsiteX4093" fmla="*/ 4857338 w 7406330"/>
              <a:gd name="connsiteY4093" fmla="*/ 949246 h 3387755"/>
              <a:gd name="connsiteX4094" fmla="*/ 4864347 w 7406330"/>
              <a:gd name="connsiteY4094" fmla="*/ 951582 h 3387755"/>
              <a:gd name="connsiteX4095" fmla="*/ 4878365 w 7406330"/>
              <a:gd name="connsiteY4095" fmla="*/ 958592 h 3387755"/>
              <a:gd name="connsiteX4096" fmla="*/ 4880702 w 7406330"/>
              <a:gd name="connsiteY4096" fmla="*/ 960928 h 3387755"/>
              <a:gd name="connsiteX4097" fmla="*/ 4878365 w 7406330"/>
              <a:gd name="connsiteY4097" fmla="*/ 958592 h 3387755"/>
              <a:gd name="connsiteX4098" fmla="*/ 5773200 w 7406330"/>
              <a:gd name="connsiteY4098" fmla="*/ 1453905 h 3387755"/>
              <a:gd name="connsiteX4099" fmla="*/ 5775536 w 7406330"/>
              <a:gd name="connsiteY4099" fmla="*/ 1460914 h 3387755"/>
              <a:gd name="connsiteX4100" fmla="*/ 5773200 w 7406330"/>
              <a:gd name="connsiteY4100" fmla="*/ 1453905 h 3387755"/>
              <a:gd name="connsiteX4101" fmla="*/ 5773200 w 7406330"/>
              <a:gd name="connsiteY4101" fmla="*/ 1453905 h 3387755"/>
              <a:gd name="connsiteX4102" fmla="*/ 5784882 w 7406330"/>
              <a:gd name="connsiteY4102" fmla="*/ 1481942 h 3387755"/>
              <a:gd name="connsiteX4103" fmla="*/ 5784882 w 7406330"/>
              <a:gd name="connsiteY4103" fmla="*/ 1486614 h 3387755"/>
              <a:gd name="connsiteX4104" fmla="*/ 5784882 w 7406330"/>
              <a:gd name="connsiteY4104" fmla="*/ 1481942 h 3387755"/>
              <a:gd name="connsiteX4105" fmla="*/ 5784882 w 7406330"/>
              <a:gd name="connsiteY4105" fmla="*/ 1481942 h 3387755"/>
              <a:gd name="connsiteX4106" fmla="*/ 5836282 w 7406330"/>
              <a:gd name="connsiteY4106" fmla="*/ 1657170 h 3387755"/>
              <a:gd name="connsiteX4107" fmla="*/ 5838618 w 7406330"/>
              <a:gd name="connsiteY4107" fmla="*/ 1659507 h 3387755"/>
              <a:gd name="connsiteX4108" fmla="*/ 5831609 w 7406330"/>
              <a:gd name="connsiteY4108" fmla="*/ 1650161 h 3387755"/>
              <a:gd name="connsiteX4109" fmla="*/ 5836282 w 7406330"/>
              <a:gd name="connsiteY4109" fmla="*/ 1657170 h 3387755"/>
              <a:gd name="connsiteX4110" fmla="*/ 5836282 w 7406330"/>
              <a:gd name="connsiteY4110" fmla="*/ 1657170 h 3387755"/>
              <a:gd name="connsiteX4111" fmla="*/ 5836282 w 7406330"/>
              <a:gd name="connsiteY4111" fmla="*/ 1640816 h 3387755"/>
              <a:gd name="connsiteX4112" fmla="*/ 5840955 w 7406330"/>
              <a:gd name="connsiteY4112" fmla="*/ 1647825 h 3387755"/>
              <a:gd name="connsiteX4113" fmla="*/ 5836282 w 7406330"/>
              <a:gd name="connsiteY4113" fmla="*/ 1640816 h 3387755"/>
              <a:gd name="connsiteX4114" fmla="*/ 5836282 w 7406330"/>
              <a:gd name="connsiteY4114" fmla="*/ 1640816 h 3387755"/>
              <a:gd name="connsiteX4115" fmla="*/ 5850300 w 7406330"/>
              <a:gd name="connsiteY4115" fmla="*/ 1633806 h 3387755"/>
              <a:gd name="connsiteX4116" fmla="*/ 5847964 w 7406330"/>
              <a:gd name="connsiteY4116" fmla="*/ 1638479 h 3387755"/>
              <a:gd name="connsiteX4117" fmla="*/ 5850300 w 7406330"/>
              <a:gd name="connsiteY4117" fmla="*/ 1633806 h 3387755"/>
              <a:gd name="connsiteX4118" fmla="*/ 5831609 w 7406330"/>
              <a:gd name="connsiteY4118" fmla="*/ 1671189 h 3387755"/>
              <a:gd name="connsiteX4119" fmla="*/ 5826936 w 7406330"/>
              <a:gd name="connsiteY4119" fmla="*/ 1666516 h 3387755"/>
              <a:gd name="connsiteX4120" fmla="*/ 5831609 w 7406330"/>
              <a:gd name="connsiteY4120" fmla="*/ 1671189 h 3387755"/>
              <a:gd name="connsiteX4121" fmla="*/ 5831609 w 7406330"/>
              <a:gd name="connsiteY4121" fmla="*/ 1671189 h 3387755"/>
              <a:gd name="connsiteX4122" fmla="*/ 5824600 w 7406330"/>
              <a:gd name="connsiteY4122" fmla="*/ 1682870 h 3387755"/>
              <a:gd name="connsiteX4123" fmla="*/ 5829273 w 7406330"/>
              <a:gd name="connsiteY4123" fmla="*/ 1680534 h 3387755"/>
              <a:gd name="connsiteX4124" fmla="*/ 5824600 w 7406330"/>
              <a:gd name="connsiteY4124" fmla="*/ 1682870 h 3387755"/>
              <a:gd name="connsiteX4125" fmla="*/ 5840955 w 7406330"/>
              <a:gd name="connsiteY4125" fmla="*/ 1657170 h 3387755"/>
              <a:gd name="connsiteX4126" fmla="*/ 5843291 w 7406330"/>
              <a:gd name="connsiteY4126" fmla="*/ 1664179 h 3387755"/>
              <a:gd name="connsiteX4127" fmla="*/ 5840955 w 7406330"/>
              <a:gd name="connsiteY4127" fmla="*/ 1657170 h 3387755"/>
              <a:gd name="connsiteX4128" fmla="*/ 5845627 w 7406330"/>
              <a:gd name="connsiteY4128" fmla="*/ 1643152 h 3387755"/>
              <a:gd name="connsiteX4129" fmla="*/ 5847964 w 7406330"/>
              <a:gd name="connsiteY4129" fmla="*/ 1650161 h 3387755"/>
              <a:gd name="connsiteX4130" fmla="*/ 5845627 w 7406330"/>
              <a:gd name="connsiteY4130" fmla="*/ 1643152 h 3387755"/>
              <a:gd name="connsiteX4131" fmla="*/ 5845627 w 7406330"/>
              <a:gd name="connsiteY4131" fmla="*/ 1643152 h 3387755"/>
              <a:gd name="connsiteX4132" fmla="*/ 3647092 w 7406330"/>
              <a:gd name="connsiteY4132" fmla="*/ 269359 h 3387755"/>
              <a:gd name="connsiteX4133" fmla="*/ 3647092 w 7406330"/>
              <a:gd name="connsiteY4133" fmla="*/ 269359 h 3387755"/>
              <a:gd name="connsiteX4134" fmla="*/ 3647092 w 7406330"/>
              <a:gd name="connsiteY4134" fmla="*/ 269359 h 3387755"/>
              <a:gd name="connsiteX4135" fmla="*/ 6406359 w 7406330"/>
              <a:gd name="connsiteY4135" fmla="*/ 1659507 h 3387755"/>
              <a:gd name="connsiteX4136" fmla="*/ 6406359 w 7406330"/>
              <a:gd name="connsiteY4136" fmla="*/ 1659507 h 3387755"/>
              <a:gd name="connsiteX4137" fmla="*/ 6406359 w 7406330"/>
              <a:gd name="connsiteY4137" fmla="*/ 1659507 h 3387755"/>
              <a:gd name="connsiteX4138" fmla="*/ 4523235 w 7406330"/>
              <a:gd name="connsiteY4138" fmla="*/ 241322 h 3387755"/>
              <a:gd name="connsiteX4139" fmla="*/ 4523235 w 7406330"/>
              <a:gd name="connsiteY4139" fmla="*/ 241322 h 3387755"/>
              <a:gd name="connsiteX4140" fmla="*/ 4523235 w 7406330"/>
              <a:gd name="connsiteY4140" fmla="*/ 241322 h 3387755"/>
              <a:gd name="connsiteX4141" fmla="*/ 3109724 w 7406330"/>
              <a:gd name="connsiteY4141" fmla="*/ 1002983 h 3387755"/>
              <a:gd name="connsiteX4142" fmla="*/ 3109724 w 7406330"/>
              <a:gd name="connsiteY4142" fmla="*/ 1002983 h 3387755"/>
              <a:gd name="connsiteX4143" fmla="*/ 3109724 w 7406330"/>
              <a:gd name="connsiteY4143" fmla="*/ 1002983 h 3387755"/>
              <a:gd name="connsiteX4144" fmla="*/ 3133088 w 7406330"/>
              <a:gd name="connsiteY4144" fmla="*/ 1112793 h 3387755"/>
              <a:gd name="connsiteX4145" fmla="*/ 3133088 w 7406330"/>
              <a:gd name="connsiteY4145" fmla="*/ 1112793 h 3387755"/>
              <a:gd name="connsiteX4146" fmla="*/ 3133088 w 7406330"/>
              <a:gd name="connsiteY4146" fmla="*/ 1112793 h 3387755"/>
              <a:gd name="connsiteX4147" fmla="*/ 3119070 w 7406330"/>
              <a:gd name="connsiteY4147" fmla="*/ 1115129 h 3387755"/>
              <a:gd name="connsiteX4148" fmla="*/ 3119070 w 7406330"/>
              <a:gd name="connsiteY4148" fmla="*/ 1115129 h 3387755"/>
              <a:gd name="connsiteX4149" fmla="*/ 3119070 w 7406330"/>
              <a:gd name="connsiteY4149" fmla="*/ 1115129 h 3387755"/>
              <a:gd name="connsiteX4150" fmla="*/ 5759181 w 7406330"/>
              <a:gd name="connsiteY4150" fmla="*/ 1411850 h 3387755"/>
              <a:gd name="connsiteX4151" fmla="*/ 5759181 w 7406330"/>
              <a:gd name="connsiteY4151" fmla="*/ 1411850 h 3387755"/>
              <a:gd name="connsiteX4152" fmla="*/ 5759181 w 7406330"/>
              <a:gd name="connsiteY4152" fmla="*/ 1411850 h 3387755"/>
              <a:gd name="connsiteX4153" fmla="*/ 5815254 w 7406330"/>
              <a:gd name="connsiteY4153" fmla="*/ 1554369 h 3387755"/>
              <a:gd name="connsiteX4154" fmla="*/ 5789554 w 7406330"/>
              <a:gd name="connsiteY4154" fmla="*/ 1545024 h 3387755"/>
              <a:gd name="connsiteX4155" fmla="*/ 5787218 w 7406330"/>
              <a:gd name="connsiteY4155" fmla="*/ 1528669 h 3387755"/>
              <a:gd name="connsiteX4156" fmla="*/ 5794227 w 7406330"/>
              <a:gd name="connsiteY4156" fmla="*/ 1484278 h 3387755"/>
              <a:gd name="connsiteX4157" fmla="*/ 5789554 w 7406330"/>
              <a:gd name="connsiteY4157" fmla="*/ 1488951 h 3387755"/>
              <a:gd name="connsiteX4158" fmla="*/ 5782545 w 7406330"/>
              <a:gd name="connsiteY4158" fmla="*/ 1474932 h 3387755"/>
              <a:gd name="connsiteX4159" fmla="*/ 5789554 w 7406330"/>
              <a:gd name="connsiteY4159" fmla="*/ 1474932 h 3387755"/>
              <a:gd name="connsiteX4160" fmla="*/ 5777872 w 7406330"/>
              <a:gd name="connsiteY4160" fmla="*/ 1458578 h 3387755"/>
              <a:gd name="connsiteX4161" fmla="*/ 5775536 w 7406330"/>
              <a:gd name="connsiteY4161" fmla="*/ 1460914 h 3387755"/>
              <a:gd name="connsiteX4162" fmla="*/ 5749836 w 7406330"/>
              <a:gd name="connsiteY4162" fmla="*/ 1395495 h 3387755"/>
              <a:gd name="connsiteX4163" fmla="*/ 5752172 w 7406330"/>
              <a:gd name="connsiteY4163" fmla="*/ 1395495 h 3387755"/>
              <a:gd name="connsiteX4164" fmla="*/ 5733481 w 7406330"/>
              <a:gd name="connsiteY4164" fmla="*/ 1376804 h 3387755"/>
              <a:gd name="connsiteX4165" fmla="*/ 5735817 w 7406330"/>
              <a:gd name="connsiteY4165" fmla="*/ 1374468 h 3387755"/>
              <a:gd name="connsiteX4166" fmla="*/ 5738154 w 7406330"/>
              <a:gd name="connsiteY4166" fmla="*/ 1388486 h 3387755"/>
              <a:gd name="connsiteX4167" fmla="*/ 5731145 w 7406330"/>
              <a:gd name="connsiteY4167" fmla="*/ 1390823 h 3387755"/>
              <a:gd name="connsiteX4168" fmla="*/ 5714790 w 7406330"/>
              <a:gd name="connsiteY4168" fmla="*/ 1383813 h 3387755"/>
              <a:gd name="connsiteX4169" fmla="*/ 5696099 w 7406330"/>
              <a:gd name="connsiteY4169" fmla="*/ 1376804 h 3387755"/>
              <a:gd name="connsiteX4170" fmla="*/ 5686753 w 7406330"/>
              <a:gd name="connsiteY4170" fmla="*/ 1372131 h 3387755"/>
              <a:gd name="connsiteX4171" fmla="*/ 5682081 w 7406330"/>
              <a:gd name="connsiteY4171" fmla="*/ 1376804 h 3387755"/>
              <a:gd name="connsiteX4172" fmla="*/ 5675071 w 7406330"/>
              <a:gd name="connsiteY4172" fmla="*/ 1372131 h 3387755"/>
              <a:gd name="connsiteX4173" fmla="*/ 5675071 w 7406330"/>
              <a:gd name="connsiteY4173" fmla="*/ 1362786 h 3387755"/>
              <a:gd name="connsiteX4174" fmla="*/ 5642362 w 7406330"/>
              <a:gd name="connsiteY4174" fmla="*/ 1372131 h 3387755"/>
              <a:gd name="connsiteX4175" fmla="*/ 5595635 w 7406330"/>
              <a:gd name="connsiteY4175" fmla="*/ 1367459 h 3387755"/>
              <a:gd name="connsiteX4176" fmla="*/ 5602644 w 7406330"/>
              <a:gd name="connsiteY4176" fmla="*/ 1369795 h 3387755"/>
              <a:gd name="connsiteX4177" fmla="*/ 5546570 w 7406330"/>
              <a:gd name="connsiteY4177" fmla="*/ 1376804 h 3387755"/>
              <a:gd name="connsiteX4178" fmla="*/ 5504516 w 7406330"/>
              <a:gd name="connsiteY4178" fmla="*/ 1381477 h 3387755"/>
              <a:gd name="connsiteX4179" fmla="*/ 5455452 w 7406330"/>
              <a:gd name="connsiteY4179" fmla="*/ 1409514 h 3387755"/>
              <a:gd name="connsiteX4180" fmla="*/ 5450779 w 7406330"/>
              <a:gd name="connsiteY4180" fmla="*/ 1404841 h 3387755"/>
              <a:gd name="connsiteX4181" fmla="*/ 5450779 w 7406330"/>
              <a:gd name="connsiteY4181" fmla="*/ 1418859 h 3387755"/>
              <a:gd name="connsiteX4182" fmla="*/ 5427415 w 7406330"/>
              <a:gd name="connsiteY4182" fmla="*/ 1453905 h 3387755"/>
              <a:gd name="connsiteX4183" fmla="*/ 5401715 w 7406330"/>
              <a:gd name="connsiteY4183" fmla="*/ 1456241 h 3387755"/>
              <a:gd name="connsiteX4184" fmla="*/ 5411061 w 7406330"/>
              <a:gd name="connsiteY4184" fmla="*/ 1467923 h 3387755"/>
              <a:gd name="connsiteX4185" fmla="*/ 5387697 w 7406330"/>
              <a:gd name="connsiteY4185" fmla="*/ 1458578 h 3387755"/>
              <a:gd name="connsiteX4186" fmla="*/ 5352651 w 7406330"/>
              <a:gd name="connsiteY4186" fmla="*/ 1456241 h 3387755"/>
              <a:gd name="connsiteX4187" fmla="*/ 5340969 w 7406330"/>
              <a:gd name="connsiteY4187" fmla="*/ 1411850 h 3387755"/>
              <a:gd name="connsiteX4188" fmla="*/ 5326951 w 7406330"/>
              <a:gd name="connsiteY4188" fmla="*/ 1362786 h 3387755"/>
              <a:gd name="connsiteX4189" fmla="*/ 5308260 w 7406330"/>
              <a:gd name="connsiteY4189" fmla="*/ 1262322 h 3387755"/>
              <a:gd name="connsiteX4190" fmla="*/ 5310596 w 7406330"/>
              <a:gd name="connsiteY4190" fmla="*/ 1243630 h 3387755"/>
              <a:gd name="connsiteX4191" fmla="*/ 5319941 w 7406330"/>
              <a:gd name="connsiteY4191" fmla="*/ 1201576 h 3387755"/>
              <a:gd name="connsiteX4192" fmla="*/ 5315269 w 7406330"/>
              <a:gd name="connsiteY4192" fmla="*/ 1189894 h 3387755"/>
              <a:gd name="connsiteX4193" fmla="*/ 5305923 w 7406330"/>
              <a:gd name="connsiteY4193" fmla="*/ 1185221 h 3387755"/>
              <a:gd name="connsiteX4194" fmla="*/ 5298914 w 7406330"/>
              <a:gd name="connsiteY4194" fmla="*/ 1189894 h 3387755"/>
              <a:gd name="connsiteX4195" fmla="*/ 5273214 w 7406330"/>
              <a:gd name="connsiteY4195" fmla="*/ 1199239 h 3387755"/>
              <a:gd name="connsiteX4196" fmla="*/ 5226486 w 7406330"/>
              <a:gd name="connsiteY4196" fmla="*/ 1154848 h 3387755"/>
              <a:gd name="connsiteX4197" fmla="*/ 5261532 w 7406330"/>
              <a:gd name="connsiteY4197" fmla="*/ 1157184 h 3387755"/>
              <a:gd name="connsiteX4198" fmla="*/ 5207795 w 7406330"/>
              <a:gd name="connsiteY4198" fmla="*/ 1122139 h 3387755"/>
              <a:gd name="connsiteX4199" fmla="*/ 5168077 w 7406330"/>
              <a:gd name="connsiteY4199" fmla="*/ 1075411 h 3387755"/>
              <a:gd name="connsiteX4200" fmla="*/ 5177422 w 7406330"/>
              <a:gd name="connsiteY4200" fmla="*/ 1082420 h 3387755"/>
              <a:gd name="connsiteX4201" fmla="*/ 5119013 w 7406330"/>
              <a:gd name="connsiteY4201" fmla="*/ 1061392 h 3387755"/>
              <a:gd name="connsiteX4202" fmla="*/ 5055930 w 7406330"/>
              <a:gd name="connsiteY4202" fmla="*/ 1042701 h 3387755"/>
              <a:gd name="connsiteX4203" fmla="*/ 4976493 w 7406330"/>
              <a:gd name="connsiteY4203" fmla="*/ 1009992 h 3387755"/>
              <a:gd name="connsiteX4204" fmla="*/ 4913411 w 7406330"/>
              <a:gd name="connsiteY4204" fmla="*/ 970274 h 3387755"/>
              <a:gd name="connsiteX4205" fmla="*/ 4932102 w 7406330"/>
              <a:gd name="connsiteY4205" fmla="*/ 972610 h 3387755"/>
              <a:gd name="connsiteX4206" fmla="*/ 4913411 w 7406330"/>
              <a:gd name="connsiteY4206" fmla="*/ 970274 h 3387755"/>
              <a:gd name="connsiteX4207" fmla="*/ 4801265 w 7406330"/>
              <a:gd name="connsiteY4207" fmla="*/ 900182 h 3387755"/>
              <a:gd name="connsiteX4208" fmla="*/ 4752201 w 7406330"/>
              <a:gd name="connsiteY4208" fmla="*/ 865136 h 3387755"/>
              <a:gd name="connsiteX4209" fmla="*/ 4735846 w 7406330"/>
              <a:gd name="connsiteY4209" fmla="*/ 867473 h 3387755"/>
              <a:gd name="connsiteX4210" fmla="*/ 4724164 w 7406330"/>
              <a:gd name="connsiteY4210" fmla="*/ 874482 h 3387755"/>
              <a:gd name="connsiteX4211" fmla="*/ 4749864 w 7406330"/>
              <a:gd name="connsiteY4211" fmla="*/ 909528 h 3387755"/>
              <a:gd name="connsiteX4212" fmla="*/ 4782574 w 7406330"/>
              <a:gd name="connsiteY4212" fmla="*/ 935228 h 3387755"/>
              <a:gd name="connsiteX4213" fmla="*/ 4780237 w 7406330"/>
              <a:gd name="connsiteY4213" fmla="*/ 946910 h 3387755"/>
              <a:gd name="connsiteX4214" fmla="*/ 4812947 w 7406330"/>
              <a:gd name="connsiteY4214" fmla="*/ 974946 h 3387755"/>
              <a:gd name="connsiteX4215" fmla="*/ 4866684 w 7406330"/>
              <a:gd name="connsiteY4215" fmla="*/ 998310 h 3387755"/>
              <a:gd name="connsiteX4216" fmla="*/ 4869020 w 7406330"/>
              <a:gd name="connsiteY4216" fmla="*/ 998310 h 3387755"/>
              <a:gd name="connsiteX4217" fmla="*/ 4934438 w 7406330"/>
              <a:gd name="connsiteY4217" fmla="*/ 977283 h 3387755"/>
              <a:gd name="connsiteX4218" fmla="*/ 4950793 w 7406330"/>
              <a:gd name="connsiteY4218" fmla="*/ 1024010 h 3387755"/>
              <a:gd name="connsiteX4219" fmla="*/ 4997521 w 7406330"/>
              <a:gd name="connsiteY4219" fmla="*/ 1080084 h 3387755"/>
              <a:gd name="connsiteX4220" fmla="*/ 4953130 w 7406330"/>
              <a:gd name="connsiteY4220" fmla="*/ 1108120 h 3387755"/>
              <a:gd name="connsiteX4221" fmla="*/ 4876029 w 7406330"/>
              <a:gd name="connsiteY4221" fmla="*/ 1122139 h 3387755"/>
              <a:gd name="connsiteX4222" fmla="*/ 4843320 w 7406330"/>
              <a:gd name="connsiteY4222" fmla="*/ 1117466 h 3387755"/>
              <a:gd name="connsiteX4223" fmla="*/ 4805937 w 7406330"/>
              <a:gd name="connsiteY4223" fmla="*/ 1126811 h 3387755"/>
              <a:gd name="connsiteX4224" fmla="*/ 4712482 w 7406330"/>
              <a:gd name="connsiteY4224" fmla="*/ 1129148 h 3387755"/>
              <a:gd name="connsiteX4225" fmla="*/ 4621363 w 7406330"/>
              <a:gd name="connsiteY4225" fmla="*/ 1131484 h 3387755"/>
              <a:gd name="connsiteX4226" fmla="*/ 4583981 w 7406330"/>
              <a:gd name="connsiteY4226" fmla="*/ 1108120 h 3387755"/>
              <a:gd name="connsiteX4227" fmla="*/ 4572299 w 7406330"/>
              <a:gd name="connsiteY4227" fmla="*/ 1077747 h 3387755"/>
              <a:gd name="connsiteX4228" fmla="*/ 4548935 w 7406330"/>
              <a:gd name="connsiteY4228" fmla="*/ 1017001 h 3387755"/>
              <a:gd name="connsiteX4229" fmla="*/ 4497535 w 7406330"/>
              <a:gd name="connsiteY4229" fmla="*/ 946910 h 3387755"/>
              <a:gd name="connsiteX4230" fmla="*/ 4455480 w 7406330"/>
              <a:gd name="connsiteY4230" fmla="*/ 893173 h 3387755"/>
              <a:gd name="connsiteX4231" fmla="*/ 4394734 w 7406330"/>
              <a:gd name="connsiteY4231" fmla="*/ 834763 h 3387755"/>
              <a:gd name="connsiteX4232" fmla="*/ 4401743 w 7406330"/>
              <a:gd name="connsiteY4232" fmla="*/ 811399 h 3387755"/>
              <a:gd name="connsiteX4233" fmla="*/ 4385389 w 7406330"/>
              <a:gd name="connsiteY4233" fmla="*/ 839436 h 3387755"/>
              <a:gd name="connsiteX4234" fmla="*/ 4340998 w 7406330"/>
              <a:gd name="connsiteY4234" fmla="*/ 795045 h 3387755"/>
              <a:gd name="connsiteX4235" fmla="*/ 4420434 w 7406330"/>
              <a:gd name="connsiteY4235" fmla="*/ 907191 h 3387755"/>
              <a:gd name="connsiteX4236" fmla="*/ 4453144 w 7406330"/>
              <a:gd name="connsiteY4236" fmla="*/ 960928 h 3387755"/>
              <a:gd name="connsiteX4237" fmla="*/ 4474171 w 7406330"/>
              <a:gd name="connsiteY4237" fmla="*/ 1009992 h 3387755"/>
              <a:gd name="connsiteX4238" fmla="*/ 4488190 w 7406330"/>
              <a:gd name="connsiteY4238" fmla="*/ 1026347 h 3387755"/>
              <a:gd name="connsiteX4239" fmla="*/ 4504544 w 7406330"/>
              <a:gd name="connsiteY4239" fmla="*/ 1068402 h 3387755"/>
              <a:gd name="connsiteX4240" fmla="*/ 4551272 w 7406330"/>
              <a:gd name="connsiteY4240" fmla="*/ 1096438 h 3387755"/>
              <a:gd name="connsiteX4241" fmla="*/ 4565290 w 7406330"/>
              <a:gd name="connsiteY4241" fmla="*/ 1138493 h 3387755"/>
              <a:gd name="connsiteX4242" fmla="*/ 4614354 w 7406330"/>
              <a:gd name="connsiteY4242" fmla="*/ 1166530 h 3387755"/>
              <a:gd name="connsiteX4243" fmla="*/ 4686782 w 7406330"/>
              <a:gd name="connsiteY4243" fmla="*/ 1171203 h 3387755"/>
              <a:gd name="connsiteX4244" fmla="*/ 4742855 w 7406330"/>
              <a:gd name="connsiteY4244" fmla="*/ 1178212 h 3387755"/>
              <a:gd name="connsiteX4245" fmla="*/ 4766219 w 7406330"/>
              <a:gd name="connsiteY4245" fmla="*/ 1178212 h 3387755"/>
              <a:gd name="connsiteX4246" fmla="*/ 4761546 w 7406330"/>
              <a:gd name="connsiteY4246" fmla="*/ 1203912 h 3387755"/>
              <a:gd name="connsiteX4247" fmla="*/ 4770892 w 7406330"/>
              <a:gd name="connsiteY4247" fmla="*/ 1206248 h 3387755"/>
              <a:gd name="connsiteX4248" fmla="*/ 4754537 w 7406330"/>
              <a:gd name="connsiteY4248" fmla="*/ 1213257 h 3387755"/>
              <a:gd name="connsiteX4249" fmla="*/ 4728837 w 7406330"/>
              <a:gd name="connsiteY4249" fmla="*/ 1236621 h 3387755"/>
              <a:gd name="connsiteX4250" fmla="*/ 4684446 w 7406330"/>
              <a:gd name="connsiteY4250" fmla="*/ 1271667 h 3387755"/>
              <a:gd name="connsiteX4251" fmla="*/ 4509217 w 7406330"/>
              <a:gd name="connsiteY4251" fmla="*/ 1341759 h 3387755"/>
              <a:gd name="connsiteX4252" fmla="*/ 4462489 w 7406330"/>
              <a:gd name="connsiteY4252" fmla="*/ 1367459 h 3387755"/>
              <a:gd name="connsiteX4253" fmla="*/ 4425107 w 7406330"/>
              <a:gd name="connsiteY4253" fmla="*/ 1404841 h 3387755"/>
              <a:gd name="connsiteX4254" fmla="*/ 4429780 w 7406330"/>
              <a:gd name="connsiteY4254" fmla="*/ 1442223 h 3387755"/>
              <a:gd name="connsiteX4255" fmla="*/ 4439126 w 7406330"/>
              <a:gd name="connsiteY4255" fmla="*/ 1500633 h 3387755"/>
              <a:gd name="connsiteX4256" fmla="*/ 4418098 w 7406330"/>
              <a:gd name="connsiteY4256" fmla="*/ 1570724 h 3387755"/>
              <a:gd name="connsiteX4257" fmla="*/ 4355016 w 7406330"/>
              <a:gd name="connsiteY4257" fmla="*/ 1589415 h 3387755"/>
              <a:gd name="connsiteX4258" fmla="*/ 4322307 w 7406330"/>
              <a:gd name="connsiteY4258" fmla="*/ 1608106 h 3387755"/>
              <a:gd name="connsiteX4259" fmla="*/ 4287261 w 7406330"/>
              <a:gd name="connsiteY4259" fmla="*/ 1617452 h 3387755"/>
              <a:gd name="connsiteX4260" fmla="*/ 4296606 w 7406330"/>
              <a:gd name="connsiteY4260" fmla="*/ 1657170 h 3387755"/>
              <a:gd name="connsiteX4261" fmla="*/ 4287261 w 7406330"/>
              <a:gd name="connsiteY4261" fmla="*/ 1685207 h 3387755"/>
              <a:gd name="connsiteX4262" fmla="*/ 4270906 w 7406330"/>
              <a:gd name="connsiteY4262" fmla="*/ 1699225 h 3387755"/>
              <a:gd name="connsiteX4263" fmla="*/ 4224179 w 7406330"/>
              <a:gd name="connsiteY4263" fmla="*/ 1713243 h 3387755"/>
              <a:gd name="connsiteX4264" fmla="*/ 4186796 w 7406330"/>
              <a:gd name="connsiteY4264" fmla="*/ 1766980 h 3387755"/>
              <a:gd name="connsiteX4265" fmla="*/ 4119041 w 7406330"/>
              <a:gd name="connsiteY4265" fmla="*/ 1813708 h 3387755"/>
              <a:gd name="connsiteX4266" fmla="*/ 4069977 w 7406330"/>
              <a:gd name="connsiteY4266" fmla="*/ 1825390 h 3387755"/>
              <a:gd name="connsiteX4267" fmla="*/ 3936803 w 7406330"/>
              <a:gd name="connsiteY4267" fmla="*/ 1825390 h 3387755"/>
              <a:gd name="connsiteX4268" fmla="*/ 3932131 w 7406330"/>
              <a:gd name="connsiteY4268" fmla="*/ 1797353 h 3387755"/>
              <a:gd name="connsiteX4269" fmla="*/ 3908767 w 7406330"/>
              <a:gd name="connsiteY4269" fmla="*/ 1738944 h 3387755"/>
              <a:gd name="connsiteX4270" fmla="*/ 3883067 w 7406330"/>
              <a:gd name="connsiteY4270" fmla="*/ 1713243 h 3387755"/>
              <a:gd name="connsiteX4271" fmla="*/ 3866712 w 7406330"/>
              <a:gd name="connsiteY4271" fmla="*/ 1659507 h 3387755"/>
              <a:gd name="connsiteX4272" fmla="*/ 3864375 w 7406330"/>
              <a:gd name="connsiteY4272" fmla="*/ 1626797 h 3387755"/>
              <a:gd name="connsiteX4273" fmla="*/ 3836339 w 7406330"/>
              <a:gd name="connsiteY4273" fmla="*/ 1591752 h 3387755"/>
              <a:gd name="connsiteX4274" fmla="*/ 3810639 w 7406330"/>
              <a:gd name="connsiteY4274" fmla="*/ 1519324 h 3387755"/>
              <a:gd name="connsiteX4275" fmla="*/ 3838675 w 7406330"/>
              <a:gd name="connsiteY4275" fmla="*/ 1467923 h 3387755"/>
              <a:gd name="connsiteX4276" fmla="*/ 3836339 w 7406330"/>
              <a:gd name="connsiteY4276" fmla="*/ 1409514 h 3387755"/>
              <a:gd name="connsiteX4277" fmla="*/ 3841012 w 7406330"/>
              <a:gd name="connsiteY4277" fmla="*/ 1393159 h 3387755"/>
              <a:gd name="connsiteX4278" fmla="*/ 3819984 w 7406330"/>
              <a:gd name="connsiteY4278" fmla="*/ 1360450 h 3387755"/>
              <a:gd name="connsiteX4279" fmla="*/ 3836339 w 7406330"/>
              <a:gd name="connsiteY4279" fmla="*/ 1355777 h 3387755"/>
              <a:gd name="connsiteX4280" fmla="*/ 3784939 w 7406330"/>
              <a:gd name="connsiteY4280" fmla="*/ 1318395 h 3387755"/>
              <a:gd name="connsiteX4281" fmla="*/ 3738211 w 7406330"/>
              <a:gd name="connsiteY4281" fmla="*/ 1269331 h 3387755"/>
              <a:gd name="connsiteX4282" fmla="*/ 3752229 w 7406330"/>
              <a:gd name="connsiteY4282" fmla="*/ 1255312 h 3387755"/>
              <a:gd name="connsiteX4283" fmla="*/ 3761575 w 7406330"/>
              <a:gd name="connsiteY4283" fmla="*/ 1257649 h 3387755"/>
              <a:gd name="connsiteX4284" fmla="*/ 3749893 w 7406330"/>
              <a:gd name="connsiteY4284" fmla="*/ 1250640 h 3387755"/>
              <a:gd name="connsiteX4285" fmla="*/ 3749893 w 7406330"/>
              <a:gd name="connsiteY4285" fmla="*/ 1241294 h 3387755"/>
              <a:gd name="connsiteX4286" fmla="*/ 3756902 w 7406330"/>
              <a:gd name="connsiteY4286" fmla="*/ 1194566 h 3387755"/>
              <a:gd name="connsiteX4287" fmla="*/ 3754566 w 7406330"/>
              <a:gd name="connsiteY4287" fmla="*/ 1192230 h 3387755"/>
              <a:gd name="connsiteX4288" fmla="*/ 3696156 w 7406330"/>
              <a:gd name="connsiteY4288" fmla="*/ 1187557 h 3387755"/>
              <a:gd name="connsiteX4289" fmla="*/ 3707838 w 7406330"/>
              <a:gd name="connsiteY4289" fmla="*/ 1185221 h 3387755"/>
              <a:gd name="connsiteX4290" fmla="*/ 3656438 w 7406330"/>
              <a:gd name="connsiteY4290" fmla="*/ 1171203 h 3387755"/>
              <a:gd name="connsiteX4291" fmla="*/ 3647092 w 7406330"/>
              <a:gd name="connsiteY4291" fmla="*/ 1171203 h 3387755"/>
              <a:gd name="connsiteX4292" fmla="*/ 3553637 w 7406330"/>
              <a:gd name="connsiteY4292" fmla="*/ 1166530 h 3387755"/>
              <a:gd name="connsiteX4293" fmla="*/ 3453172 w 7406330"/>
              <a:gd name="connsiteY4293" fmla="*/ 1194566 h 3387755"/>
              <a:gd name="connsiteX4294" fmla="*/ 3348035 w 7406330"/>
              <a:gd name="connsiteY4294" fmla="*/ 1217930 h 3387755"/>
              <a:gd name="connsiteX4295" fmla="*/ 3212525 w 7406330"/>
              <a:gd name="connsiteY4295" fmla="*/ 1185221 h 3387755"/>
              <a:gd name="connsiteX4296" fmla="*/ 3221870 w 7406330"/>
              <a:gd name="connsiteY4296" fmla="*/ 1182884 h 3387755"/>
              <a:gd name="connsiteX4297" fmla="*/ 3203180 w 7406330"/>
              <a:gd name="connsiteY4297" fmla="*/ 1171203 h 3387755"/>
              <a:gd name="connsiteX4298" fmla="*/ 3207852 w 7406330"/>
              <a:gd name="connsiteY4298" fmla="*/ 1168866 h 3387755"/>
              <a:gd name="connsiteX4299" fmla="*/ 3203180 w 7406330"/>
              <a:gd name="connsiteY4299" fmla="*/ 1171203 h 3387755"/>
              <a:gd name="connsiteX4300" fmla="*/ 3205516 w 7406330"/>
              <a:gd name="connsiteY4300" fmla="*/ 1164193 h 3387755"/>
              <a:gd name="connsiteX4301" fmla="*/ 3163461 w 7406330"/>
              <a:gd name="connsiteY4301" fmla="*/ 1145502 h 3387755"/>
              <a:gd name="connsiteX4302" fmla="*/ 3161125 w 7406330"/>
              <a:gd name="connsiteY4302" fmla="*/ 1138493 h 3387755"/>
              <a:gd name="connsiteX4303" fmla="*/ 3144770 w 7406330"/>
              <a:gd name="connsiteY4303" fmla="*/ 1136157 h 3387755"/>
              <a:gd name="connsiteX4304" fmla="*/ 3147106 w 7406330"/>
              <a:gd name="connsiteY4304" fmla="*/ 1124475 h 3387755"/>
              <a:gd name="connsiteX4305" fmla="*/ 3130752 w 7406330"/>
              <a:gd name="connsiteY4305" fmla="*/ 1131484 h 3387755"/>
              <a:gd name="connsiteX4306" fmla="*/ 3123742 w 7406330"/>
              <a:gd name="connsiteY4306" fmla="*/ 1131484 h 3387755"/>
              <a:gd name="connsiteX4307" fmla="*/ 3123742 w 7406330"/>
              <a:gd name="connsiteY4307" fmla="*/ 1124475 h 3387755"/>
              <a:gd name="connsiteX4308" fmla="*/ 3109724 w 7406330"/>
              <a:gd name="connsiteY4308" fmla="*/ 1122139 h 3387755"/>
              <a:gd name="connsiteX4309" fmla="*/ 3109724 w 7406330"/>
              <a:gd name="connsiteY4309" fmla="*/ 1105784 h 3387755"/>
              <a:gd name="connsiteX4310" fmla="*/ 3126079 w 7406330"/>
              <a:gd name="connsiteY4310" fmla="*/ 1103447 h 3387755"/>
              <a:gd name="connsiteX4311" fmla="*/ 3112061 w 7406330"/>
              <a:gd name="connsiteY4311" fmla="*/ 1098775 h 3387755"/>
              <a:gd name="connsiteX4312" fmla="*/ 3086361 w 7406330"/>
              <a:gd name="connsiteY4312" fmla="*/ 1091765 h 3387755"/>
              <a:gd name="connsiteX4313" fmla="*/ 3107388 w 7406330"/>
              <a:gd name="connsiteY4313" fmla="*/ 1059056 h 3387755"/>
              <a:gd name="connsiteX4314" fmla="*/ 3098042 w 7406330"/>
              <a:gd name="connsiteY4314" fmla="*/ 1007656 h 3387755"/>
              <a:gd name="connsiteX4315" fmla="*/ 3102715 w 7406330"/>
              <a:gd name="connsiteY4315" fmla="*/ 1000647 h 3387755"/>
              <a:gd name="connsiteX4316" fmla="*/ 3084024 w 7406330"/>
              <a:gd name="connsiteY4316" fmla="*/ 981955 h 3387755"/>
              <a:gd name="connsiteX4317" fmla="*/ 3081688 w 7406330"/>
              <a:gd name="connsiteY4317" fmla="*/ 988965 h 3387755"/>
              <a:gd name="connsiteX4318" fmla="*/ 3107388 w 7406330"/>
              <a:gd name="connsiteY4318" fmla="*/ 932891 h 3387755"/>
              <a:gd name="connsiteX4319" fmla="*/ 3102715 w 7406330"/>
              <a:gd name="connsiteY4319" fmla="*/ 935228 h 3387755"/>
              <a:gd name="connsiteX4320" fmla="*/ 3133088 w 7406330"/>
              <a:gd name="connsiteY4320" fmla="*/ 890837 h 3387755"/>
              <a:gd name="connsiteX4321" fmla="*/ 3170470 w 7406330"/>
              <a:gd name="connsiteY4321" fmla="*/ 853454 h 3387755"/>
              <a:gd name="connsiteX4322" fmla="*/ 3238225 w 7406330"/>
              <a:gd name="connsiteY4322" fmla="*/ 818409 h 3387755"/>
              <a:gd name="connsiteX4323" fmla="*/ 3249907 w 7406330"/>
              <a:gd name="connsiteY4323" fmla="*/ 781026 h 3387755"/>
              <a:gd name="connsiteX4324" fmla="*/ 3291962 w 7406330"/>
              <a:gd name="connsiteY4324" fmla="*/ 741308 h 3387755"/>
              <a:gd name="connsiteX4325" fmla="*/ 3331681 w 7406330"/>
              <a:gd name="connsiteY4325" fmla="*/ 720281 h 3387755"/>
              <a:gd name="connsiteX4326" fmla="*/ 3350371 w 7406330"/>
              <a:gd name="connsiteY4326" fmla="*/ 696917 h 3387755"/>
              <a:gd name="connsiteX4327" fmla="*/ 3401772 w 7406330"/>
              <a:gd name="connsiteY4327" fmla="*/ 701589 h 3387755"/>
              <a:gd name="connsiteX4328" fmla="*/ 3446163 w 7406330"/>
              <a:gd name="connsiteY4328" fmla="*/ 699253 h 3387755"/>
              <a:gd name="connsiteX4329" fmla="*/ 3546628 w 7406330"/>
              <a:gd name="connsiteY4329" fmla="*/ 666544 h 3387755"/>
              <a:gd name="connsiteX4330" fmla="*/ 3635410 w 7406330"/>
              <a:gd name="connsiteY4330" fmla="*/ 659535 h 3387755"/>
              <a:gd name="connsiteX4331" fmla="*/ 3703165 w 7406330"/>
              <a:gd name="connsiteY4331" fmla="*/ 654862 h 3387755"/>
              <a:gd name="connsiteX4332" fmla="*/ 3752229 w 7406330"/>
              <a:gd name="connsiteY4332" fmla="*/ 647853 h 3387755"/>
              <a:gd name="connsiteX4333" fmla="*/ 3784939 w 7406330"/>
              <a:gd name="connsiteY4333" fmla="*/ 652525 h 3387755"/>
              <a:gd name="connsiteX4334" fmla="*/ 3775593 w 7406330"/>
              <a:gd name="connsiteY4334" fmla="*/ 673553 h 3387755"/>
              <a:gd name="connsiteX4335" fmla="*/ 3759238 w 7406330"/>
              <a:gd name="connsiteY4335" fmla="*/ 699253 h 3387755"/>
              <a:gd name="connsiteX4336" fmla="*/ 3787275 w 7406330"/>
              <a:gd name="connsiteY4336" fmla="*/ 715608 h 3387755"/>
              <a:gd name="connsiteX4337" fmla="*/ 3885403 w 7406330"/>
              <a:gd name="connsiteY4337" fmla="*/ 729626 h 3387755"/>
              <a:gd name="connsiteX4338" fmla="*/ 3913440 w 7406330"/>
              <a:gd name="connsiteY4338" fmla="*/ 748317 h 3387755"/>
              <a:gd name="connsiteX4339" fmla="*/ 3971849 w 7406330"/>
              <a:gd name="connsiteY4339" fmla="*/ 759999 h 3387755"/>
              <a:gd name="connsiteX4340" fmla="*/ 4034931 w 7406330"/>
              <a:gd name="connsiteY4340" fmla="*/ 729626 h 3387755"/>
              <a:gd name="connsiteX4341" fmla="*/ 4109696 w 7406330"/>
              <a:gd name="connsiteY4341" fmla="*/ 743644 h 3387755"/>
              <a:gd name="connsiteX4342" fmla="*/ 4207824 w 7406330"/>
              <a:gd name="connsiteY4342" fmla="*/ 767008 h 3387755"/>
              <a:gd name="connsiteX4343" fmla="*/ 4280252 w 7406330"/>
              <a:gd name="connsiteY4343" fmla="*/ 769345 h 3387755"/>
              <a:gd name="connsiteX4344" fmla="*/ 4326979 w 7406330"/>
              <a:gd name="connsiteY4344" fmla="*/ 778690 h 3387755"/>
              <a:gd name="connsiteX4345" fmla="*/ 4319970 w 7406330"/>
              <a:gd name="connsiteY4345" fmla="*/ 776354 h 3387755"/>
              <a:gd name="connsiteX4346" fmla="*/ 4392398 w 7406330"/>
              <a:gd name="connsiteY4346" fmla="*/ 774017 h 3387755"/>
              <a:gd name="connsiteX4347" fmla="*/ 4420434 w 7406330"/>
              <a:gd name="connsiteY4347" fmla="*/ 729626 h 3387755"/>
              <a:gd name="connsiteX4348" fmla="*/ 4425107 w 7406330"/>
              <a:gd name="connsiteY4348" fmla="*/ 701589 h 3387755"/>
              <a:gd name="connsiteX4349" fmla="*/ 4369034 w 7406330"/>
              <a:gd name="connsiteY4349" fmla="*/ 703926 h 3387755"/>
              <a:gd name="connsiteX4350" fmla="*/ 4336325 w 7406330"/>
              <a:gd name="connsiteY4350" fmla="*/ 701589 h 3387755"/>
              <a:gd name="connsiteX4351" fmla="*/ 4296606 w 7406330"/>
              <a:gd name="connsiteY4351" fmla="*/ 682898 h 3387755"/>
              <a:gd name="connsiteX4352" fmla="*/ 4275579 w 7406330"/>
              <a:gd name="connsiteY4352" fmla="*/ 689908 h 3387755"/>
              <a:gd name="connsiteX4353" fmla="*/ 4242870 w 7406330"/>
              <a:gd name="connsiteY4353" fmla="*/ 680562 h 3387755"/>
              <a:gd name="connsiteX4354" fmla="*/ 4200815 w 7406330"/>
              <a:gd name="connsiteY4354" fmla="*/ 673553 h 3387755"/>
              <a:gd name="connsiteX4355" fmla="*/ 4221842 w 7406330"/>
              <a:gd name="connsiteY4355" fmla="*/ 671216 h 3387755"/>
              <a:gd name="connsiteX4356" fmla="*/ 4196142 w 7406330"/>
              <a:gd name="connsiteY4356" fmla="*/ 666544 h 3387755"/>
              <a:gd name="connsiteX4357" fmla="*/ 4203151 w 7406330"/>
              <a:gd name="connsiteY4357" fmla="*/ 664207 h 3387755"/>
              <a:gd name="connsiteX4358" fmla="*/ 4189133 w 7406330"/>
              <a:gd name="connsiteY4358" fmla="*/ 654862 h 3387755"/>
              <a:gd name="connsiteX4359" fmla="*/ 4196142 w 7406330"/>
              <a:gd name="connsiteY4359" fmla="*/ 652525 h 3387755"/>
              <a:gd name="connsiteX4360" fmla="*/ 4170442 w 7406330"/>
              <a:gd name="connsiteY4360" fmla="*/ 643180 h 3387755"/>
              <a:gd name="connsiteX4361" fmla="*/ 4175114 w 7406330"/>
              <a:gd name="connsiteY4361" fmla="*/ 638507 h 3387755"/>
              <a:gd name="connsiteX4362" fmla="*/ 4191469 w 7406330"/>
              <a:gd name="connsiteY4362" fmla="*/ 643180 h 3387755"/>
              <a:gd name="connsiteX4363" fmla="*/ 4186796 w 7406330"/>
              <a:gd name="connsiteY4363" fmla="*/ 624489 h 3387755"/>
              <a:gd name="connsiteX4364" fmla="*/ 4163432 w 7406330"/>
              <a:gd name="connsiteY4364" fmla="*/ 622152 h 3387755"/>
              <a:gd name="connsiteX4365" fmla="*/ 4182123 w 7406330"/>
              <a:gd name="connsiteY4365" fmla="*/ 605798 h 3387755"/>
              <a:gd name="connsiteX4366" fmla="*/ 4105023 w 7406330"/>
              <a:gd name="connsiteY4366" fmla="*/ 596452 h 3387755"/>
              <a:gd name="connsiteX4367" fmla="*/ 4121377 w 7406330"/>
              <a:gd name="connsiteY4367" fmla="*/ 608134 h 3387755"/>
              <a:gd name="connsiteX4368" fmla="*/ 4102687 w 7406330"/>
              <a:gd name="connsiteY4368" fmla="*/ 603461 h 3387755"/>
              <a:gd name="connsiteX4369" fmla="*/ 4109696 w 7406330"/>
              <a:gd name="connsiteY4369" fmla="*/ 610471 h 3387755"/>
              <a:gd name="connsiteX4370" fmla="*/ 4093341 w 7406330"/>
              <a:gd name="connsiteY4370" fmla="*/ 605798 h 3387755"/>
              <a:gd name="connsiteX4371" fmla="*/ 4102687 w 7406330"/>
              <a:gd name="connsiteY4371" fmla="*/ 610471 h 3387755"/>
              <a:gd name="connsiteX4372" fmla="*/ 4081659 w 7406330"/>
              <a:gd name="connsiteY4372" fmla="*/ 598789 h 3387755"/>
              <a:gd name="connsiteX4373" fmla="*/ 4126050 w 7406330"/>
              <a:gd name="connsiteY4373" fmla="*/ 645516 h 3387755"/>
              <a:gd name="connsiteX4374" fmla="*/ 4105023 w 7406330"/>
              <a:gd name="connsiteY4374" fmla="*/ 638507 h 3387755"/>
              <a:gd name="connsiteX4375" fmla="*/ 4112032 w 7406330"/>
              <a:gd name="connsiteY4375" fmla="*/ 652525 h 3387755"/>
              <a:gd name="connsiteX4376" fmla="*/ 4086332 w 7406330"/>
              <a:gd name="connsiteY4376" fmla="*/ 645516 h 3387755"/>
              <a:gd name="connsiteX4377" fmla="*/ 4098014 w 7406330"/>
              <a:gd name="connsiteY4377" fmla="*/ 652525 h 3387755"/>
              <a:gd name="connsiteX4378" fmla="*/ 4079323 w 7406330"/>
              <a:gd name="connsiteY4378" fmla="*/ 650189 h 3387755"/>
              <a:gd name="connsiteX4379" fmla="*/ 4091005 w 7406330"/>
              <a:gd name="connsiteY4379" fmla="*/ 668880 h 3387755"/>
              <a:gd name="connsiteX4380" fmla="*/ 4074650 w 7406330"/>
              <a:gd name="connsiteY4380" fmla="*/ 666544 h 3387755"/>
              <a:gd name="connsiteX4381" fmla="*/ 4037268 w 7406330"/>
              <a:gd name="connsiteY4381" fmla="*/ 640843 h 3387755"/>
              <a:gd name="connsiteX4382" fmla="*/ 4055959 w 7406330"/>
              <a:gd name="connsiteY4382" fmla="*/ 636171 h 3387755"/>
              <a:gd name="connsiteX4383" fmla="*/ 4025586 w 7406330"/>
              <a:gd name="connsiteY4383" fmla="*/ 629162 h 3387755"/>
              <a:gd name="connsiteX4384" fmla="*/ 3990540 w 7406330"/>
              <a:gd name="connsiteY4384" fmla="*/ 598789 h 3387755"/>
              <a:gd name="connsiteX4385" fmla="*/ 3995213 w 7406330"/>
              <a:gd name="connsiteY4385" fmla="*/ 601125 h 3387755"/>
              <a:gd name="connsiteX4386" fmla="*/ 3997549 w 7406330"/>
              <a:gd name="connsiteY4386" fmla="*/ 580098 h 3387755"/>
              <a:gd name="connsiteX4387" fmla="*/ 3920449 w 7406330"/>
              <a:gd name="connsiteY4387" fmla="*/ 559070 h 3387755"/>
              <a:gd name="connsiteX4388" fmla="*/ 3941476 w 7406330"/>
              <a:gd name="connsiteY4388" fmla="*/ 556734 h 3387755"/>
              <a:gd name="connsiteX4389" fmla="*/ 3920449 w 7406330"/>
              <a:gd name="connsiteY4389" fmla="*/ 549725 h 3387755"/>
              <a:gd name="connsiteX4390" fmla="*/ 3880730 w 7406330"/>
              <a:gd name="connsiteY4390" fmla="*/ 538043 h 3387755"/>
              <a:gd name="connsiteX4391" fmla="*/ 3890076 w 7406330"/>
              <a:gd name="connsiteY4391" fmla="*/ 535706 h 3387755"/>
              <a:gd name="connsiteX4392" fmla="*/ 3871385 w 7406330"/>
              <a:gd name="connsiteY4392" fmla="*/ 528697 h 3387755"/>
              <a:gd name="connsiteX4393" fmla="*/ 3878394 w 7406330"/>
              <a:gd name="connsiteY4393" fmla="*/ 531033 h 3387755"/>
              <a:gd name="connsiteX4394" fmla="*/ 3864375 w 7406330"/>
              <a:gd name="connsiteY4394" fmla="*/ 521688 h 3387755"/>
              <a:gd name="connsiteX4395" fmla="*/ 3871385 w 7406330"/>
              <a:gd name="connsiteY4395" fmla="*/ 521688 h 3387755"/>
              <a:gd name="connsiteX4396" fmla="*/ 3845685 w 7406330"/>
              <a:gd name="connsiteY4396" fmla="*/ 514679 h 3387755"/>
              <a:gd name="connsiteX4397" fmla="*/ 3845685 w 7406330"/>
              <a:gd name="connsiteY4397" fmla="*/ 512342 h 3387755"/>
              <a:gd name="connsiteX4398" fmla="*/ 3808302 w 7406330"/>
              <a:gd name="connsiteY4398" fmla="*/ 517015 h 3387755"/>
              <a:gd name="connsiteX4399" fmla="*/ 3841012 w 7406330"/>
              <a:gd name="connsiteY4399" fmla="*/ 545052 h 3387755"/>
              <a:gd name="connsiteX4400" fmla="*/ 3911103 w 7406330"/>
              <a:gd name="connsiteY4400" fmla="*/ 575425 h 3387755"/>
              <a:gd name="connsiteX4401" fmla="*/ 3904094 w 7406330"/>
              <a:gd name="connsiteY4401" fmla="*/ 580098 h 3387755"/>
              <a:gd name="connsiteX4402" fmla="*/ 3969513 w 7406330"/>
              <a:gd name="connsiteY4402" fmla="*/ 605798 h 3387755"/>
              <a:gd name="connsiteX4403" fmla="*/ 3920449 w 7406330"/>
              <a:gd name="connsiteY4403" fmla="*/ 608134 h 3387755"/>
              <a:gd name="connsiteX4404" fmla="*/ 3934467 w 7406330"/>
              <a:gd name="connsiteY4404" fmla="*/ 622152 h 3387755"/>
              <a:gd name="connsiteX4405" fmla="*/ 3894748 w 7406330"/>
              <a:gd name="connsiteY4405" fmla="*/ 636171 h 3387755"/>
              <a:gd name="connsiteX4406" fmla="*/ 3908767 w 7406330"/>
              <a:gd name="connsiteY4406" fmla="*/ 624489 h 3387755"/>
              <a:gd name="connsiteX4407" fmla="*/ 3759238 w 7406330"/>
              <a:gd name="connsiteY4407" fmla="*/ 549725 h 3387755"/>
              <a:gd name="connsiteX4408" fmla="*/ 3665783 w 7406330"/>
              <a:gd name="connsiteY4408" fmla="*/ 556734 h 3387755"/>
              <a:gd name="connsiteX4409" fmla="*/ 3595692 w 7406330"/>
              <a:gd name="connsiteY4409" fmla="*/ 554397 h 3387755"/>
              <a:gd name="connsiteX4410" fmla="*/ 3579337 w 7406330"/>
              <a:gd name="connsiteY4410" fmla="*/ 573088 h 3387755"/>
              <a:gd name="connsiteX4411" fmla="*/ 3530273 w 7406330"/>
              <a:gd name="connsiteY4411" fmla="*/ 596452 h 3387755"/>
              <a:gd name="connsiteX4412" fmla="*/ 3502236 w 7406330"/>
              <a:gd name="connsiteY4412" fmla="*/ 612807 h 3387755"/>
              <a:gd name="connsiteX4413" fmla="*/ 3497564 w 7406330"/>
              <a:gd name="connsiteY4413" fmla="*/ 638507 h 3387755"/>
              <a:gd name="connsiteX4414" fmla="*/ 3464854 w 7406330"/>
              <a:gd name="connsiteY4414" fmla="*/ 661871 h 3387755"/>
              <a:gd name="connsiteX4415" fmla="*/ 3441491 w 7406330"/>
              <a:gd name="connsiteY4415" fmla="*/ 675889 h 3387755"/>
              <a:gd name="connsiteX4416" fmla="*/ 3392426 w 7406330"/>
              <a:gd name="connsiteY4416" fmla="*/ 682898 h 3387755"/>
              <a:gd name="connsiteX4417" fmla="*/ 3331681 w 7406330"/>
              <a:gd name="connsiteY4417" fmla="*/ 687571 h 3387755"/>
              <a:gd name="connsiteX4418" fmla="*/ 3266262 w 7406330"/>
              <a:gd name="connsiteY4418" fmla="*/ 692244 h 3387755"/>
              <a:gd name="connsiteX4419" fmla="*/ 3256916 w 7406330"/>
              <a:gd name="connsiteY4419" fmla="*/ 668880 h 3387755"/>
              <a:gd name="connsiteX4420" fmla="*/ 3263925 w 7406330"/>
              <a:gd name="connsiteY4420" fmla="*/ 645516 h 3387755"/>
              <a:gd name="connsiteX4421" fmla="*/ 3273271 w 7406330"/>
              <a:gd name="connsiteY4421" fmla="*/ 603461 h 3387755"/>
              <a:gd name="connsiteX4422" fmla="*/ 3270935 w 7406330"/>
              <a:gd name="connsiteY4422" fmla="*/ 596452 h 3387755"/>
              <a:gd name="connsiteX4423" fmla="*/ 3259253 w 7406330"/>
              <a:gd name="connsiteY4423" fmla="*/ 589443 h 3387755"/>
              <a:gd name="connsiteX4424" fmla="*/ 3373735 w 7406330"/>
              <a:gd name="connsiteY4424" fmla="*/ 570752 h 3387755"/>
              <a:gd name="connsiteX4425" fmla="*/ 3448500 w 7406330"/>
              <a:gd name="connsiteY4425" fmla="*/ 566079 h 3387755"/>
              <a:gd name="connsiteX4426" fmla="*/ 3476536 w 7406330"/>
              <a:gd name="connsiteY4426" fmla="*/ 531033 h 3387755"/>
              <a:gd name="connsiteX4427" fmla="*/ 3460182 w 7406330"/>
              <a:gd name="connsiteY4427" fmla="*/ 521688 h 3387755"/>
              <a:gd name="connsiteX4428" fmla="*/ 3467191 w 7406330"/>
              <a:gd name="connsiteY4428" fmla="*/ 524024 h 3387755"/>
              <a:gd name="connsiteX4429" fmla="*/ 3436818 w 7406330"/>
              <a:gd name="connsiteY4429" fmla="*/ 507670 h 3387755"/>
              <a:gd name="connsiteX4430" fmla="*/ 3443827 w 7406330"/>
              <a:gd name="connsiteY4430" fmla="*/ 505333 h 3387755"/>
              <a:gd name="connsiteX4431" fmla="*/ 3441491 w 7406330"/>
              <a:gd name="connsiteY4431" fmla="*/ 502997 h 3387755"/>
              <a:gd name="connsiteX4432" fmla="*/ 3376072 w 7406330"/>
              <a:gd name="connsiteY4432" fmla="*/ 495988 h 3387755"/>
              <a:gd name="connsiteX4433" fmla="*/ 3385417 w 7406330"/>
              <a:gd name="connsiteY4433" fmla="*/ 488979 h 3387755"/>
              <a:gd name="connsiteX4434" fmla="*/ 3420463 w 7406330"/>
              <a:gd name="connsiteY4434" fmla="*/ 477297 h 3387755"/>
              <a:gd name="connsiteX4435" fmla="*/ 3460182 w 7406330"/>
              <a:gd name="connsiteY4435" fmla="*/ 477297 h 3387755"/>
              <a:gd name="connsiteX4436" fmla="*/ 3448500 w 7406330"/>
              <a:gd name="connsiteY4436" fmla="*/ 460942 h 3387755"/>
              <a:gd name="connsiteX4437" fmla="*/ 3502236 w 7406330"/>
              <a:gd name="connsiteY4437" fmla="*/ 460942 h 3387755"/>
              <a:gd name="connsiteX4438" fmla="*/ 3532609 w 7406330"/>
              <a:gd name="connsiteY4438" fmla="*/ 446924 h 3387755"/>
              <a:gd name="connsiteX4439" fmla="*/ 3586346 w 7406330"/>
              <a:gd name="connsiteY4439" fmla="*/ 423560 h 3387755"/>
              <a:gd name="connsiteX4440" fmla="*/ 3647092 w 7406330"/>
              <a:gd name="connsiteY4440" fmla="*/ 388514 h 3387755"/>
              <a:gd name="connsiteX4441" fmla="*/ 3640083 w 7406330"/>
              <a:gd name="connsiteY4441" fmla="*/ 388514 h 3387755"/>
              <a:gd name="connsiteX4442" fmla="*/ 3710174 w 7406330"/>
              <a:gd name="connsiteY4442" fmla="*/ 386178 h 3387755"/>
              <a:gd name="connsiteX4443" fmla="*/ 3721856 w 7406330"/>
              <a:gd name="connsiteY4443" fmla="*/ 379169 h 3387755"/>
              <a:gd name="connsiteX4444" fmla="*/ 3710174 w 7406330"/>
              <a:gd name="connsiteY4444" fmla="*/ 372159 h 3387755"/>
              <a:gd name="connsiteX4445" fmla="*/ 3719520 w 7406330"/>
              <a:gd name="connsiteY4445" fmla="*/ 367487 h 3387755"/>
              <a:gd name="connsiteX4446" fmla="*/ 3703165 w 7406330"/>
              <a:gd name="connsiteY4446" fmla="*/ 365150 h 3387755"/>
              <a:gd name="connsiteX4447" fmla="*/ 3712511 w 7406330"/>
              <a:gd name="connsiteY4447" fmla="*/ 362814 h 3387755"/>
              <a:gd name="connsiteX4448" fmla="*/ 3698493 w 7406330"/>
              <a:gd name="connsiteY4448" fmla="*/ 346459 h 3387755"/>
              <a:gd name="connsiteX4449" fmla="*/ 3703165 w 7406330"/>
              <a:gd name="connsiteY4449" fmla="*/ 346459 h 3387755"/>
              <a:gd name="connsiteX4450" fmla="*/ 3698493 w 7406330"/>
              <a:gd name="connsiteY4450" fmla="*/ 346459 h 3387755"/>
              <a:gd name="connsiteX4451" fmla="*/ 3707838 w 7406330"/>
              <a:gd name="connsiteY4451" fmla="*/ 337114 h 3387755"/>
              <a:gd name="connsiteX4452" fmla="*/ 3759238 w 7406330"/>
              <a:gd name="connsiteY4452" fmla="*/ 318423 h 3387755"/>
              <a:gd name="connsiteX4453" fmla="*/ 3749893 w 7406330"/>
              <a:gd name="connsiteY4453" fmla="*/ 330105 h 3387755"/>
              <a:gd name="connsiteX4454" fmla="*/ 3752229 w 7406330"/>
              <a:gd name="connsiteY4454" fmla="*/ 337114 h 3387755"/>
              <a:gd name="connsiteX4455" fmla="*/ 3766247 w 7406330"/>
              <a:gd name="connsiteY4455" fmla="*/ 339450 h 3387755"/>
              <a:gd name="connsiteX4456" fmla="*/ 3740547 w 7406330"/>
              <a:gd name="connsiteY4456" fmla="*/ 353468 h 3387755"/>
              <a:gd name="connsiteX4457" fmla="*/ 3738211 w 7406330"/>
              <a:gd name="connsiteY4457" fmla="*/ 355805 h 3387755"/>
              <a:gd name="connsiteX4458" fmla="*/ 3761575 w 7406330"/>
              <a:gd name="connsiteY4458" fmla="*/ 365150 h 3387755"/>
              <a:gd name="connsiteX4459" fmla="*/ 3735874 w 7406330"/>
              <a:gd name="connsiteY4459" fmla="*/ 355805 h 3387755"/>
              <a:gd name="connsiteX4460" fmla="*/ 3731202 w 7406330"/>
              <a:gd name="connsiteY4460" fmla="*/ 362814 h 3387755"/>
              <a:gd name="connsiteX4461" fmla="*/ 3745220 w 7406330"/>
              <a:gd name="connsiteY4461" fmla="*/ 365150 h 3387755"/>
              <a:gd name="connsiteX4462" fmla="*/ 3738211 w 7406330"/>
              <a:gd name="connsiteY4462" fmla="*/ 365150 h 3387755"/>
              <a:gd name="connsiteX4463" fmla="*/ 3777929 w 7406330"/>
              <a:gd name="connsiteY4463" fmla="*/ 372159 h 3387755"/>
              <a:gd name="connsiteX4464" fmla="*/ 3766247 w 7406330"/>
              <a:gd name="connsiteY4464" fmla="*/ 379169 h 3387755"/>
              <a:gd name="connsiteX4465" fmla="*/ 3824657 w 7406330"/>
              <a:gd name="connsiteY4465" fmla="*/ 372159 h 3387755"/>
              <a:gd name="connsiteX4466" fmla="*/ 3829330 w 7406330"/>
              <a:gd name="connsiteY4466" fmla="*/ 376832 h 3387755"/>
              <a:gd name="connsiteX4467" fmla="*/ 3962504 w 7406330"/>
              <a:gd name="connsiteY4467" fmla="*/ 372159 h 3387755"/>
              <a:gd name="connsiteX4468" fmla="*/ 3955495 w 7406330"/>
              <a:gd name="connsiteY4468" fmla="*/ 372159 h 3387755"/>
              <a:gd name="connsiteX4469" fmla="*/ 3976522 w 7406330"/>
              <a:gd name="connsiteY4469" fmla="*/ 379169 h 3387755"/>
              <a:gd name="connsiteX4470" fmla="*/ 4013904 w 7406330"/>
              <a:gd name="connsiteY4470" fmla="*/ 367487 h 3387755"/>
              <a:gd name="connsiteX4471" fmla="*/ 4018577 w 7406330"/>
              <a:gd name="connsiteY4471" fmla="*/ 339450 h 3387755"/>
              <a:gd name="connsiteX4472" fmla="*/ 4069977 w 7406330"/>
              <a:gd name="connsiteY4472" fmla="*/ 339450 h 3387755"/>
              <a:gd name="connsiteX4473" fmla="*/ 4093341 w 7406330"/>
              <a:gd name="connsiteY4473" fmla="*/ 323095 h 3387755"/>
              <a:gd name="connsiteX4474" fmla="*/ 4065304 w 7406330"/>
              <a:gd name="connsiteY4474" fmla="*/ 311413 h 3387755"/>
              <a:gd name="connsiteX4475" fmla="*/ 4226515 w 7406330"/>
              <a:gd name="connsiteY4475" fmla="*/ 309077 h 3387755"/>
              <a:gd name="connsiteX4476" fmla="*/ 4182123 w 7406330"/>
              <a:gd name="connsiteY4476" fmla="*/ 295059 h 3387755"/>
              <a:gd name="connsiteX4477" fmla="*/ 4182123 w 7406330"/>
              <a:gd name="connsiteY4477" fmla="*/ 295059 h 3387755"/>
              <a:gd name="connsiteX4478" fmla="*/ 4189133 w 7406330"/>
              <a:gd name="connsiteY4478" fmla="*/ 295059 h 3387755"/>
              <a:gd name="connsiteX4479" fmla="*/ 4055959 w 7406330"/>
              <a:gd name="connsiteY4479" fmla="*/ 297395 h 3387755"/>
              <a:gd name="connsiteX4480" fmla="*/ 4039604 w 7406330"/>
              <a:gd name="connsiteY4480" fmla="*/ 295059 h 3387755"/>
              <a:gd name="connsiteX4481" fmla="*/ 4044277 w 7406330"/>
              <a:gd name="connsiteY4481" fmla="*/ 292722 h 3387755"/>
              <a:gd name="connsiteX4482" fmla="*/ 4027922 w 7406330"/>
              <a:gd name="connsiteY4482" fmla="*/ 288050 h 3387755"/>
              <a:gd name="connsiteX4483" fmla="*/ 4013904 w 7406330"/>
              <a:gd name="connsiteY4483" fmla="*/ 288050 h 3387755"/>
              <a:gd name="connsiteX4484" fmla="*/ 4002222 w 7406330"/>
              <a:gd name="connsiteY4484" fmla="*/ 255340 h 3387755"/>
              <a:gd name="connsiteX4485" fmla="*/ 4027922 w 7406330"/>
              <a:gd name="connsiteY4485" fmla="*/ 245995 h 3387755"/>
              <a:gd name="connsiteX4486" fmla="*/ 4023249 w 7406330"/>
              <a:gd name="connsiteY4486" fmla="*/ 243658 h 3387755"/>
              <a:gd name="connsiteX4487" fmla="*/ 4098014 w 7406330"/>
              <a:gd name="connsiteY4487" fmla="*/ 224967 h 3387755"/>
              <a:gd name="connsiteX4488" fmla="*/ 4100350 w 7406330"/>
              <a:gd name="connsiteY4488" fmla="*/ 222631 h 3387755"/>
              <a:gd name="connsiteX4489" fmla="*/ 4027922 w 7406330"/>
              <a:gd name="connsiteY4489" fmla="*/ 206276 h 3387755"/>
              <a:gd name="connsiteX4490" fmla="*/ 4002222 w 7406330"/>
              <a:gd name="connsiteY4490" fmla="*/ 220294 h 3387755"/>
              <a:gd name="connsiteX4491" fmla="*/ 4004558 w 7406330"/>
              <a:gd name="connsiteY4491" fmla="*/ 222631 h 3387755"/>
              <a:gd name="connsiteX4492" fmla="*/ 4016240 w 7406330"/>
              <a:gd name="connsiteY4492" fmla="*/ 227304 h 3387755"/>
              <a:gd name="connsiteX4493" fmla="*/ 3941476 w 7406330"/>
              <a:gd name="connsiteY4493" fmla="*/ 245995 h 3387755"/>
              <a:gd name="connsiteX4494" fmla="*/ 3920449 w 7406330"/>
              <a:gd name="connsiteY4494" fmla="*/ 253004 h 3387755"/>
              <a:gd name="connsiteX4495" fmla="*/ 3925121 w 7406330"/>
              <a:gd name="connsiteY4495" fmla="*/ 257677 h 3387755"/>
              <a:gd name="connsiteX4496" fmla="*/ 3922785 w 7406330"/>
              <a:gd name="connsiteY4496" fmla="*/ 267022 h 3387755"/>
              <a:gd name="connsiteX4497" fmla="*/ 3920449 w 7406330"/>
              <a:gd name="connsiteY4497" fmla="*/ 278704 h 3387755"/>
              <a:gd name="connsiteX4498" fmla="*/ 3953158 w 7406330"/>
              <a:gd name="connsiteY4498" fmla="*/ 285713 h 3387755"/>
              <a:gd name="connsiteX4499" fmla="*/ 3950822 w 7406330"/>
              <a:gd name="connsiteY4499" fmla="*/ 288050 h 3387755"/>
              <a:gd name="connsiteX4500" fmla="*/ 3967176 w 7406330"/>
              <a:gd name="connsiteY4500" fmla="*/ 297395 h 3387755"/>
              <a:gd name="connsiteX4501" fmla="*/ 3948485 w 7406330"/>
              <a:gd name="connsiteY4501" fmla="*/ 304404 h 3387755"/>
              <a:gd name="connsiteX4502" fmla="*/ 3946149 w 7406330"/>
              <a:gd name="connsiteY4502" fmla="*/ 309077 h 3387755"/>
              <a:gd name="connsiteX4503" fmla="*/ 3911103 w 7406330"/>
              <a:gd name="connsiteY4503" fmla="*/ 313750 h 3387755"/>
              <a:gd name="connsiteX4504" fmla="*/ 3908767 w 7406330"/>
              <a:gd name="connsiteY4504" fmla="*/ 316086 h 3387755"/>
              <a:gd name="connsiteX4505" fmla="*/ 3908767 w 7406330"/>
              <a:gd name="connsiteY4505" fmla="*/ 323095 h 3387755"/>
              <a:gd name="connsiteX4506" fmla="*/ 3855030 w 7406330"/>
              <a:gd name="connsiteY4506" fmla="*/ 353468 h 3387755"/>
              <a:gd name="connsiteX4507" fmla="*/ 3857367 w 7406330"/>
              <a:gd name="connsiteY4507" fmla="*/ 360477 h 3387755"/>
              <a:gd name="connsiteX4508" fmla="*/ 3815312 w 7406330"/>
              <a:gd name="connsiteY4508" fmla="*/ 351132 h 3387755"/>
              <a:gd name="connsiteX4509" fmla="*/ 3815312 w 7406330"/>
              <a:gd name="connsiteY4509" fmla="*/ 355805 h 3387755"/>
              <a:gd name="connsiteX4510" fmla="*/ 3803630 w 7406330"/>
              <a:gd name="connsiteY4510" fmla="*/ 358141 h 3387755"/>
              <a:gd name="connsiteX4511" fmla="*/ 3808302 w 7406330"/>
              <a:gd name="connsiteY4511" fmla="*/ 362814 h 3387755"/>
              <a:gd name="connsiteX4512" fmla="*/ 3810639 w 7406330"/>
              <a:gd name="connsiteY4512" fmla="*/ 367487 h 3387755"/>
              <a:gd name="connsiteX4513" fmla="*/ 3770920 w 7406330"/>
              <a:gd name="connsiteY4513" fmla="*/ 372159 h 3387755"/>
              <a:gd name="connsiteX4514" fmla="*/ 3773257 w 7406330"/>
              <a:gd name="connsiteY4514" fmla="*/ 369823 h 3387755"/>
              <a:gd name="connsiteX4515" fmla="*/ 3794284 w 7406330"/>
              <a:gd name="connsiteY4515" fmla="*/ 367487 h 3387755"/>
              <a:gd name="connsiteX4516" fmla="*/ 3791948 w 7406330"/>
              <a:gd name="connsiteY4516" fmla="*/ 365150 h 3387755"/>
              <a:gd name="connsiteX4517" fmla="*/ 3768584 w 7406330"/>
              <a:gd name="connsiteY4517" fmla="*/ 355805 h 3387755"/>
              <a:gd name="connsiteX4518" fmla="*/ 3782602 w 7406330"/>
              <a:gd name="connsiteY4518" fmla="*/ 353468 h 3387755"/>
              <a:gd name="connsiteX4519" fmla="*/ 3791948 w 7406330"/>
              <a:gd name="connsiteY4519" fmla="*/ 358141 h 3387755"/>
              <a:gd name="connsiteX4520" fmla="*/ 3791948 w 7406330"/>
              <a:gd name="connsiteY4520" fmla="*/ 353468 h 3387755"/>
              <a:gd name="connsiteX4521" fmla="*/ 3812975 w 7406330"/>
              <a:gd name="connsiteY4521" fmla="*/ 353468 h 3387755"/>
              <a:gd name="connsiteX4522" fmla="*/ 3819984 w 7406330"/>
              <a:gd name="connsiteY4522" fmla="*/ 346459 h 3387755"/>
              <a:gd name="connsiteX4523" fmla="*/ 3782602 w 7406330"/>
              <a:gd name="connsiteY4523" fmla="*/ 320759 h 3387755"/>
              <a:gd name="connsiteX4524" fmla="*/ 3784939 w 7406330"/>
              <a:gd name="connsiteY4524" fmla="*/ 318423 h 3387755"/>
              <a:gd name="connsiteX4525" fmla="*/ 3759238 w 7406330"/>
              <a:gd name="connsiteY4525" fmla="*/ 299732 h 3387755"/>
              <a:gd name="connsiteX4526" fmla="*/ 3733538 w 7406330"/>
              <a:gd name="connsiteY4526" fmla="*/ 311413 h 3387755"/>
              <a:gd name="connsiteX4527" fmla="*/ 3677465 w 7406330"/>
              <a:gd name="connsiteY4527" fmla="*/ 325432 h 3387755"/>
              <a:gd name="connsiteX4528" fmla="*/ 3637746 w 7406330"/>
              <a:gd name="connsiteY4528" fmla="*/ 311413 h 3387755"/>
              <a:gd name="connsiteX4529" fmla="*/ 3654101 w 7406330"/>
              <a:gd name="connsiteY4529" fmla="*/ 309077 h 3387755"/>
              <a:gd name="connsiteX4530" fmla="*/ 3635410 w 7406330"/>
              <a:gd name="connsiteY4530" fmla="*/ 311413 h 3387755"/>
              <a:gd name="connsiteX4531" fmla="*/ 3637746 w 7406330"/>
              <a:gd name="connsiteY4531" fmla="*/ 302068 h 3387755"/>
              <a:gd name="connsiteX4532" fmla="*/ 3647092 w 7406330"/>
              <a:gd name="connsiteY4532" fmla="*/ 295059 h 3387755"/>
              <a:gd name="connsiteX4533" fmla="*/ 3640083 w 7406330"/>
              <a:gd name="connsiteY4533" fmla="*/ 297395 h 3387755"/>
              <a:gd name="connsiteX4534" fmla="*/ 3649428 w 7406330"/>
              <a:gd name="connsiteY4534" fmla="*/ 299732 h 3387755"/>
              <a:gd name="connsiteX4535" fmla="*/ 3649428 w 7406330"/>
              <a:gd name="connsiteY4535" fmla="*/ 295059 h 3387755"/>
              <a:gd name="connsiteX4536" fmla="*/ 3630737 w 7406330"/>
              <a:gd name="connsiteY4536" fmla="*/ 288050 h 3387755"/>
              <a:gd name="connsiteX4537" fmla="*/ 3637746 w 7406330"/>
              <a:gd name="connsiteY4537" fmla="*/ 288050 h 3387755"/>
              <a:gd name="connsiteX4538" fmla="*/ 3626065 w 7406330"/>
              <a:gd name="connsiteY4538" fmla="*/ 285713 h 3387755"/>
              <a:gd name="connsiteX4539" fmla="*/ 3628401 w 7406330"/>
              <a:gd name="connsiteY4539" fmla="*/ 281040 h 3387755"/>
              <a:gd name="connsiteX4540" fmla="*/ 3637746 w 7406330"/>
              <a:gd name="connsiteY4540" fmla="*/ 278704 h 3387755"/>
              <a:gd name="connsiteX4541" fmla="*/ 3630737 w 7406330"/>
              <a:gd name="connsiteY4541" fmla="*/ 276368 h 3387755"/>
              <a:gd name="connsiteX4542" fmla="*/ 3637746 w 7406330"/>
              <a:gd name="connsiteY4542" fmla="*/ 271695 h 3387755"/>
              <a:gd name="connsiteX4543" fmla="*/ 3633074 w 7406330"/>
              <a:gd name="connsiteY4543" fmla="*/ 269359 h 3387755"/>
              <a:gd name="connsiteX4544" fmla="*/ 3626065 w 7406330"/>
              <a:gd name="connsiteY4544" fmla="*/ 267022 h 3387755"/>
              <a:gd name="connsiteX4545" fmla="*/ 3628401 w 7406330"/>
              <a:gd name="connsiteY4545" fmla="*/ 264686 h 3387755"/>
              <a:gd name="connsiteX4546" fmla="*/ 3642419 w 7406330"/>
              <a:gd name="connsiteY4546" fmla="*/ 264686 h 3387755"/>
              <a:gd name="connsiteX4547" fmla="*/ 3665783 w 7406330"/>
              <a:gd name="connsiteY4547" fmla="*/ 257677 h 3387755"/>
              <a:gd name="connsiteX4548" fmla="*/ 3654101 w 7406330"/>
              <a:gd name="connsiteY4548" fmla="*/ 257677 h 3387755"/>
              <a:gd name="connsiteX4549" fmla="*/ 3663447 w 7406330"/>
              <a:gd name="connsiteY4549" fmla="*/ 255340 h 3387755"/>
              <a:gd name="connsiteX4550" fmla="*/ 3658774 w 7406330"/>
              <a:gd name="connsiteY4550" fmla="*/ 253004 h 3387755"/>
              <a:gd name="connsiteX4551" fmla="*/ 3689147 w 7406330"/>
              <a:gd name="connsiteY4551" fmla="*/ 250667 h 3387755"/>
              <a:gd name="connsiteX4552" fmla="*/ 3675129 w 7406330"/>
              <a:gd name="connsiteY4552" fmla="*/ 248331 h 3387755"/>
              <a:gd name="connsiteX4553" fmla="*/ 3675129 w 7406330"/>
              <a:gd name="connsiteY4553" fmla="*/ 245995 h 3387755"/>
              <a:gd name="connsiteX4554" fmla="*/ 3696156 w 7406330"/>
              <a:gd name="connsiteY4554" fmla="*/ 241322 h 3387755"/>
              <a:gd name="connsiteX4555" fmla="*/ 3693820 w 7406330"/>
              <a:gd name="connsiteY4555" fmla="*/ 243658 h 3387755"/>
              <a:gd name="connsiteX4556" fmla="*/ 3696156 w 7406330"/>
              <a:gd name="connsiteY4556" fmla="*/ 241322 h 3387755"/>
              <a:gd name="connsiteX4557" fmla="*/ 3712511 w 7406330"/>
              <a:gd name="connsiteY4557" fmla="*/ 238986 h 3387755"/>
              <a:gd name="connsiteX4558" fmla="*/ 3712511 w 7406330"/>
              <a:gd name="connsiteY4558" fmla="*/ 234313 h 3387755"/>
              <a:gd name="connsiteX4559" fmla="*/ 3705502 w 7406330"/>
              <a:gd name="connsiteY4559" fmla="*/ 234313 h 3387755"/>
              <a:gd name="connsiteX4560" fmla="*/ 3717184 w 7406330"/>
              <a:gd name="connsiteY4560" fmla="*/ 238986 h 3387755"/>
              <a:gd name="connsiteX4561" fmla="*/ 3742884 w 7406330"/>
              <a:gd name="connsiteY4561" fmla="*/ 236649 h 3387755"/>
              <a:gd name="connsiteX4562" fmla="*/ 3733538 w 7406330"/>
              <a:gd name="connsiteY4562" fmla="*/ 234313 h 3387755"/>
              <a:gd name="connsiteX4563" fmla="*/ 3763911 w 7406330"/>
              <a:gd name="connsiteY4563" fmla="*/ 220294 h 3387755"/>
              <a:gd name="connsiteX4564" fmla="*/ 3768584 w 7406330"/>
              <a:gd name="connsiteY4564" fmla="*/ 220294 h 3387755"/>
              <a:gd name="connsiteX4565" fmla="*/ 3777929 w 7406330"/>
              <a:gd name="connsiteY4565" fmla="*/ 220294 h 3387755"/>
              <a:gd name="connsiteX4566" fmla="*/ 3761575 w 7406330"/>
              <a:gd name="connsiteY4566" fmla="*/ 217958 h 3387755"/>
              <a:gd name="connsiteX4567" fmla="*/ 3784939 w 7406330"/>
              <a:gd name="connsiteY4567" fmla="*/ 215622 h 3387755"/>
              <a:gd name="connsiteX4568" fmla="*/ 3775593 w 7406330"/>
              <a:gd name="connsiteY4568" fmla="*/ 215622 h 3387755"/>
              <a:gd name="connsiteX4569" fmla="*/ 3794284 w 7406330"/>
              <a:gd name="connsiteY4569" fmla="*/ 203940 h 3387755"/>
              <a:gd name="connsiteX4570" fmla="*/ 3810639 w 7406330"/>
              <a:gd name="connsiteY4570" fmla="*/ 199267 h 3387755"/>
              <a:gd name="connsiteX4571" fmla="*/ 3808302 w 7406330"/>
              <a:gd name="connsiteY4571" fmla="*/ 194594 h 3387755"/>
              <a:gd name="connsiteX4572" fmla="*/ 3822321 w 7406330"/>
              <a:gd name="connsiteY4572" fmla="*/ 194594 h 3387755"/>
              <a:gd name="connsiteX4573" fmla="*/ 3817648 w 7406330"/>
              <a:gd name="connsiteY4573" fmla="*/ 189922 h 3387755"/>
              <a:gd name="connsiteX4574" fmla="*/ 3831666 w 7406330"/>
              <a:gd name="connsiteY4574" fmla="*/ 185249 h 3387755"/>
              <a:gd name="connsiteX4575" fmla="*/ 3836339 w 7406330"/>
              <a:gd name="connsiteY4575" fmla="*/ 182912 h 3387755"/>
              <a:gd name="connsiteX4576" fmla="*/ 3857367 w 7406330"/>
              <a:gd name="connsiteY4576" fmla="*/ 178240 h 3387755"/>
              <a:gd name="connsiteX4577" fmla="*/ 3845685 w 7406330"/>
              <a:gd name="connsiteY4577" fmla="*/ 178240 h 3387755"/>
              <a:gd name="connsiteX4578" fmla="*/ 3845685 w 7406330"/>
              <a:gd name="connsiteY4578" fmla="*/ 175903 h 3387755"/>
              <a:gd name="connsiteX4579" fmla="*/ 3864375 w 7406330"/>
              <a:gd name="connsiteY4579" fmla="*/ 173567 h 3387755"/>
              <a:gd name="connsiteX4580" fmla="*/ 3857367 w 7406330"/>
              <a:gd name="connsiteY4580" fmla="*/ 173567 h 3387755"/>
              <a:gd name="connsiteX4581" fmla="*/ 3883067 w 7406330"/>
              <a:gd name="connsiteY4581" fmla="*/ 171230 h 3387755"/>
              <a:gd name="connsiteX4582" fmla="*/ 3883067 w 7406330"/>
              <a:gd name="connsiteY4582" fmla="*/ 168894 h 3387755"/>
              <a:gd name="connsiteX4583" fmla="*/ 3880730 w 7406330"/>
              <a:gd name="connsiteY4583" fmla="*/ 166558 h 3387755"/>
              <a:gd name="connsiteX4584" fmla="*/ 3855030 w 7406330"/>
              <a:gd name="connsiteY4584" fmla="*/ 171230 h 3387755"/>
              <a:gd name="connsiteX4585" fmla="*/ 3850357 w 7406330"/>
              <a:gd name="connsiteY4585" fmla="*/ 168894 h 3387755"/>
              <a:gd name="connsiteX4586" fmla="*/ 3836339 w 7406330"/>
              <a:gd name="connsiteY4586" fmla="*/ 171230 h 3387755"/>
              <a:gd name="connsiteX4587" fmla="*/ 3805966 w 7406330"/>
              <a:gd name="connsiteY4587" fmla="*/ 175903 h 3387755"/>
              <a:gd name="connsiteX4588" fmla="*/ 3834003 w 7406330"/>
              <a:gd name="connsiteY4588" fmla="*/ 171230 h 3387755"/>
              <a:gd name="connsiteX4589" fmla="*/ 3845685 w 7406330"/>
              <a:gd name="connsiteY4589" fmla="*/ 168894 h 3387755"/>
              <a:gd name="connsiteX4590" fmla="*/ 3838675 w 7406330"/>
              <a:gd name="connsiteY4590" fmla="*/ 166558 h 3387755"/>
              <a:gd name="connsiteX4591" fmla="*/ 3866712 w 7406330"/>
              <a:gd name="connsiteY4591" fmla="*/ 164221 h 3387755"/>
              <a:gd name="connsiteX4592" fmla="*/ 3880730 w 7406330"/>
              <a:gd name="connsiteY4592" fmla="*/ 159549 h 3387755"/>
              <a:gd name="connsiteX4593" fmla="*/ 3876057 w 7406330"/>
              <a:gd name="connsiteY4593" fmla="*/ 166558 h 3387755"/>
              <a:gd name="connsiteX4594" fmla="*/ 3892412 w 7406330"/>
              <a:gd name="connsiteY4594" fmla="*/ 164221 h 3387755"/>
              <a:gd name="connsiteX4595" fmla="*/ 3885403 w 7406330"/>
              <a:gd name="connsiteY4595" fmla="*/ 168894 h 3387755"/>
              <a:gd name="connsiteX4596" fmla="*/ 3906430 w 7406330"/>
              <a:gd name="connsiteY4596" fmla="*/ 166558 h 3387755"/>
              <a:gd name="connsiteX4597" fmla="*/ 3901758 w 7406330"/>
              <a:gd name="connsiteY4597" fmla="*/ 164221 h 3387755"/>
              <a:gd name="connsiteX4598" fmla="*/ 3918112 w 7406330"/>
              <a:gd name="connsiteY4598" fmla="*/ 161885 h 3387755"/>
              <a:gd name="connsiteX4599" fmla="*/ 3894748 w 7406330"/>
              <a:gd name="connsiteY4599" fmla="*/ 161885 h 3387755"/>
              <a:gd name="connsiteX4600" fmla="*/ 3897085 w 7406330"/>
              <a:gd name="connsiteY4600" fmla="*/ 157212 h 3387755"/>
              <a:gd name="connsiteX4601" fmla="*/ 3936803 w 7406330"/>
              <a:gd name="connsiteY4601" fmla="*/ 159549 h 3387755"/>
              <a:gd name="connsiteX4602" fmla="*/ 3922785 w 7406330"/>
              <a:gd name="connsiteY4602" fmla="*/ 157212 h 3387755"/>
              <a:gd name="connsiteX4603" fmla="*/ 3939140 w 7406330"/>
              <a:gd name="connsiteY4603" fmla="*/ 150203 h 3387755"/>
              <a:gd name="connsiteX4604" fmla="*/ 3936803 w 7406330"/>
              <a:gd name="connsiteY4604" fmla="*/ 147867 h 3387755"/>
              <a:gd name="connsiteX4605" fmla="*/ 3948485 w 7406330"/>
              <a:gd name="connsiteY4605" fmla="*/ 147867 h 3387755"/>
              <a:gd name="connsiteX4606" fmla="*/ 3948485 w 7406330"/>
              <a:gd name="connsiteY4606" fmla="*/ 147867 h 3387755"/>
              <a:gd name="connsiteX4607" fmla="*/ 3957831 w 7406330"/>
              <a:gd name="connsiteY4607" fmla="*/ 147867 h 3387755"/>
              <a:gd name="connsiteX4608" fmla="*/ 3962504 w 7406330"/>
              <a:gd name="connsiteY4608" fmla="*/ 157212 h 3387755"/>
              <a:gd name="connsiteX4609" fmla="*/ 3971849 w 7406330"/>
              <a:gd name="connsiteY4609" fmla="*/ 159549 h 3387755"/>
              <a:gd name="connsiteX4610" fmla="*/ 3988204 w 7406330"/>
              <a:gd name="connsiteY4610" fmla="*/ 152539 h 3387755"/>
              <a:gd name="connsiteX4611" fmla="*/ 4009231 w 7406330"/>
              <a:gd name="connsiteY4611" fmla="*/ 152539 h 3387755"/>
              <a:gd name="connsiteX4612" fmla="*/ 3990540 w 7406330"/>
              <a:gd name="connsiteY4612" fmla="*/ 145530 h 3387755"/>
              <a:gd name="connsiteX4613" fmla="*/ 4030259 w 7406330"/>
              <a:gd name="connsiteY4613" fmla="*/ 147867 h 3387755"/>
              <a:gd name="connsiteX4614" fmla="*/ 4041941 w 7406330"/>
              <a:gd name="connsiteY4614" fmla="*/ 150203 h 3387755"/>
              <a:gd name="connsiteX4615" fmla="*/ 4039604 w 7406330"/>
              <a:gd name="connsiteY4615" fmla="*/ 147867 h 3387755"/>
              <a:gd name="connsiteX4616" fmla="*/ 4027922 w 7406330"/>
              <a:gd name="connsiteY4616" fmla="*/ 143194 h 3387755"/>
              <a:gd name="connsiteX4617" fmla="*/ 4058295 w 7406330"/>
              <a:gd name="connsiteY4617" fmla="*/ 138521 h 3387755"/>
              <a:gd name="connsiteX4618" fmla="*/ 4083996 w 7406330"/>
              <a:gd name="connsiteY4618" fmla="*/ 138521 h 3387755"/>
              <a:gd name="connsiteX4619" fmla="*/ 4100350 w 7406330"/>
              <a:gd name="connsiteY4619" fmla="*/ 136185 h 3387755"/>
              <a:gd name="connsiteX4620" fmla="*/ 4100350 w 7406330"/>
              <a:gd name="connsiteY4620" fmla="*/ 138521 h 3387755"/>
              <a:gd name="connsiteX4621" fmla="*/ 4081659 w 7406330"/>
              <a:gd name="connsiteY4621" fmla="*/ 143194 h 3387755"/>
              <a:gd name="connsiteX4622" fmla="*/ 4076986 w 7406330"/>
              <a:gd name="connsiteY4622" fmla="*/ 147867 h 3387755"/>
              <a:gd name="connsiteX4623" fmla="*/ 4112032 w 7406330"/>
              <a:gd name="connsiteY4623" fmla="*/ 138521 h 3387755"/>
              <a:gd name="connsiteX4624" fmla="*/ 4128387 w 7406330"/>
              <a:gd name="connsiteY4624" fmla="*/ 140857 h 3387755"/>
              <a:gd name="connsiteX4625" fmla="*/ 4149414 w 7406330"/>
              <a:gd name="connsiteY4625" fmla="*/ 145530 h 3387755"/>
              <a:gd name="connsiteX4626" fmla="*/ 4135396 w 7406330"/>
              <a:gd name="connsiteY4626" fmla="*/ 145530 h 3387755"/>
              <a:gd name="connsiteX4627" fmla="*/ 4210160 w 7406330"/>
              <a:gd name="connsiteY4627" fmla="*/ 152539 h 3387755"/>
              <a:gd name="connsiteX4628" fmla="*/ 4161096 w 7406330"/>
              <a:gd name="connsiteY4628" fmla="*/ 152539 h 3387755"/>
              <a:gd name="connsiteX4629" fmla="*/ 4259224 w 7406330"/>
              <a:gd name="connsiteY4629" fmla="*/ 166558 h 3387755"/>
              <a:gd name="connsiteX4630" fmla="*/ 4233524 w 7406330"/>
              <a:gd name="connsiteY4630" fmla="*/ 166558 h 3387755"/>
              <a:gd name="connsiteX4631" fmla="*/ 4268570 w 7406330"/>
              <a:gd name="connsiteY4631" fmla="*/ 173567 h 3387755"/>
              <a:gd name="connsiteX4632" fmla="*/ 4266233 w 7406330"/>
              <a:gd name="connsiteY4632" fmla="*/ 175903 h 3387755"/>
              <a:gd name="connsiteX4633" fmla="*/ 4411089 w 7406330"/>
              <a:gd name="connsiteY4633" fmla="*/ 206276 h 3387755"/>
              <a:gd name="connsiteX4634" fmla="*/ 4455480 w 7406330"/>
              <a:gd name="connsiteY4634" fmla="*/ 229640 h 3387755"/>
              <a:gd name="connsiteX4635" fmla="*/ 4373707 w 7406330"/>
              <a:gd name="connsiteY4635" fmla="*/ 231976 h 3387755"/>
              <a:gd name="connsiteX4636" fmla="*/ 4245206 w 7406330"/>
              <a:gd name="connsiteY4636" fmla="*/ 203940 h 3387755"/>
              <a:gd name="connsiteX4637" fmla="*/ 4282588 w 7406330"/>
              <a:gd name="connsiteY4637" fmla="*/ 217958 h 3387755"/>
              <a:gd name="connsiteX4638" fmla="*/ 4315297 w 7406330"/>
              <a:gd name="connsiteY4638" fmla="*/ 229640 h 3387755"/>
              <a:gd name="connsiteX4639" fmla="*/ 4308288 w 7406330"/>
              <a:gd name="connsiteY4639" fmla="*/ 234313 h 3387755"/>
              <a:gd name="connsiteX4640" fmla="*/ 4326979 w 7406330"/>
              <a:gd name="connsiteY4640" fmla="*/ 243658 h 3387755"/>
              <a:gd name="connsiteX4641" fmla="*/ 4322307 w 7406330"/>
              <a:gd name="connsiteY4641" fmla="*/ 245995 h 3387755"/>
              <a:gd name="connsiteX4642" fmla="*/ 4397071 w 7406330"/>
              <a:gd name="connsiteY4642" fmla="*/ 262349 h 3387755"/>
              <a:gd name="connsiteX4643" fmla="*/ 4355016 w 7406330"/>
              <a:gd name="connsiteY4643" fmla="*/ 243658 h 3387755"/>
              <a:gd name="connsiteX4644" fmla="*/ 4404080 w 7406330"/>
              <a:gd name="connsiteY4644" fmla="*/ 250667 h 3387755"/>
              <a:gd name="connsiteX4645" fmla="*/ 4397071 w 7406330"/>
              <a:gd name="connsiteY4645" fmla="*/ 253004 h 3387755"/>
              <a:gd name="connsiteX4646" fmla="*/ 4448471 w 7406330"/>
              <a:gd name="connsiteY4646" fmla="*/ 260013 h 3387755"/>
              <a:gd name="connsiteX4647" fmla="*/ 4427444 w 7406330"/>
              <a:gd name="connsiteY4647" fmla="*/ 248331 h 3387755"/>
              <a:gd name="connsiteX4648" fmla="*/ 4525572 w 7406330"/>
              <a:gd name="connsiteY4648" fmla="*/ 253004 h 3387755"/>
              <a:gd name="connsiteX4649" fmla="*/ 4511554 w 7406330"/>
              <a:gd name="connsiteY4649" fmla="*/ 234313 h 3387755"/>
              <a:gd name="connsiteX4650" fmla="*/ 4513890 w 7406330"/>
              <a:gd name="connsiteY4650" fmla="*/ 222631 h 3387755"/>
              <a:gd name="connsiteX4651" fmla="*/ 4490526 w 7406330"/>
              <a:gd name="connsiteY4651" fmla="*/ 210949 h 3387755"/>
              <a:gd name="connsiteX4652" fmla="*/ 4574636 w 7406330"/>
              <a:gd name="connsiteY4652" fmla="*/ 234313 h 3387755"/>
              <a:gd name="connsiteX4653" fmla="*/ 4537254 w 7406330"/>
              <a:gd name="connsiteY4653" fmla="*/ 231976 h 3387755"/>
              <a:gd name="connsiteX4654" fmla="*/ 4600336 w 7406330"/>
              <a:gd name="connsiteY4654" fmla="*/ 250667 h 3387755"/>
              <a:gd name="connsiteX4655" fmla="*/ 4598000 w 7406330"/>
              <a:gd name="connsiteY4655" fmla="*/ 241322 h 3387755"/>
              <a:gd name="connsiteX4656" fmla="*/ 4623700 w 7406330"/>
              <a:gd name="connsiteY4656" fmla="*/ 243658 h 3387755"/>
              <a:gd name="connsiteX4657" fmla="*/ 4670427 w 7406330"/>
              <a:gd name="connsiteY4657" fmla="*/ 241322 h 3387755"/>
              <a:gd name="connsiteX4658" fmla="*/ 4740519 w 7406330"/>
              <a:gd name="connsiteY4658" fmla="*/ 245995 h 3387755"/>
              <a:gd name="connsiteX4659" fmla="*/ 4731173 w 7406330"/>
              <a:gd name="connsiteY4659" fmla="*/ 253004 h 3387755"/>
              <a:gd name="connsiteX4660" fmla="*/ 4717155 w 7406330"/>
              <a:gd name="connsiteY4660" fmla="*/ 253004 h 3387755"/>
              <a:gd name="connsiteX4661" fmla="*/ 4761546 w 7406330"/>
              <a:gd name="connsiteY4661" fmla="*/ 257677 h 3387755"/>
              <a:gd name="connsiteX4662" fmla="*/ 4801265 w 7406330"/>
              <a:gd name="connsiteY4662" fmla="*/ 262349 h 3387755"/>
              <a:gd name="connsiteX4663" fmla="*/ 4840983 w 7406330"/>
              <a:gd name="connsiteY4663" fmla="*/ 269359 h 3387755"/>
              <a:gd name="connsiteX4664" fmla="*/ 4862011 w 7406330"/>
              <a:gd name="connsiteY4664" fmla="*/ 281040 h 3387755"/>
              <a:gd name="connsiteX4665" fmla="*/ 4878365 w 7406330"/>
              <a:gd name="connsiteY4665" fmla="*/ 278704 h 3387755"/>
              <a:gd name="connsiteX4666" fmla="*/ 4859674 w 7406330"/>
              <a:gd name="connsiteY4666" fmla="*/ 262349 h 3387755"/>
              <a:gd name="connsiteX4667" fmla="*/ 4829301 w 7406330"/>
              <a:gd name="connsiteY4667" fmla="*/ 253004 h 3387755"/>
              <a:gd name="connsiteX4668" fmla="*/ 4810610 w 7406330"/>
              <a:gd name="connsiteY4668" fmla="*/ 243658 h 3387755"/>
              <a:gd name="connsiteX4669" fmla="*/ 4964811 w 7406330"/>
              <a:gd name="connsiteY4669" fmla="*/ 295059 h 3387755"/>
              <a:gd name="connsiteX4670" fmla="*/ 5053594 w 7406330"/>
              <a:gd name="connsiteY4670" fmla="*/ 334777 h 3387755"/>
              <a:gd name="connsiteX4671" fmla="*/ 5011539 w 7406330"/>
              <a:gd name="connsiteY4671" fmla="*/ 304404 h 3387755"/>
              <a:gd name="connsiteX4672" fmla="*/ 4997521 w 7406330"/>
              <a:gd name="connsiteY4672" fmla="*/ 295059 h 3387755"/>
              <a:gd name="connsiteX4673" fmla="*/ 5006866 w 7406330"/>
              <a:gd name="connsiteY4673" fmla="*/ 297395 h 3387755"/>
              <a:gd name="connsiteX4674" fmla="*/ 4981166 w 7406330"/>
              <a:gd name="connsiteY4674" fmla="*/ 276368 h 3387755"/>
              <a:gd name="connsiteX4675" fmla="*/ 5004530 w 7406330"/>
              <a:gd name="connsiteY4675" fmla="*/ 276368 h 3387755"/>
              <a:gd name="connsiteX4676" fmla="*/ 5025558 w 7406330"/>
              <a:gd name="connsiteY4676" fmla="*/ 262349 h 3387755"/>
              <a:gd name="connsiteX4677" fmla="*/ 5079294 w 7406330"/>
              <a:gd name="connsiteY4677" fmla="*/ 278704 h 3387755"/>
              <a:gd name="connsiteX4678" fmla="*/ 5088640 w 7406330"/>
              <a:gd name="connsiteY4678" fmla="*/ 299732 h 3387755"/>
              <a:gd name="connsiteX4679" fmla="*/ 5119013 w 7406330"/>
              <a:gd name="connsiteY4679" fmla="*/ 325432 h 3387755"/>
              <a:gd name="connsiteX4680" fmla="*/ 5161067 w 7406330"/>
              <a:gd name="connsiteY4680" fmla="*/ 362814 h 3387755"/>
              <a:gd name="connsiteX4681" fmla="*/ 5161067 w 7406330"/>
              <a:gd name="connsiteY4681" fmla="*/ 376832 h 3387755"/>
              <a:gd name="connsiteX4682" fmla="*/ 5142377 w 7406330"/>
              <a:gd name="connsiteY4682" fmla="*/ 379169 h 3387755"/>
              <a:gd name="connsiteX4683" fmla="*/ 5137704 w 7406330"/>
              <a:gd name="connsiteY4683" fmla="*/ 386178 h 3387755"/>
              <a:gd name="connsiteX4684" fmla="*/ 5100322 w 7406330"/>
              <a:gd name="connsiteY4684" fmla="*/ 376832 h 3387755"/>
              <a:gd name="connsiteX4685" fmla="*/ 5156395 w 7406330"/>
              <a:gd name="connsiteY4685" fmla="*/ 393187 h 3387755"/>
              <a:gd name="connsiteX4686" fmla="*/ 5193777 w 7406330"/>
              <a:gd name="connsiteY4686" fmla="*/ 383841 h 3387755"/>
              <a:gd name="connsiteX4687" fmla="*/ 5177422 w 7406330"/>
              <a:gd name="connsiteY4687" fmla="*/ 367487 h 3387755"/>
              <a:gd name="connsiteX4688" fmla="*/ 5277887 w 7406330"/>
              <a:gd name="connsiteY4688" fmla="*/ 414214 h 3387755"/>
              <a:gd name="connsiteX4689" fmla="*/ 5259196 w 7406330"/>
              <a:gd name="connsiteY4689" fmla="*/ 397860 h 3387755"/>
              <a:gd name="connsiteX4690" fmla="*/ 5149386 w 7406330"/>
              <a:gd name="connsiteY4690" fmla="*/ 346459 h 3387755"/>
              <a:gd name="connsiteX4691" fmla="*/ 5149386 w 7406330"/>
              <a:gd name="connsiteY4691" fmla="*/ 330105 h 3387755"/>
              <a:gd name="connsiteX4692" fmla="*/ 5112004 w 7406330"/>
              <a:gd name="connsiteY4692" fmla="*/ 309077 h 3387755"/>
              <a:gd name="connsiteX4693" fmla="*/ 5144713 w 7406330"/>
              <a:gd name="connsiteY4693" fmla="*/ 306741 h 3387755"/>
              <a:gd name="connsiteX4694" fmla="*/ 5130695 w 7406330"/>
              <a:gd name="connsiteY4694" fmla="*/ 295059 h 3387755"/>
              <a:gd name="connsiteX4695" fmla="*/ 5163404 w 7406330"/>
              <a:gd name="connsiteY4695" fmla="*/ 323095 h 3387755"/>
              <a:gd name="connsiteX4696" fmla="*/ 5233495 w 7406330"/>
              <a:gd name="connsiteY4696" fmla="*/ 353468 h 3387755"/>
              <a:gd name="connsiteX4697" fmla="*/ 5168077 w 7406330"/>
              <a:gd name="connsiteY4697" fmla="*/ 318423 h 3387755"/>
              <a:gd name="connsiteX4698" fmla="*/ 5214804 w 7406330"/>
              <a:gd name="connsiteY4698" fmla="*/ 332441 h 3387755"/>
              <a:gd name="connsiteX4699" fmla="*/ 5179759 w 7406330"/>
              <a:gd name="connsiteY4699" fmla="*/ 316086 h 3387755"/>
              <a:gd name="connsiteX4700" fmla="*/ 5196113 w 7406330"/>
              <a:gd name="connsiteY4700" fmla="*/ 323095 h 3387755"/>
              <a:gd name="connsiteX4701" fmla="*/ 5245177 w 7406330"/>
              <a:gd name="connsiteY4701" fmla="*/ 337114 h 3387755"/>
              <a:gd name="connsiteX4702" fmla="*/ 5310596 w 7406330"/>
              <a:gd name="connsiteY4702" fmla="*/ 365150 h 3387755"/>
              <a:gd name="connsiteX4703" fmla="*/ 5254523 w 7406330"/>
              <a:gd name="connsiteY4703" fmla="*/ 334777 h 3387755"/>
              <a:gd name="connsiteX4704" fmla="*/ 5233495 w 7406330"/>
              <a:gd name="connsiteY4704" fmla="*/ 318423 h 3387755"/>
              <a:gd name="connsiteX4705" fmla="*/ 5352651 w 7406330"/>
              <a:gd name="connsiteY4705" fmla="*/ 348796 h 3387755"/>
              <a:gd name="connsiteX4706" fmla="*/ 5366669 w 7406330"/>
              <a:gd name="connsiteY4706" fmla="*/ 353468 h 3387755"/>
              <a:gd name="connsiteX4707" fmla="*/ 5336296 w 7406330"/>
              <a:gd name="connsiteY4707" fmla="*/ 334777 h 3387755"/>
              <a:gd name="connsiteX4708" fmla="*/ 5359660 w 7406330"/>
              <a:gd name="connsiteY4708" fmla="*/ 341786 h 3387755"/>
              <a:gd name="connsiteX4709" fmla="*/ 5331623 w 7406330"/>
              <a:gd name="connsiteY4709" fmla="*/ 330105 h 3387755"/>
              <a:gd name="connsiteX4710" fmla="*/ 5331623 w 7406330"/>
              <a:gd name="connsiteY4710" fmla="*/ 325432 h 3387755"/>
              <a:gd name="connsiteX4711" fmla="*/ 5352651 w 7406330"/>
              <a:gd name="connsiteY4711" fmla="*/ 332441 h 3387755"/>
              <a:gd name="connsiteX4712" fmla="*/ 5359660 w 7406330"/>
              <a:gd name="connsiteY4712" fmla="*/ 334777 h 3387755"/>
              <a:gd name="connsiteX4713" fmla="*/ 5343305 w 7406330"/>
              <a:gd name="connsiteY4713" fmla="*/ 325432 h 3387755"/>
              <a:gd name="connsiteX4714" fmla="*/ 5464797 w 7406330"/>
              <a:gd name="connsiteY4714" fmla="*/ 358141 h 3387755"/>
              <a:gd name="connsiteX4715" fmla="*/ 5443770 w 7406330"/>
              <a:gd name="connsiteY4715" fmla="*/ 351132 h 3387755"/>
              <a:gd name="connsiteX4716" fmla="*/ 5446106 w 7406330"/>
              <a:gd name="connsiteY4716" fmla="*/ 348796 h 3387755"/>
              <a:gd name="connsiteX4717" fmla="*/ 5476479 w 7406330"/>
              <a:gd name="connsiteY4717" fmla="*/ 358141 h 3387755"/>
              <a:gd name="connsiteX4718" fmla="*/ 5516198 w 7406330"/>
              <a:gd name="connsiteY4718" fmla="*/ 372159 h 3387755"/>
              <a:gd name="connsiteX4719" fmla="*/ 5504516 w 7406330"/>
              <a:gd name="connsiteY4719" fmla="*/ 369823 h 3387755"/>
              <a:gd name="connsiteX4720" fmla="*/ 5525543 w 7406330"/>
              <a:gd name="connsiteY4720" fmla="*/ 376832 h 3387755"/>
              <a:gd name="connsiteX4721" fmla="*/ 5539562 w 7406330"/>
              <a:gd name="connsiteY4721" fmla="*/ 381505 h 3387755"/>
              <a:gd name="connsiteX4722" fmla="*/ 5579280 w 7406330"/>
              <a:gd name="connsiteY4722" fmla="*/ 395523 h 3387755"/>
              <a:gd name="connsiteX4723" fmla="*/ 5551243 w 7406330"/>
              <a:gd name="connsiteY4723" fmla="*/ 379169 h 3387755"/>
              <a:gd name="connsiteX4724" fmla="*/ 5590962 w 7406330"/>
              <a:gd name="connsiteY4724" fmla="*/ 395523 h 3387755"/>
              <a:gd name="connsiteX4725" fmla="*/ 5590962 w 7406330"/>
              <a:gd name="connsiteY4725" fmla="*/ 386178 h 3387755"/>
              <a:gd name="connsiteX4726" fmla="*/ 5672735 w 7406330"/>
              <a:gd name="connsiteY4726" fmla="*/ 418887 h 3387755"/>
              <a:gd name="connsiteX4727" fmla="*/ 5649371 w 7406330"/>
              <a:gd name="connsiteY4727" fmla="*/ 411878 h 3387755"/>
              <a:gd name="connsiteX4728" fmla="*/ 5705444 w 7406330"/>
              <a:gd name="connsiteY4728" fmla="*/ 439915 h 3387755"/>
              <a:gd name="connsiteX4729" fmla="*/ 5698435 w 7406330"/>
              <a:gd name="connsiteY4729" fmla="*/ 442251 h 3387755"/>
              <a:gd name="connsiteX4730" fmla="*/ 5721799 w 7406330"/>
              <a:gd name="connsiteY4730" fmla="*/ 451596 h 3387755"/>
              <a:gd name="connsiteX4731" fmla="*/ 5719463 w 7406330"/>
              <a:gd name="connsiteY4731" fmla="*/ 449260 h 3387755"/>
              <a:gd name="connsiteX4732" fmla="*/ 5780209 w 7406330"/>
              <a:gd name="connsiteY4732" fmla="*/ 477297 h 3387755"/>
              <a:gd name="connsiteX4733" fmla="*/ 5831609 w 7406330"/>
              <a:gd name="connsiteY4733" fmla="*/ 510006 h 3387755"/>
              <a:gd name="connsiteX4734" fmla="*/ 5850300 w 7406330"/>
              <a:gd name="connsiteY4734" fmla="*/ 521688 h 3387755"/>
              <a:gd name="connsiteX4735" fmla="*/ 5864318 w 7406330"/>
              <a:gd name="connsiteY4735" fmla="*/ 538043 h 3387755"/>
              <a:gd name="connsiteX4736" fmla="*/ 5754509 w 7406330"/>
              <a:gd name="connsiteY4736" fmla="*/ 521688 h 3387755"/>
              <a:gd name="connsiteX4737" fmla="*/ 5819927 w 7406330"/>
              <a:gd name="connsiteY4737" fmla="*/ 542715 h 3387755"/>
              <a:gd name="connsiteX4738" fmla="*/ 5845627 w 7406330"/>
              <a:gd name="connsiteY4738" fmla="*/ 552061 h 3387755"/>
              <a:gd name="connsiteX4739" fmla="*/ 5817591 w 7406330"/>
              <a:gd name="connsiteY4739" fmla="*/ 535706 h 3387755"/>
              <a:gd name="connsiteX4740" fmla="*/ 5854973 w 7406330"/>
              <a:gd name="connsiteY4740" fmla="*/ 552061 h 3387755"/>
              <a:gd name="connsiteX4741" fmla="*/ 5883010 w 7406330"/>
              <a:gd name="connsiteY4741" fmla="*/ 568416 h 3387755"/>
              <a:gd name="connsiteX4742" fmla="*/ 5878337 w 7406330"/>
              <a:gd name="connsiteY4742" fmla="*/ 563743 h 3387755"/>
              <a:gd name="connsiteX4743" fmla="*/ 5897028 w 7406330"/>
              <a:gd name="connsiteY4743" fmla="*/ 577761 h 3387755"/>
              <a:gd name="connsiteX4744" fmla="*/ 5943755 w 7406330"/>
              <a:gd name="connsiteY4744" fmla="*/ 601125 h 3387755"/>
              <a:gd name="connsiteX4745" fmla="*/ 5978801 w 7406330"/>
              <a:gd name="connsiteY4745" fmla="*/ 619816 h 3387755"/>
              <a:gd name="connsiteX4746" fmla="*/ 5997493 w 7406330"/>
              <a:gd name="connsiteY4746" fmla="*/ 633834 h 3387755"/>
              <a:gd name="connsiteX4747" fmla="*/ 6039547 w 7406330"/>
              <a:gd name="connsiteY4747" fmla="*/ 661871 h 3387755"/>
              <a:gd name="connsiteX4748" fmla="*/ 6097957 w 7406330"/>
              <a:gd name="connsiteY4748" fmla="*/ 696917 h 3387755"/>
              <a:gd name="connsiteX4749" fmla="*/ 6088611 w 7406330"/>
              <a:gd name="connsiteY4749" fmla="*/ 680562 h 3387755"/>
              <a:gd name="connsiteX4750" fmla="*/ 6109639 w 7406330"/>
              <a:gd name="connsiteY4750" fmla="*/ 692244 h 3387755"/>
              <a:gd name="connsiteX4751" fmla="*/ 6128329 w 7406330"/>
              <a:gd name="connsiteY4751" fmla="*/ 706262 h 3387755"/>
              <a:gd name="connsiteX4752" fmla="*/ 6133002 w 7406330"/>
              <a:gd name="connsiteY4752" fmla="*/ 703926 h 3387755"/>
              <a:gd name="connsiteX4753" fmla="*/ 6147021 w 7406330"/>
              <a:gd name="connsiteY4753" fmla="*/ 715608 h 3387755"/>
              <a:gd name="connsiteX4754" fmla="*/ 6205430 w 7406330"/>
              <a:gd name="connsiteY4754" fmla="*/ 757663 h 3387755"/>
              <a:gd name="connsiteX4755" fmla="*/ 6221785 w 7406330"/>
              <a:gd name="connsiteY4755" fmla="*/ 767008 h 3387755"/>
              <a:gd name="connsiteX4756" fmla="*/ 6224121 w 7406330"/>
              <a:gd name="connsiteY4756" fmla="*/ 771681 h 3387755"/>
              <a:gd name="connsiteX4757" fmla="*/ 6217112 w 7406330"/>
              <a:gd name="connsiteY4757" fmla="*/ 769345 h 3387755"/>
              <a:gd name="connsiteX4758" fmla="*/ 6242813 w 7406330"/>
              <a:gd name="connsiteY4758" fmla="*/ 788036 h 3387755"/>
              <a:gd name="connsiteX4759" fmla="*/ 6240476 w 7406330"/>
              <a:gd name="connsiteY4759" fmla="*/ 788036 h 3387755"/>
              <a:gd name="connsiteX4760" fmla="*/ 6217112 w 7406330"/>
              <a:gd name="connsiteY4760" fmla="*/ 771681 h 3387755"/>
              <a:gd name="connsiteX4761" fmla="*/ 6240476 w 7406330"/>
              <a:gd name="connsiteY4761" fmla="*/ 792708 h 3387755"/>
              <a:gd name="connsiteX4762" fmla="*/ 6249821 w 7406330"/>
              <a:gd name="connsiteY4762" fmla="*/ 799718 h 3387755"/>
              <a:gd name="connsiteX4763" fmla="*/ 6280194 w 7406330"/>
              <a:gd name="connsiteY4763" fmla="*/ 830091 h 3387755"/>
              <a:gd name="connsiteX4764" fmla="*/ 6303558 w 7406330"/>
              <a:gd name="connsiteY4764" fmla="*/ 832427 h 3387755"/>
              <a:gd name="connsiteX4765" fmla="*/ 6366641 w 7406330"/>
              <a:gd name="connsiteY4765" fmla="*/ 876818 h 3387755"/>
              <a:gd name="connsiteX4766" fmla="*/ 6422714 w 7406330"/>
              <a:gd name="connsiteY4766" fmla="*/ 918873 h 3387755"/>
              <a:gd name="connsiteX4767" fmla="*/ 6399350 w 7406330"/>
              <a:gd name="connsiteY4767" fmla="*/ 897846 h 3387755"/>
              <a:gd name="connsiteX4768" fmla="*/ 6418041 w 7406330"/>
              <a:gd name="connsiteY4768" fmla="*/ 907191 h 3387755"/>
              <a:gd name="connsiteX4769" fmla="*/ 6453087 w 7406330"/>
              <a:gd name="connsiteY4769" fmla="*/ 932891 h 3387755"/>
              <a:gd name="connsiteX4770" fmla="*/ 6432059 w 7406330"/>
              <a:gd name="connsiteY4770" fmla="*/ 911864 h 3387755"/>
              <a:gd name="connsiteX4771" fmla="*/ 6436732 w 7406330"/>
              <a:gd name="connsiteY4771" fmla="*/ 911864 h 3387755"/>
              <a:gd name="connsiteX4772" fmla="*/ 6420377 w 7406330"/>
              <a:gd name="connsiteY4772" fmla="*/ 895509 h 3387755"/>
              <a:gd name="connsiteX4773" fmla="*/ 6446077 w 7406330"/>
              <a:gd name="connsiteY4773" fmla="*/ 909528 h 3387755"/>
              <a:gd name="connsiteX4774" fmla="*/ 6432059 w 7406330"/>
              <a:gd name="connsiteY4774" fmla="*/ 893173 h 3387755"/>
              <a:gd name="connsiteX4775" fmla="*/ 6560560 w 7406330"/>
              <a:gd name="connsiteY4775" fmla="*/ 998310 h 3387755"/>
              <a:gd name="connsiteX4776" fmla="*/ 6544206 w 7406330"/>
              <a:gd name="connsiteY4776" fmla="*/ 984292 h 3387755"/>
              <a:gd name="connsiteX4777" fmla="*/ 6539533 w 7406330"/>
              <a:gd name="connsiteY4777" fmla="*/ 984292 h 3387755"/>
              <a:gd name="connsiteX4778" fmla="*/ 6628316 w 7406330"/>
              <a:gd name="connsiteY4778" fmla="*/ 1052047 h 3387755"/>
              <a:gd name="connsiteX4779" fmla="*/ 6611961 w 7406330"/>
              <a:gd name="connsiteY4779" fmla="*/ 1040365 h 3387755"/>
              <a:gd name="connsiteX4780" fmla="*/ 6686725 w 7406330"/>
              <a:gd name="connsiteY4780" fmla="*/ 1110457 h 3387755"/>
              <a:gd name="connsiteX4781" fmla="*/ 6789526 w 7406330"/>
              <a:gd name="connsiteY4781" fmla="*/ 1192230 h 3387755"/>
              <a:gd name="connsiteX4782" fmla="*/ 6850272 w 7406330"/>
              <a:gd name="connsiteY4782" fmla="*/ 1262322 h 3387755"/>
              <a:gd name="connsiteX4783" fmla="*/ 6915690 w 7406330"/>
              <a:gd name="connsiteY4783" fmla="*/ 1325404 h 3387755"/>
              <a:gd name="connsiteX4784" fmla="*/ 6969427 w 7406330"/>
              <a:gd name="connsiteY4784" fmla="*/ 1376804 h 3387755"/>
              <a:gd name="connsiteX4785" fmla="*/ 6985782 w 7406330"/>
              <a:gd name="connsiteY4785" fmla="*/ 1393159 h 3387755"/>
              <a:gd name="connsiteX4786" fmla="*/ 6990455 w 7406330"/>
              <a:gd name="connsiteY4786" fmla="*/ 1393159 h 3387755"/>
              <a:gd name="connsiteX4787" fmla="*/ 7018491 w 7406330"/>
              <a:gd name="connsiteY4787" fmla="*/ 1428205 h 3387755"/>
              <a:gd name="connsiteX4788" fmla="*/ 6997464 w 7406330"/>
              <a:gd name="connsiteY4788" fmla="*/ 1404841 h 3387755"/>
              <a:gd name="connsiteX4789" fmla="*/ 7055873 w 7406330"/>
              <a:gd name="connsiteY4789" fmla="*/ 1481942 h 3387755"/>
              <a:gd name="connsiteX4790" fmla="*/ 7055873 w 7406330"/>
              <a:gd name="connsiteY4790" fmla="*/ 1477269 h 3387755"/>
              <a:gd name="connsiteX4791" fmla="*/ 7058210 w 7406330"/>
              <a:gd name="connsiteY4791" fmla="*/ 1479605 h 3387755"/>
              <a:gd name="connsiteX4792" fmla="*/ 7025500 w 7406330"/>
              <a:gd name="connsiteY4792" fmla="*/ 1425868 h 3387755"/>
              <a:gd name="connsiteX4793" fmla="*/ 7081574 w 7406330"/>
              <a:gd name="connsiteY4793" fmla="*/ 1486614 h 3387755"/>
              <a:gd name="connsiteX4794" fmla="*/ 7118956 w 7406330"/>
              <a:gd name="connsiteY4794" fmla="*/ 1523996 h 3387755"/>
              <a:gd name="connsiteX4795" fmla="*/ 7186711 w 7406330"/>
              <a:gd name="connsiteY4795" fmla="*/ 1608106 h 3387755"/>
              <a:gd name="connsiteX4796" fmla="*/ 7317548 w 7406330"/>
              <a:gd name="connsiteY4796" fmla="*/ 1799690 h 3387755"/>
              <a:gd name="connsiteX4797" fmla="*/ 7357266 w 7406330"/>
              <a:gd name="connsiteY4797" fmla="*/ 1874454 h 3387755"/>
              <a:gd name="connsiteX4798" fmla="*/ 7331566 w 7406330"/>
              <a:gd name="connsiteY4798" fmla="*/ 1825390 h 3387755"/>
              <a:gd name="connsiteX4799" fmla="*/ 7422685 w 7406330"/>
              <a:gd name="connsiteY4799" fmla="*/ 1965573 h 3387755"/>
              <a:gd name="connsiteX4800" fmla="*/ 7420349 w 7406330"/>
              <a:gd name="connsiteY4800" fmla="*/ 1972582 h 3387755"/>
              <a:gd name="connsiteX4801" fmla="*/ 7392312 w 7406330"/>
              <a:gd name="connsiteY4801" fmla="*/ 1932863 h 3387755"/>
              <a:gd name="connsiteX4802" fmla="*/ 7399322 w 7406330"/>
              <a:gd name="connsiteY4802" fmla="*/ 1960900 h 3387755"/>
              <a:gd name="connsiteX4803" fmla="*/ 7413339 w 7406330"/>
              <a:gd name="connsiteY4803" fmla="*/ 1981927 h 3387755"/>
              <a:gd name="connsiteX4804" fmla="*/ 7415676 w 7406330"/>
              <a:gd name="connsiteY4804" fmla="*/ 1993609 h 3387755"/>
              <a:gd name="connsiteX4805" fmla="*/ 7347921 w 7406330"/>
              <a:gd name="connsiteY4805" fmla="*/ 1890809 h 3387755"/>
              <a:gd name="connsiteX4806" fmla="*/ 7268484 w 7406330"/>
              <a:gd name="connsiteY4806" fmla="*/ 1771653 h 3387755"/>
              <a:gd name="connsiteX4807" fmla="*/ 7287175 w 7406330"/>
              <a:gd name="connsiteY4807" fmla="*/ 1813708 h 3387755"/>
              <a:gd name="connsiteX4808" fmla="*/ 7249793 w 7406330"/>
              <a:gd name="connsiteY4808" fmla="*/ 1780999 h 3387755"/>
              <a:gd name="connsiteX4809" fmla="*/ 7312875 w 7406330"/>
              <a:gd name="connsiteY4809" fmla="*/ 1916509 h 3387755"/>
              <a:gd name="connsiteX4810" fmla="*/ 7273156 w 7406330"/>
              <a:gd name="connsiteY4810" fmla="*/ 1855763 h 3387755"/>
              <a:gd name="connsiteX4811" fmla="*/ 7254466 w 7406330"/>
              <a:gd name="connsiteY4811" fmla="*/ 1851090 h 3387755"/>
              <a:gd name="connsiteX4812" fmla="*/ 7231102 w 7406330"/>
              <a:gd name="connsiteY4812" fmla="*/ 1832399 h 3387755"/>
              <a:gd name="connsiteX4813" fmla="*/ 7226429 w 7406330"/>
              <a:gd name="connsiteY4813" fmla="*/ 1832399 h 3387755"/>
              <a:gd name="connsiteX4814" fmla="*/ 7228765 w 7406330"/>
              <a:gd name="connsiteY4814" fmla="*/ 1839408 h 3387755"/>
              <a:gd name="connsiteX4815" fmla="*/ 7224093 w 7406330"/>
              <a:gd name="connsiteY4815" fmla="*/ 1839408 h 3387755"/>
              <a:gd name="connsiteX4816" fmla="*/ 7205401 w 7406330"/>
              <a:gd name="connsiteY4816" fmla="*/ 1827726 h 3387755"/>
              <a:gd name="connsiteX4817" fmla="*/ 7203065 w 7406330"/>
              <a:gd name="connsiteY4817" fmla="*/ 1839408 h 3387755"/>
              <a:gd name="connsiteX4818" fmla="*/ 7144655 w 7406330"/>
              <a:gd name="connsiteY4818" fmla="*/ 1759971 h 3387755"/>
              <a:gd name="connsiteX4819" fmla="*/ 7132973 w 7406330"/>
              <a:gd name="connsiteY4819" fmla="*/ 1748289 h 3387755"/>
              <a:gd name="connsiteX4820" fmla="*/ 7118956 w 7406330"/>
              <a:gd name="connsiteY4820" fmla="*/ 1738944 h 3387755"/>
              <a:gd name="connsiteX4821" fmla="*/ 7104937 w 7406330"/>
              <a:gd name="connsiteY4821" fmla="*/ 1720253 h 3387755"/>
              <a:gd name="connsiteX4822" fmla="*/ 7104937 w 7406330"/>
              <a:gd name="connsiteY4822" fmla="*/ 1722589 h 3387755"/>
              <a:gd name="connsiteX4823" fmla="*/ 7095592 w 7406330"/>
              <a:gd name="connsiteY4823" fmla="*/ 1708571 h 3387755"/>
              <a:gd name="connsiteX4824" fmla="*/ 7093255 w 7406330"/>
              <a:gd name="connsiteY4824" fmla="*/ 1708571 h 3387755"/>
              <a:gd name="connsiteX4825" fmla="*/ 7097928 w 7406330"/>
              <a:gd name="connsiteY4825" fmla="*/ 1731934 h 3387755"/>
              <a:gd name="connsiteX4826" fmla="*/ 7090919 w 7406330"/>
              <a:gd name="connsiteY4826" fmla="*/ 1738944 h 3387755"/>
              <a:gd name="connsiteX4827" fmla="*/ 7114283 w 7406330"/>
              <a:gd name="connsiteY4827" fmla="*/ 1776326 h 3387755"/>
              <a:gd name="connsiteX4828" fmla="*/ 7135310 w 7406330"/>
              <a:gd name="connsiteY4828" fmla="*/ 1841744 h 3387755"/>
              <a:gd name="connsiteX4829" fmla="*/ 7121292 w 7406330"/>
              <a:gd name="connsiteY4829" fmla="*/ 1818381 h 3387755"/>
              <a:gd name="connsiteX4830" fmla="*/ 7128301 w 7406330"/>
              <a:gd name="connsiteY4830" fmla="*/ 1872117 h 3387755"/>
              <a:gd name="connsiteX4831" fmla="*/ 7104937 w 7406330"/>
              <a:gd name="connsiteY4831" fmla="*/ 1848754 h 3387755"/>
              <a:gd name="connsiteX4832" fmla="*/ 7111946 w 7406330"/>
              <a:gd name="connsiteY4832" fmla="*/ 1883799 h 3387755"/>
              <a:gd name="connsiteX4833" fmla="*/ 7088582 w 7406330"/>
              <a:gd name="connsiteY4833" fmla="*/ 1862772 h 3387755"/>
              <a:gd name="connsiteX4834" fmla="*/ 7067555 w 7406330"/>
              <a:gd name="connsiteY4834" fmla="*/ 1879127 h 3387755"/>
              <a:gd name="connsiteX4835" fmla="*/ 7030173 w 7406330"/>
              <a:gd name="connsiteY4835" fmla="*/ 1773989 h 3387755"/>
              <a:gd name="connsiteX4836" fmla="*/ 7002137 w 7406330"/>
              <a:gd name="connsiteY4836" fmla="*/ 1687543 h 3387755"/>
              <a:gd name="connsiteX4837" fmla="*/ 7009146 w 7406330"/>
              <a:gd name="connsiteY4837" fmla="*/ 1675861 h 3387755"/>
              <a:gd name="connsiteX4838" fmla="*/ 7004472 w 7406330"/>
              <a:gd name="connsiteY4838" fmla="*/ 1654834 h 3387755"/>
              <a:gd name="connsiteX4839" fmla="*/ 7039518 w 7406330"/>
              <a:gd name="connsiteY4839" fmla="*/ 1671189 h 3387755"/>
              <a:gd name="connsiteX4840" fmla="*/ 7058210 w 7406330"/>
              <a:gd name="connsiteY4840" fmla="*/ 1654834 h 3387755"/>
              <a:gd name="connsiteX4841" fmla="*/ 7081574 w 7406330"/>
              <a:gd name="connsiteY4841" fmla="*/ 1668852 h 3387755"/>
              <a:gd name="connsiteX4842" fmla="*/ 7076900 w 7406330"/>
              <a:gd name="connsiteY4842" fmla="*/ 1629134 h 3387755"/>
              <a:gd name="connsiteX4843" fmla="*/ 7051200 w 7406330"/>
              <a:gd name="connsiteY4843" fmla="*/ 1601097 h 3387755"/>
              <a:gd name="connsiteX4844" fmla="*/ 7065219 w 7406330"/>
              <a:gd name="connsiteY4844" fmla="*/ 1636143 h 3387755"/>
              <a:gd name="connsiteX4845" fmla="*/ 7053537 w 7406330"/>
              <a:gd name="connsiteY4845" fmla="*/ 1624461 h 3387755"/>
              <a:gd name="connsiteX4846" fmla="*/ 7032509 w 7406330"/>
              <a:gd name="connsiteY4846" fmla="*/ 1624461 h 3387755"/>
              <a:gd name="connsiteX4847" fmla="*/ 7009146 w 7406330"/>
              <a:gd name="connsiteY4847" fmla="*/ 1587079 h 3387755"/>
              <a:gd name="connsiteX4848" fmla="*/ 6992791 w 7406330"/>
              <a:gd name="connsiteY4848" fmla="*/ 1559042 h 3387755"/>
              <a:gd name="connsiteX4849" fmla="*/ 6950736 w 7406330"/>
              <a:gd name="connsiteY4849" fmla="*/ 1526333 h 3387755"/>
              <a:gd name="connsiteX4850" fmla="*/ 6932045 w 7406330"/>
              <a:gd name="connsiteY4850" fmla="*/ 1540351 h 3387755"/>
              <a:gd name="connsiteX4851" fmla="*/ 6936718 w 7406330"/>
              <a:gd name="connsiteY4851" fmla="*/ 1549697 h 3387755"/>
              <a:gd name="connsiteX4852" fmla="*/ 6932045 w 7406330"/>
              <a:gd name="connsiteY4852" fmla="*/ 1547360 h 3387755"/>
              <a:gd name="connsiteX4853" fmla="*/ 6957745 w 7406330"/>
              <a:gd name="connsiteY4853" fmla="*/ 1577733 h 3387755"/>
              <a:gd name="connsiteX4854" fmla="*/ 6920363 w 7406330"/>
              <a:gd name="connsiteY4854" fmla="*/ 1547360 h 3387755"/>
              <a:gd name="connsiteX4855" fmla="*/ 6882981 w 7406330"/>
              <a:gd name="connsiteY4855" fmla="*/ 1505305 h 3387755"/>
              <a:gd name="connsiteX4856" fmla="*/ 6904008 w 7406330"/>
              <a:gd name="connsiteY4856" fmla="*/ 1521660 h 3387755"/>
              <a:gd name="connsiteX4857" fmla="*/ 6840926 w 7406330"/>
              <a:gd name="connsiteY4857" fmla="*/ 1453905 h 3387755"/>
              <a:gd name="connsiteX4858" fmla="*/ 6845599 w 7406330"/>
              <a:gd name="connsiteY4858" fmla="*/ 1460914 h 3387755"/>
              <a:gd name="connsiteX4859" fmla="*/ 6843262 w 7406330"/>
              <a:gd name="connsiteY4859" fmla="*/ 1463250 h 3387755"/>
              <a:gd name="connsiteX4860" fmla="*/ 6794198 w 7406330"/>
              <a:gd name="connsiteY4860" fmla="*/ 1414186 h 3387755"/>
              <a:gd name="connsiteX4861" fmla="*/ 6794198 w 7406330"/>
              <a:gd name="connsiteY4861" fmla="*/ 1418859 h 3387755"/>
              <a:gd name="connsiteX4862" fmla="*/ 6703079 w 7406330"/>
              <a:gd name="connsiteY4862" fmla="*/ 1365122 h 3387755"/>
              <a:gd name="connsiteX4863" fmla="*/ 6635324 w 7406330"/>
              <a:gd name="connsiteY4863" fmla="*/ 1365122 h 3387755"/>
              <a:gd name="connsiteX4864" fmla="*/ 6682052 w 7406330"/>
              <a:gd name="connsiteY4864" fmla="*/ 1428205 h 3387755"/>
              <a:gd name="connsiteX4865" fmla="*/ 6686725 w 7406330"/>
              <a:gd name="connsiteY4865" fmla="*/ 1423532 h 3387755"/>
              <a:gd name="connsiteX4866" fmla="*/ 6677379 w 7406330"/>
              <a:gd name="connsiteY4866" fmla="*/ 1397832 h 3387755"/>
              <a:gd name="connsiteX4867" fmla="*/ 6691397 w 7406330"/>
              <a:gd name="connsiteY4867" fmla="*/ 1425868 h 3387755"/>
              <a:gd name="connsiteX4868" fmla="*/ 6684389 w 7406330"/>
              <a:gd name="connsiteY4868" fmla="*/ 1425868 h 3387755"/>
              <a:gd name="connsiteX4869" fmla="*/ 6696071 w 7406330"/>
              <a:gd name="connsiteY4869" fmla="*/ 1439887 h 3387755"/>
              <a:gd name="connsiteX4870" fmla="*/ 6686725 w 7406330"/>
              <a:gd name="connsiteY4870" fmla="*/ 1439887 h 3387755"/>
              <a:gd name="connsiteX4871" fmla="*/ 6707752 w 7406330"/>
              <a:gd name="connsiteY4871" fmla="*/ 1458578 h 3387755"/>
              <a:gd name="connsiteX4872" fmla="*/ 6707752 w 7406330"/>
              <a:gd name="connsiteY4872" fmla="*/ 1442223 h 3387755"/>
              <a:gd name="connsiteX4873" fmla="*/ 6773171 w 7406330"/>
              <a:gd name="connsiteY4873" fmla="*/ 1526333 h 3387755"/>
              <a:gd name="connsiteX4874" fmla="*/ 6761489 w 7406330"/>
              <a:gd name="connsiteY4874" fmla="*/ 1516987 h 3387755"/>
              <a:gd name="connsiteX4875" fmla="*/ 6784853 w 7406330"/>
              <a:gd name="connsiteY4875" fmla="*/ 1563715 h 3387755"/>
              <a:gd name="connsiteX4876" fmla="*/ 6784853 w 7406330"/>
              <a:gd name="connsiteY4876" fmla="*/ 1603433 h 3387755"/>
              <a:gd name="connsiteX4877" fmla="*/ 6782516 w 7406330"/>
              <a:gd name="connsiteY4877" fmla="*/ 1631470 h 3387755"/>
              <a:gd name="connsiteX4878" fmla="*/ 6759152 w 7406330"/>
              <a:gd name="connsiteY4878" fmla="*/ 1650161 h 3387755"/>
              <a:gd name="connsiteX4879" fmla="*/ 6644670 w 7406330"/>
              <a:gd name="connsiteY4879" fmla="*/ 1629134 h 3387755"/>
              <a:gd name="connsiteX4880" fmla="*/ 6639997 w 7406330"/>
              <a:gd name="connsiteY4880" fmla="*/ 1619788 h 3387755"/>
              <a:gd name="connsiteX4881" fmla="*/ 6621306 w 7406330"/>
              <a:gd name="connsiteY4881" fmla="*/ 1617452 h 3387755"/>
              <a:gd name="connsiteX4882" fmla="*/ 6621306 w 7406330"/>
              <a:gd name="connsiteY4882" fmla="*/ 1626797 h 3387755"/>
              <a:gd name="connsiteX4883" fmla="*/ 6604952 w 7406330"/>
              <a:gd name="connsiteY4883" fmla="*/ 1640816 h 3387755"/>
              <a:gd name="connsiteX4884" fmla="*/ 6565233 w 7406330"/>
              <a:gd name="connsiteY4884" fmla="*/ 1629134 h 3387755"/>
              <a:gd name="connsiteX4885" fmla="*/ 6562896 w 7406330"/>
              <a:gd name="connsiteY4885" fmla="*/ 1636143 h 3387755"/>
              <a:gd name="connsiteX4886" fmla="*/ 6560560 w 7406330"/>
              <a:gd name="connsiteY4886" fmla="*/ 1633806 h 3387755"/>
              <a:gd name="connsiteX4887" fmla="*/ 6600279 w 7406330"/>
              <a:gd name="connsiteY4887" fmla="*/ 1727262 h 3387755"/>
              <a:gd name="connsiteX4888" fmla="*/ 6579251 w 7406330"/>
              <a:gd name="connsiteY4888" fmla="*/ 1745953 h 3387755"/>
              <a:gd name="connsiteX4889" fmla="*/ 6583924 w 7406330"/>
              <a:gd name="connsiteY4889" fmla="*/ 1755298 h 3387755"/>
              <a:gd name="connsiteX4890" fmla="*/ 6569906 w 7406330"/>
              <a:gd name="connsiteY4890" fmla="*/ 1745953 h 3387755"/>
              <a:gd name="connsiteX4891" fmla="*/ 6560560 w 7406330"/>
              <a:gd name="connsiteY4891" fmla="*/ 1734271 h 3387755"/>
              <a:gd name="connsiteX4892" fmla="*/ 6558224 w 7406330"/>
              <a:gd name="connsiteY4892" fmla="*/ 1731934 h 3387755"/>
              <a:gd name="connsiteX4893" fmla="*/ 6558224 w 7406330"/>
              <a:gd name="connsiteY4893" fmla="*/ 1738944 h 3387755"/>
              <a:gd name="connsiteX4894" fmla="*/ 6555888 w 7406330"/>
              <a:gd name="connsiteY4894" fmla="*/ 1738944 h 3387755"/>
              <a:gd name="connsiteX4895" fmla="*/ 6553551 w 7406330"/>
              <a:gd name="connsiteY4895" fmla="*/ 1731934 h 3387755"/>
              <a:gd name="connsiteX4896" fmla="*/ 6541869 w 7406330"/>
              <a:gd name="connsiteY4896" fmla="*/ 1724925 h 3387755"/>
              <a:gd name="connsiteX4897" fmla="*/ 6530187 w 7406330"/>
              <a:gd name="connsiteY4897" fmla="*/ 1713243 h 3387755"/>
              <a:gd name="connsiteX4898" fmla="*/ 6539533 w 7406330"/>
              <a:gd name="connsiteY4898" fmla="*/ 1715580 h 3387755"/>
              <a:gd name="connsiteX4899" fmla="*/ 6532524 w 7406330"/>
              <a:gd name="connsiteY4899" fmla="*/ 1703898 h 3387755"/>
              <a:gd name="connsiteX4900" fmla="*/ 6544206 w 7406330"/>
              <a:gd name="connsiteY4900" fmla="*/ 1696889 h 3387755"/>
              <a:gd name="connsiteX4901" fmla="*/ 6532524 w 7406330"/>
              <a:gd name="connsiteY4901" fmla="*/ 1664179 h 3387755"/>
              <a:gd name="connsiteX4902" fmla="*/ 6546542 w 7406330"/>
              <a:gd name="connsiteY4902" fmla="*/ 1678198 h 3387755"/>
              <a:gd name="connsiteX4903" fmla="*/ 6516169 w 7406330"/>
              <a:gd name="connsiteY4903" fmla="*/ 1633806 h 3387755"/>
              <a:gd name="connsiteX4904" fmla="*/ 6509160 w 7406330"/>
              <a:gd name="connsiteY4904" fmla="*/ 1619788 h 3387755"/>
              <a:gd name="connsiteX4905" fmla="*/ 6502150 w 7406330"/>
              <a:gd name="connsiteY4905" fmla="*/ 1612779 h 3387755"/>
              <a:gd name="connsiteX4906" fmla="*/ 6516169 w 7406330"/>
              <a:gd name="connsiteY4906" fmla="*/ 1612779 h 3387755"/>
              <a:gd name="connsiteX4907" fmla="*/ 6511497 w 7406330"/>
              <a:gd name="connsiteY4907" fmla="*/ 1589415 h 3387755"/>
              <a:gd name="connsiteX4908" fmla="*/ 6492805 w 7406330"/>
              <a:gd name="connsiteY4908" fmla="*/ 1566051 h 3387755"/>
              <a:gd name="connsiteX4909" fmla="*/ 6429723 w 7406330"/>
              <a:gd name="connsiteY4909" fmla="*/ 1533342 h 3387755"/>
              <a:gd name="connsiteX4910" fmla="*/ 6439069 w 7406330"/>
              <a:gd name="connsiteY4910" fmla="*/ 1538015 h 3387755"/>
              <a:gd name="connsiteX4911" fmla="*/ 6443741 w 7406330"/>
              <a:gd name="connsiteY4911" fmla="*/ 1535678 h 3387755"/>
              <a:gd name="connsiteX4912" fmla="*/ 6432059 w 7406330"/>
              <a:gd name="connsiteY4912" fmla="*/ 1521660 h 3387755"/>
              <a:gd name="connsiteX4913" fmla="*/ 6429723 w 7406330"/>
              <a:gd name="connsiteY4913" fmla="*/ 1491287 h 3387755"/>
              <a:gd name="connsiteX4914" fmla="*/ 6397013 w 7406330"/>
              <a:gd name="connsiteY4914" fmla="*/ 1486614 h 3387755"/>
              <a:gd name="connsiteX4915" fmla="*/ 6382996 w 7406330"/>
              <a:gd name="connsiteY4915" fmla="*/ 1488951 h 3387755"/>
              <a:gd name="connsiteX4916" fmla="*/ 6361968 w 7406330"/>
              <a:gd name="connsiteY4916" fmla="*/ 1472596 h 3387755"/>
              <a:gd name="connsiteX4917" fmla="*/ 6380659 w 7406330"/>
              <a:gd name="connsiteY4917" fmla="*/ 1505305 h 3387755"/>
              <a:gd name="connsiteX4918" fmla="*/ 6404023 w 7406330"/>
              <a:gd name="connsiteY4918" fmla="*/ 1545024 h 3387755"/>
              <a:gd name="connsiteX4919" fmla="*/ 6464769 w 7406330"/>
              <a:gd name="connsiteY4919" fmla="*/ 1594088 h 3387755"/>
              <a:gd name="connsiteX4920" fmla="*/ 6457759 w 7406330"/>
              <a:gd name="connsiteY4920" fmla="*/ 1598761 h 3387755"/>
              <a:gd name="connsiteX4921" fmla="*/ 6411032 w 7406330"/>
              <a:gd name="connsiteY4921" fmla="*/ 1573060 h 3387755"/>
              <a:gd name="connsiteX4922" fmla="*/ 6413368 w 7406330"/>
              <a:gd name="connsiteY4922" fmla="*/ 1580070 h 3387755"/>
              <a:gd name="connsiteX4923" fmla="*/ 6394677 w 7406330"/>
              <a:gd name="connsiteY4923" fmla="*/ 1582406 h 3387755"/>
              <a:gd name="connsiteX4924" fmla="*/ 6415705 w 7406330"/>
              <a:gd name="connsiteY4924" fmla="*/ 1619788 h 3387755"/>
              <a:gd name="connsiteX4925" fmla="*/ 6441405 w 7406330"/>
              <a:gd name="connsiteY4925" fmla="*/ 1699225 h 3387755"/>
              <a:gd name="connsiteX4926" fmla="*/ 6427387 w 7406330"/>
              <a:gd name="connsiteY4926" fmla="*/ 1680534 h 3387755"/>
              <a:gd name="connsiteX4927" fmla="*/ 6413368 w 7406330"/>
              <a:gd name="connsiteY4927" fmla="*/ 1664179 h 3387755"/>
              <a:gd name="connsiteX4928" fmla="*/ 6439069 w 7406330"/>
              <a:gd name="connsiteY4928" fmla="*/ 1708571 h 3387755"/>
              <a:gd name="connsiteX4929" fmla="*/ 6408695 w 7406330"/>
              <a:gd name="connsiteY4929" fmla="*/ 1696889 h 3387755"/>
              <a:gd name="connsiteX4930" fmla="*/ 6427387 w 7406330"/>
              <a:gd name="connsiteY4930" fmla="*/ 1731934 h 3387755"/>
              <a:gd name="connsiteX4931" fmla="*/ 6429723 w 7406330"/>
              <a:gd name="connsiteY4931" fmla="*/ 1741280 h 3387755"/>
              <a:gd name="connsiteX4932" fmla="*/ 6422714 w 7406330"/>
              <a:gd name="connsiteY4932" fmla="*/ 1734271 h 3387755"/>
              <a:gd name="connsiteX4933" fmla="*/ 6425050 w 7406330"/>
              <a:gd name="connsiteY4933" fmla="*/ 1743616 h 3387755"/>
              <a:gd name="connsiteX4934" fmla="*/ 6408695 w 7406330"/>
              <a:gd name="connsiteY4934" fmla="*/ 1748289 h 3387755"/>
              <a:gd name="connsiteX4935" fmla="*/ 6413368 w 7406330"/>
              <a:gd name="connsiteY4935" fmla="*/ 1748289 h 3387755"/>
              <a:gd name="connsiteX4936" fmla="*/ 6382996 w 7406330"/>
              <a:gd name="connsiteY4936" fmla="*/ 1755298 h 3387755"/>
              <a:gd name="connsiteX4937" fmla="*/ 6373649 w 7406330"/>
              <a:gd name="connsiteY4937" fmla="*/ 1750626 h 3387755"/>
              <a:gd name="connsiteX4938" fmla="*/ 6375986 w 7406330"/>
              <a:gd name="connsiteY4938" fmla="*/ 1752962 h 3387755"/>
              <a:gd name="connsiteX4939" fmla="*/ 6366641 w 7406330"/>
              <a:gd name="connsiteY4939" fmla="*/ 1755298 h 3387755"/>
              <a:gd name="connsiteX4940" fmla="*/ 6368977 w 7406330"/>
              <a:gd name="connsiteY4940" fmla="*/ 1766980 h 3387755"/>
              <a:gd name="connsiteX4941" fmla="*/ 6371314 w 7406330"/>
              <a:gd name="connsiteY4941" fmla="*/ 1766980 h 3387755"/>
              <a:gd name="connsiteX4942" fmla="*/ 6357295 w 7406330"/>
              <a:gd name="connsiteY4942" fmla="*/ 1757635 h 3387755"/>
              <a:gd name="connsiteX4943" fmla="*/ 6352622 w 7406330"/>
              <a:gd name="connsiteY4943" fmla="*/ 1757635 h 3387755"/>
              <a:gd name="connsiteX4944" fmla="*/ 6345613 w 7406330"/>
              <a:gd name="connsiteY4944" fmla="*/ 1757635 h 3387755"/>
              <a:gd name="connsiteX4945" fmla="*/ 6340940 w 7406330"/>
              <a:gd name="connsiteY4945" fmla="*/ 1762308 h 3387755"/>
              <a:gd name="connsiteX4946" fmla="*/ 6331595 w 7406330"/>
              <a:gd name="connsiteY4946" fmla="*/ 1752962 h 3387755"/>
              <a:gd name="connsiteX4947" fmla="*/ 6296549 w 7406330"/>
              <a:gd name="connsiteY4947" fmla="*/ 1752962 h 3387755"/>
              <a:gd name="connsiteX4948" fmla="*/ 6268512 w 7406330"/>
              <a:gd name="connsiteY4948" fmla="*/ 1736607 h 3387755"/>
              <a:gd name="connsiteX4949" fmla="*/ 6252158 w 7406330"/>
              <a:gd name="connsiteY4949" fmla="*/ 1724925 h 3387755"/>
              <a:gd name="connsiteX4950" fmla="*/ 6249821 w 7406330"/>
              <a:gd name="connsiteY4950" fmla="*/ 1727262 h 3387755"/>
              <a:gd name="connsiteX4951" fmla="*/ 6242813 w 7406330"/>
              <a:gd name="connsiteY4951" fmla="*/ 1720253 h 3387755"/>
              <a:gd name="connsiteX4952" fmla="*/ 6242813 w 7406330"/>
              <a:gd name="connsiteY4952" fmla="*/ 1727262 h 3387755"/>
              <a:gd name="connsiteX4953" fmla="*/ 6240476 w 7406330"/>
              <a:gd name="connsiteY4953" fmla="*/ 1727262 h 3387755"/>
              <a:gd name="connsiteX4954" fmla="*/ 6231131 w 7406330"/>
              <a:gd name="connsiteY4954" fmla="*/ 1720253 h 3387755"/>
              <a:gd name="connsiteX4955" fmla="*/ 6238140 w 7406330"/>
              <a:gd name="connsiteY4955" fmla="*/ 1717916 h 3387755"/>
              <a:gd name="connsiteX4956" fmla="*/ 6228794 w 7406330"/>
              <a:gd name="connsiteY4956" fmla="*/ 1701561 h 3387755"/>
              <a:gd name="connsiteX4957" fmla="*/ 6231131 w 7406330"/>
              <a:gd name="connsiteY4957" fmla="*/ 1710907 h 3387755"/>
              <a:gd name="connsiteX4958" fmla="*/ 6226458 w 7406330"/>
              <a:gd name="connsiteY4958" fmla="*/ 1706234 h 3387755"/>
              <a:gd name="connsiteX4959" fmla="*/ 6224121 w 7406330"/>
              <a:gd name="connsiteY4959" fmla="*/ 1720253 h 3387755"/>
              <a:gd name="connsiteX4960" fmla="*/ 6205430 w 7406330"/>
              <a:gd name="connsiteY4960" fmla="*/ 1715580 h 3387755"/>
              <a:gd name="connsiteX4961" fmla="*/ 6158703 w 7406330"/>
              <a:gd name="connsiteY4961" fmla="*/ 1687543 h 3387755"/>
              <a:gd name="connsiteX4962" fmla="*/ 6156366 w 7406330"/>
              <a:gd name="connsiteY4962" fmla="*/ 1680534 h 3387755"/>
              <a:gd name="connsiteX4963" fmla="*/ 6149357 w 7406330"/>
              <a:gd name="connsiteY4963" fmla="*/ 1682870 h 3387755"/>
              <a:gd name="connsiteX4964" fmla="*/ 6149357 w 7406330"/>
              <a:gd name="connsiteY4964" fmla="*/ 1682870 h 3387755"/>
              <a:gd name="connsiteX4965" fmla="*/ 6151693 w 7406330"/>
              <a:gd name="connsiteY4965" fmla="*/ 1696889 h 3387755"/>
              <a:gd name="connsiteX4966" fmla="*/ 6144684 w 7406330"/>
              <a:gd name="connsiteY4966" fmla="*/ 1666516 h 3387755"/>
              <a:gd name="connsiteX4967" fmla="*/ 6107302 w 7406330"/>
              <a:gd name="connsiteY4967" fmla="*/ 1636143 h 3387755"/>
              <a:gd name="connsiteX4968" fmla="*/ 6079266 w 7406330"/>
              <a:gd name="connsiteY4968" fmla="*/ 1631470 h 3387755"/>
              <a:gd name="connsiteX4969" fmla="*/ 6081602 w 7406330"/>
              <a:gd name="connsiteY4969" fmla="*/ 1636143 h 3387755"/>
              <a:gd name="connsiteX4970" fmla="*/ 6076929 w 7406330"/>
              <a:gd name="connsiteY4970" fmla="*/ 1629134 h 3387755"/>
              <a:gd name="connsiteX4971" fmla="*/ 6055902 w 7406330"/>
              <a:gd name="connsiteY4971" fmla="*/ 1687543 h 3387755"/>
              <a:gd name="connsiteX4972" fmla="*/ 6074593 w 7406330"/>
              <a:gd name="connsiteY4972" fmla="*/ 1799690 h 3387755"/>
              <a:gd name="connsiteX4973" fmla="*/ 6072256 w 7406330"/>
              <a:gd name="connsiteY4973" fmla="*/ 1802026 h 3387755"/>
              <a:gd name="connsiteX4974" fmla="*/ 5999828 w 7406330"/>
              <a:gd name="connsiteY4974" fmla="*/ 1788008 h 3387755"/>
              <a:gd name="connsiteX4975" fmla="*/ 5948428 w 7406330"/>
              <a:gd name="connsiteY4975" fmla="*/ 1783335 h 3387755"/>
              <a:gd name="connsiteX4976" fmla="*/ 5967119 w 7406330"/>
              <a:gd name="connsiteY4976" fmla="*/ 1769317 h 3387755"/>
              <a:gd name="connsiteX4977" fmla="*/ 5941419 w 7406330"/>
              <a:gd name="connsiteY4977" fmla="*/ 1738944 h 3387755"/>
              <a:gd name="connsiteX4978" fmla="*/ 5948428 w 7406330"/>
              <a:gd name="connsiteY4978" fmla="*/ 1734271 h 3387755"/>
              <a:gd name="connsiteX4979" fmla="*/ 5936746 w 7406330"/>
              <a:gd name="connsiteY4979" fmla="*/ 1715580 h 3387755"/>
              <a:gd name="connsiteX4980" fmla="*/ 5939083 w 7406330"/>
              <a:gd name="connsiteY4980" fmla="*/ 1720253 h 3387755"/>
              <a:gd name="connsiteX4981" fmla="*/ 5911046 w 7406330"/>
              <a:gd name="connsiteY4981" fmla="*/ 1657170 h 3387755"/>
              <a:gd name="connsiteX4982" fmla="*/ 5894692 w 7406330"/>
              <a:gd name="connsiteY4982" fmla="*/ 1645488 h 3387755"/>
              <a:gd name="connsiteX4983" fmla="*/ 5861982 w 7406330"/>
              <a:gd name="connsiteY4983" fmla="*/ 1673525 h 3387755"/>
              <a:gd name="connsiteX4984" fmla="*/ 5845627 w 7406330"/>
              <a:gd name="connsiteY4984" fmla="*/ 1694552 h 3387755"/>
              <a:gd name="connsiteX4985" fmla="*/ 5857309 w 7406330"/>
              <a:gd name="connsiteY4985" fmla="*/ 1720253 h 3387755"/>
              <a:gd name="connsiteX4986" fmla="*/ 5854973 w 7406330"/>
              <a:gd name="connsiteY4986" fmla="*/ 1743616 h 3387755"/>
              <a:gd name="connsiteX4987" fmla="*/ 5885346 w 7406330"/>
              <a:gd name="connsiteY4987" fmla="*/ 1788008 h 3387755"/>
              <a:gd name="connsiteX4988" fmla="*/ 5885346 w 7406330"/>
              <a:gd name="connsiteY4988" fmla="*/ 1834735 h 3387755"/>
              <a:gd name="connsiteX4989" fmla="*/ 5880673 w 7406330"/>
              <a:gd name="connsiteY4989" fmla="*/ 1879127 h 3387755"/>
              <a:gd name="connsiteX4990" fmla="*/ 5833945 w 7406330"/>
              <a:gd name="connsiteY4990" fmla="*/ 1818381 h 3387755"/>
              <a:gd name="connsiteX4991" fmla="*/ 5831609 w 7406330"/>
              <a:gd name="connsiteY4991" fmla="*/ 1764644 h 3387755"/>
              <a:gd name="connsiteX4992" fmla="*/ 5829273 w 7406330"/>
              <a:gd name="connsiteY4992" fmla="*/ 1715580 h 3387755"/>
              <a:gd name="connsiteX4993" fmla="*/ 5812918 w 7406330"/>
              <a:gd name="connsiteY4993" fmla="*/ 1706234 h 3387755"/>
              <a:gd name="connsiteX4994" fmla="*/ 5854973 w 7406330"/>
              <a:gd name="connsiteY4994" fmla="*/ 1652497 h 3387755"/>
              <a:gd name="connsiteX4995" fmla="*/ 5847964 w 7406330"/>
              <a:gd name="connsiteY4995" fmla="*/ 1643152 h 3387755"/>
              <a:gd name="connsiteX4996" fmla="*/ 5852637 w 7406330"/>
              <a:gd name="connsiteY4996" fmla="*/ 1617452 h 3387755"/>
              <a:gd name="connsiteX4997" fmla="*/ 5850300 w 7406330"/>
              <a:gd name="connsiteY4997" fmla="*/ 1540351 h 3387755"/>
              <a:gd name="connsiteX4998" fmla="*/ 5815254 w 7406330"/>
              <a:gd name="connsiteY4998" fmla="*/ 1554369 h 3387755"/>
              <a:gd name="connsiteX4999" fmla="*/ 5815254 w 7406330"/>
              <a:gd name="connsiteY4999" fmla="*/ 1554369 h 3387755"/>
              <a:gd name="connsiteX5000" fmla="*/ 5847964 w 7406330"/>
              <a:gd name="connsiteY5000" fmla="*/ 1748289 h 3387755"/>
              <a:gd name="connsiteX5001" fmla="*/ 5850300 w 7406330"/>
              <a:gd name="connsiteY5001" fmla="*/ 1752962 h 3387755"/>
              <a:gd name="connsiteX5002" fmla="*/ 5850300 w 7406330"/>
              <a:gd name="connsiteY5002" fmla="*/ 1743616 h 3387755"/>
              <a:gd name="connsiteX5003" fmla="*/ 5847964 w 7406330"/>
              <a:gd name="connsiteY5003" fmla="*/ 1748289 h 3387755"/>
              <a:gd name="connsiteX5004" fmla="*/ 6044220 w 7406330"/>
              <a:gd name="connsiteY5004" fmla="*/ 1743616 h 3387755"/>
              <a:gd name="connsiteX5005" fmla="*/ 6044220 w 7406330"/>
              <a:gd name="connsiteY5005" fmla="*/ 1743616 h 3387755"/>
              <a:gd name="connsiteX5006" fmla="*/ 6044220 w 7406330"/>
              <a:gd name="connsiteY5006" fmla="*/ 1743616 h 3387755"/>
              <a:gd name="connsiteX5007" fmla="*/ 6004501 w 7406330"/>
              <a:gd name="connsiteY5007" fmla="*/ 1797353 h 3387755"/>
              <a:gd name="connsiteX5008" fmla="*/ 6004501 w 7406330"/>
              <a:gd name="connsiteY5008" fmla="*/ 1797353 h 3387755"/>
              <a:gd name="connsiteX5009" fmla="*/ 6004501 w 7406330"/>
              <a:gd name="connsiteY5009" fmla="*/ 1797353 h 3387755"/>
              <a:gd name="connsiteX5010" fmla="*/ 6429723 w 7406330"/>
              <a:gd name="connsiteY5010" fmla="*/ 1736607 h 3387755"/>
              <a:gd name="connsiteX5011" fmla="*/ 6429723 w 7406330"/>
              <a:gd name="connsiteY5011" fmla="*/ 1736607 h 3387755"/>
              <a:gd name="connsiteX5012" fmla="*/ 6429723 w 7406330"/>
              <a:gd name="connsiteY5012" fmla="*/ 1736607 h 3387755"/>
              <a:gd name="connsiteX5013" fmla="*/ 6420377 w 7406330"/>
              <a:gd name="connsiteY5013" fmla="*/ 1745953 h 3387755"/>
              <a:gd name="connsiteX5014" fmla="*/ 6420377 w 7406330"/>
              <a:gd name="connsiteY5014" fmla="*/ 1745953 h 3387755"/>
              <a:gd name="connsiteX5015" fmla="*/ 6420377 w 7406330"/>
              <a:gd name="connsiteY5015" fmla="*/ 1745953 h 3387755"/>
              <a:gd name="connsiteX5016" fmla="*/ 6382996 w 7406330"/>
              <a:gd name="connsiteY5016" fmla="*/ 1759971 h 3387755"/>
              <a:gd name="connsiteX5017" fmla="*/ 6380659 w 7406330"/>
              <a:gd name="connsiteY5017" fmla="*/ 1755298 h 3387755"/>
              <a:gd name="connsiteX5018" fmla="*/ 6382996 w 7406330"/>
              <a:gd name="connsiteY5018" fmla="*/ 1759971 h 3387755"/>
              <a:gd name="connsiteX5019" fmla="*/ 6382996 w 7406330"/>
              <a:gd name="connsiteY5019" fmla="*/ 1759971 h 3387755"/>
              <a:gd name="connsiteX5020" fmla="*/ 6333931 w 7406330"/>
              <a:gd name="connsiteY5020" fmla="*/ 1762308 h 3387755"/>
              <a:gd name="connsiteX5021" fmla="*/ 6333931 w 7406330"/>
              <a:gd name="connsiteY5021" fmla="*/ 1762308 h 3387755"/>
              <a:gd name="connsiteX5022" fmla="*/ 6333931 w 7406330"/>
              <a:gd name="connsiteY5022" fmla="*/ 1762308 h 3387755"/>
              <a:gd name="connsiteX5023" fmla="*/ 6331595 w 7406330"/>
              <a:gd name="connsiteY5023" fmla="*/ 1762308 h 3387755"/>
              <a:gd name="connsiteX5024" fmla="*/ 6331595 w 7406330"/>
              <a:gd name="connsiteY5024" fmla="*/ 1762308 h 3387755"/>
              <a:gd name="connsiteX5025" fmla="*/ 6331595 w 7406330"/>
              <a:gd name="connsiteY5025" fmla="*/ 1762308 h 3387755"/>
              <a:gd name="connsiteX5026" fmla="*/ 6324586 w 7406330"/>
              <a:gd name="connsiteY5026" fmla="*/ 1764644 h 3387755"/>
              <a:gd name="connsiteX5027" fmla="*/ 6324586 w 7406330"/>
              <a:gd name="connsiteY5027" fmla="*/ 1764644 h 3387755"/>
              <a:gd name="connsiteX5028" fmla="*/ 6324586 w 7406330"/>
              <a:gd name="connsiteY5028" fmla="*/ 1764644 h 3387755"/>
              <a:gd name="connsiteX5029" fmla="*/ 6406359 w 7406330"/>
              <a:gd name="connsiteY5029" fmla="*/ 1659507 h 3387755"/>
              <a:gd name="connsiteX5030" fmla="*/ 6406359 w 7406330"/>
              <a:gd name="connsiteY5030" fmla="*/ 1659507 h 3387755"/>
              <a:gd name="connsiteX5031" fmla="*/ 6406359 w 7406330"/>
              <a:gd name="connsiteY5031" fmla="*/ 1659507 h 3387755"/>
              <a:gd name="connsiteX5032" fmla="*/ 6432059 w 7406330"/>
              <a:gd name="connsiteY5032" fmla="*/ 1584742 h 3387755"/>
              <a:gd name="connsiteX5033" fmla="*/ 6432059 w 7406330"/>
              <a:gd name="connsiteY5033" fmla="*/ 1584742 h 3387755"/>
              <a:gd name="connsiteX5034" fmla="*/ 6432059 w 7406330"/>
              <a:gd name="connsiteY5034" fmla="*/ 1584742 h 3387755"/>
              <a:gd name="connsiteX5035" fmla="*/ 6544206 w 7406330"/>
              <a:gd name="connsiteY5035" fmla="*/ 1722589 h 3387755"/>
              <a:gd name="connsiteX5036" fmla="*/ 6544206 w 7406330"/>
              <a:gd name="connsiteY5036" fmla="*/ 1722589 h 3387755"/>
              <a:gd name="connsiteX5037" fmla="*/ 6544206 w 7406330"/>
              <a:gd name="connsiteY5037" fmla="*/ 1722589 h 3387755"/>
              <a:gd name="connsiteX5038" fmla="*/ 6548878 w 7406330"/>
              <a:gd name="connsiteY5038" fmla="*/ 1659507 h 3387755"/>
              <a:gd name="connsiteX5039" fmla="*/ 6548878 w 7406330"/>
              <a:gd name="connsiteY5039" fmla="*/ 1659507 h 3387755"/>
              <a:gd name="connsiteX5040" fmla="*/ 6548878 w 7406330"/>
              <a:gd name="connsiteY5040" fmla="*/ 1659507 h 3387755"/>
              <a:gd name="connsiteX5041" fmla="*/ 6504487 w 7406330"/>
              <a:gd name="connsiteY5041" fmla="*/ 1570724 h 3387755"/>
              <a:gd name="connsiteX5042" fmla="*/ 6504487 w 7406330"/>
              <a:gd name="connsiteY5042" fmla="*/ 1570724 h 3387755"/>
              <a:gd name="connsiteX5043" fmla="*/ 6504487 w 7406330"/>
              <a:gd name="connsiteY5043" fmla="*/ 1570724 h 3387755"/>
              <a:gd name="connsiteX5044" fmla="*/ 7093255 w 7406330"/>
              <a:gd name="connsiteY5044" fmla="*/ 1862772 h 3387755"/>
              <a:gd name="connsiteX5045" fmla="*/ 7095592 w 7406330"/>
              <a:gd name="connsiteY5045" fmla="*/ 1867445 h 3387755"/>
              <a:gd name="connsiteX5046" fmla="*/ 7093255 w 7406330"/>
              <a:gd name="connsiteY5046" fmla="*/ 1862772 h 3387755"/>
              <a:gd name="connsiteX5047" fmla="*/ 7135310 w 7406330"/>
              <a:gd name="connsiteY5047" fmla="*/ 1827726 h 3387755"/>
              <a:gd name="connsiteX5048" fmla="*/ 7135310 w 7406330"/>
              <a:gd name="connsiteY5048" fmla="*/ 1827726 h 3387755"/>
              <a:gd name="connsiteX5049" fmla="*/ 7135310 w 7406330"/>
              <a:gd name="connsiteY5049" fmla="*/ 1827726 h 3387755"/>
              <a:gd name="connsiteX5050" fmla="*/ 7301193 w 7406330"/>
              <a:gd name="connsiteY5050" fmla="*/ 1858099 h 3387755"/>
              <a:gd name="connsiteX5051" fmla="*/ 7303530 w 7406330"/>
              <a:gd name="connsiteY5051" fmla="*/ 1862772 h 3387755"/>
              <a:gd name="connsiteX5052" fmla="*/ 7301193 w 7406330"/>
              <a:gd name="connsiteY5052" fmla="*/ 1858099 h 3387755"/>
              <a:gd name="connsiteX5053" fmla="*/ 7296520 w 7406330"/>
              <a:gd name="connsiteY5053" fmla="*/ 1851090 h 3387755"/>
              <a:gd name="connsiteX5054" fmla="*/ 7296520 w 7406330"/>
              <a:gd name="connsiteY5054" fmla="*/ 1851090 h 3387755"/>
              <a:gd name="connsiteX5055" fmla="*/ 7296520 w 7406330"/>
              <a:gd name="connsiteY5055" fmla="*/ 1851090 h 3387755"/>
              <a:gd name="connsiteX5056" fmla="*/ 7375958 w 7406330"/>
              <a:gd name="connsiteY5056" fmla="*/ 1872117 h 3387755"/>
              <a:gd name="connsiteX5057" fmla="*/ 7371285 w 7406330"/>
              <a:gd name="connsiteY5057" fmla="*/ 1865108 h 3387755"/>
              <a:gd name="connsiteX5058" fmla="*/ 7375958 w 7406330"/>
              <a:gd name="connsiteY5058" fmla="*/ 1872117 h 3387755"/>
              <a:gd name="connsiteX5059" fmla="*/ 7287175 w 7406330"/>
              <a:gd name="connsiteY5059" fmla="*/ 1778662 h 3387755"/>
              <a:gd name="connsiteX5060" fmla="*/ 7289511 w 7406330"/>
              <a:gd name="connsiteY5060" fmla="*/ 1783335 h 3387755"/>
              <a:gd name="connsiteX5061" fmla="*/ 7287175 w 7406330"/>
              <a:gd name="connsiteY5061" fmla="*/ 1778662 h 3387755"/>
              <a:gd name="connsiteX5062" fmla="*/ 7256802 w 7406330"/>
              <a:gd name="connsiteY5062" fmla="*/ 1776326 h 3387755"/>
              <a:gd name="connsiteX5063" fmla="*/ 7242784 w 7406330"/>
              <a:gd name="connsiteY5063" fmla="*/ 1759971 h 3387755"/>
              <a:gd name="connsiteX5064" fmla="*/ 7259139 w 7406330"/>
              <a:gd name="connsiteY5064" fmla="*/ 1780999 h 3387755"/>
              <a:gd name="connsiteX5065" fmla="*/ 7256802 w 7406330"/>
              <a:gd name="connsiteY5065" fmla="*/ 1776326 h 3387755"/>
              <a:gd name="connsiteX5066" fmla="*/ 7256802 w 7406330"/>
              <a:gd name="connsiteY5066" fmla="*/ 1776326 h 3387755"/>
              <a:gd name="connsiteX5067" fmla="*/ 7240447 w 7406330"/>
              <a:gd name="connsiteY5067" fmla="*/ 1750626 h 3387755"/>
              <a:gd name="connsiteX5068" fmla="*/ 7245120 w 7406330"/>
              <a:gd name="connsiteY5068" fmla="*/ 1755298 h 3387755"/>
              <a:gd name="connsiteX5069" fmla="*/ 7240447 w 7406330"/>
              <a:gd name="connsiteY5069" fmla="*/ 1750626 h 3387755"/>
              <a:gd name="connsiteX5070" fmla="*/ 7240447 w 7406330"/>
              <a:gd name="connsiteY5070" fmla="*/ 1750626 h 3387755"/>
              <a:gd name="connsiteX5071" fmla="*/ 7263811 w 7406330"/>
              <a:gd name="connsiteY5071" fmla="*/ 1706234 h 3387755"/>
              <a:gd name="connsiteX5072" fmla="*/ 7268484 w 7406330"/>
              <a:gd name="connsiteY5072" fmla="*/ 1710907 h 3387755"/>
              <a:gd name="connsiteX5073" fmla="*/ 7263811 w 7406330"/>
              <a:gd name="connsiteY5073" fmla="*/ 1706234 h 3387755"/>
              <a:gd name="connsiteX5074" fmla="*/ 7193720 w 7406330"/>
              <a:gd name="connsiteY5074" fmla="*/ 1608106 h 3387755"/>
              <a:gd name="connsiteX5075" fmla="*/ 7193720 w 7406330"/>
              <a:gd name="connsiteY5075" fmla="*/ 1608106 h 3387755"/>
              <a:gd name="connsiteX5076" fmla="*/ 7193720 w 7406330"/>
              <a:gd name="connsiteY5076" fmla="*/ 1608106 h 3387755"/>
              <a:gd name="connsiteX5077" fmla="*/ 6128329 w 7406330"/>
              <a:gd name="connsiteY5077" fmla="*/ 1657170 h 3387755"/>
              <a:gd name="connsiteX5078" fmla="*/ 6128329 w 7406330"/>
              <a:gd name="connsiteY5078" fmla="*/ 1657170 h 3387755"/>
              <a:gd name="connsiteX5079" fmla="*/ 6128329 w 7406330"/>
              <a:gd name="connsiteY5079" fmla="*/ 1657170 h 3387755"/>
              <a:gd name="connsiteX5080" fmla="*/ 6121320 w 7406330"/>
              <a:gd name="connsiteY5080" fmla="*/ 1650161 h 3387755"/>
              <a:gd name="connsiteX5081" fmla="*/ 6121320 w 7406330"/>
              <a:gd name="connsiteY5081" fmla="*/ 1650161 h 3387755"/>
              <a:gd name="connsiteX5082" fmla="*/ 6121320 w 7406330"/>
              <a:gd name="connsiteY5082" fmla="*/ 1650161 h 3387755"/>
              <a:gd name="connsiteX5083" fmla="*/ 6532524 w 7406330"/>
              <a:gd name="connsiteY5083" fmla="*/ 965601 h 3387755"/>
              <a:gd name="connsiteX5084" fmla="*/ 6551215 w 7406330"/>
              <a:gd name="connsiteY5084" fmla="*/ 977283 h 3387755"/>
              <a:gd name="connsiteX5085" fmla="*/ 6532524 w 7406330"/>
              <a:gd name="connsiteY5085" fmla="*/ 965601 h 3387755"/>
              <a:gd name="connsiteX5086" fmla="*/ 5857309 w 7406330"/>
              <a:gd name="connsiteY5086" fmla="*/ 1573060 h 3387755"/>
              <a:gd name="connsiteX5087" fmla="*/ 5857309 w 7406330"/>
              <a:gd name="connsiteY5087" fmla="*/ 1573060 h 3387755"/>
              <a:gd name="connsiteX5088" fmla="*/ 5857309 w 7406330"/>
              <a:gd name="connsiteY5088" fmla="*/ 1573060 h 3387755"/>
              <a:gd name="connsiteX5089" fmla="*/ 5847964 w 7406330"/>
              <a:gd name="connsiteY5089" fmla="*/ 507670 h 3387755"/>
              <a:gd name="connsiteX5090" fmla="*/ 5859646 w 7406330"/>
              <a:gd name="connsiteY5090" fmla="*/ 514679 h 3387755"/>
              <a:gd name="connsiteX5091" fmla="*/ 5847964 w 7406330"/>
              <a:gd name="connsiteY5091" fmla="*/ 507670 h 3387755"/>
              <a:gd name="connsiteX5092" fmla="*/ 5822264 w 7406330"/>
              <a:gd name="connsiteY5092" fmla="*/ 486642 h 3387755"/>
              <a:gd name="connsiteX5093" fmla="*/ 5822264 w 7406330"/>
              <a:gd name="connsiteY5093" fmla="*/ 486642 h 3387755"/>
              <a:gd name="connsiteX5094" fmla="*/ 5822264 w 7406330"/>
              <a:gd name="connsiteY5094" fmla="*/ 486642 h 3387755"/>
              <a:gd name="connsiteX5095" fmla="*/ 5364333 w 7406330"/>
              <a:gd name="connsiteY5095" fmla="*/ 323095 h 3387755"/>
              <a:gd name="connsiteX5096" fmla="*/ 5361996 w 7406330"/>
              <a:gd name="connsiteY5096" fmla="*/ 323095 h 3387755"/>
              <a:gd name="connsiteX5097" fmla="*/ 5354987 w 7406330"/>
              <a:gd name="connsiteY5097" fmla="*/ 320759 h 3387755"/>
              <a:gd name="connsiteX5098" fmla="*/ 5364333 w 7406330"/>
              <a:gd name="connsiteY5098" fmla="*/ 323095 h 3387755"/>
              <a:gd name="connsiteX5099" fmla="*/ 5364333 w 7406330"/>
              <a:gd name="connsiteY5099" fmla="*/ 323095 h 3387755"/>
              <a:gd name="connsiteX5100" fmla="*/ 5254523 w 7406330"/>
              <a:gd name="connsiteY5100" fmla="*/ 341786 h 3387755"/>
              <a:gd name="connsiteX5101" fmla="*/ 5245177 w 7406330"/>
              <a:gd name="connsiteY5101" fmla="*/ 339450 h 3387755"/>
              <a:gd name="connsiteX5102" fmla="*/ 5254523 w 7406330"/>
              <a:gd name="connsiteY5102" fmla="*/ 341786 h 3387755"/>
              <a:gd name="connsiteX5103" fmla="*/ 4102687 w 7406330"/>
              <a:gd name="connsiteY5103" fmla="*/ 129176 h 3387755"/>
              <a:gd name="connsiteX5104" fmla="*/ 4107359 w 7406330"/>
              <a:gd name="connsiteY5104" fmla="*/ 129176 h 3387755"/>
              <a:gd name="connsiteX5105" fmla="*/ 4102687 w 7406330"/>
              <a:gd name="connsiteY5105" fmla="*/ 129176 h 3387755"/>
              <a:gd name="connsiteX5106" fmla="*/ 3878394 w 7406330"/>
              <a:gd name="connsiteY5106" fmla="*/ 152539 h 3387755"/>
              <a:gd name="connsiteX5107" fmla="*/ 3876057 w 7406330"/>
              <a:gd name="connsiteY5107" fmla="*/ 152539 h 3387755"/>
              <a:gd name="connsiteX5108" fmla="*/ 3878394 w 7406330"/>
              <a:gd name="connsiteY5108" fmla="*/ 152539 h 3387755"/>
              <a:gd name="connsiteX5109" fmla="*/ 3647092 w 7406330"/>
              <a:gd name="connsiteY5109" fmla="*/ 269359 h 3387755"/>
              <a:gd name="connsiteX5110" fmla="*/ 3644756 w 7406330"/>
              <a:gd name="connsiteY5110" fmla="*/ 269359 h 3387755"/>
              <a:gd name="connsiteX5111" fmla="*/ 3647092 w 7406330"/>
              <a:gd name="connsiteY5111" fmla="*/ 269359 h 3387755"/>
              <a:gd name="connsiteX5112" fmla="*/ 3649428 w 7406330"/>
              <a:gd name="connsiteY5112" fmla="*/ 276368 h 3387755"/>
              <a:gd name="connsiteX5113" fmla="*/ 3649428 w 7406330"/>
              <a:gd name="connsiteY5113" fmla="*/ 276368 h 3387755"/>
              <a:gd name="connsiteX5114" fmla="*/ 3649428 w 7406330"/>
              <a:gd name="connsiteY5114" fmla="*/ 276368 h 3387755"/>
              <a:gd name="connsiteX5115" fmla="*/ 3647092 w 7406330"/>
              <a:gd name="connsiteY5115" fmla="*/ 288050 h 3387755"/>
              <a:gd name="connsiteX5116" fmla="*/ 3647092 w 7406330"/>
              <a:gd name="connsiteY5116" fmla="*/ 288050 h 3387755"/>
              <a:gd name="connsiteX5117" fmla="*/ 3647092 w 7406330"/>
              <a:gd name="connsiteY5117" fmla="*/ 288050 h 3387755"/>
              <a:gd name="connsiteX5118" fmla="*/ 3647092 w 7406330"/>
              <a:gd name="connsiteY5118" fmla="*/ 288050 h 3387755"/>
              <a:gd name="connsiteX5119" fmla="*/ 3647092 w 7406330"/>
              <a:gd name="connsiteY5119" fmla="*/ 288050 h 3387755"/>
              <a:gd name="connsiteX5120" fmla="*/ 3647092 w 7406330"/>
              <a:gd name="connsiteY5120" fmla="*/ 288050 h 3387755"/>
              <a:gd name="connsiteX5121" fmla="*/ 3661110 w 7406330"/>
              <a:gd name="connsiteY5121" fmla="*/ 248331 h 3387755"/>
              <a:gd name="connsiteX5122" fmla="*/ 3661110 w 7406330"/>
              <a:gd name="connsiteY5122" fmla="*/ 248331 h 3387755"/>
              <a:gd name="connsiteX5123" fmla="*/ 3661110 w 7406330"/>
              <a:gd name="connsiteY5123" fmla="*/ 248331 h 3387755"/>
              <a:gd name="connsiteX5124" fmla="*/ 3663447 w 7406330"/>
              <a:gd name="connsiteY5124" fmla="*/ 255340 h 3387755"/>
              <a:gd name="connsiteX5125" fmla="*/ 3663447 w 7406330"/>
              <a:gd name="connsiteY5125" fmla="*/ 255340 h 3387755"/>
              <a:gd name="connsiteX5126" fmla="*/ 3663447 w 7406330"/>
              <a:gd name="connsiteY5126" fmla="*/ 255340 h 3387755"/>
              <a:gd name="connsiteX5127" fmla="*/ 3656438 w 7406330"/>
              <a:gd name="connsiteY5127" fmla="*/ 250667 h 3387755"/>
              <a:gd name="connsiteX5128" fmla="*/ 3661110 w 7406330"/>
              <a:gd name="connsiteY5128" fmla="*/ 248331 h 3387755"/>
              <a:gd name="connsiteX5129" fmla="*/ 3656438 w 7406330"/>
              <a:gd name="connsiteY5129" fmla="*/ 250667 h 3387755"/>
              <a:gd name="connsiteX5130" fmla="*/ 3656438 w 7406330"/>
              <a:gd name="connsiteY5130" fmla="*/ 253004 h 3387755"/>
              <a:gd name="connsiteX5131" fmla="*/ 3656438 w 7406330"/>
              <a:gd name="connsiteY5131" fmla="*/ 253004 h 3387755"/>
              <a:gd name="connsiteX5132" fmla="*/ 3656438 w 7406330"/>
              <a:gd name="connsiteY5132" fmla="*/ 253004 h 3387755"/>
              <a:gd name="connsiteX5133" fmla="*/ 3651765 w 7406330"/>
              <a:gd name="connsiteY5133" fmla="*/ 290386 h 3387755"/>
              <a:gd name="connsiteX5134" fmla="*/ 3651765 w 7406330"/>
              <a:gd name="connsiteY5134" fmla="*/ 290386 h 3387755"/>
              <a:gd name="connsiteX5135" fmla="*/ 3651765 w 7406330"/>
              <a:gd name="connsiteY5135" fmla="*/ 290386 h 3387755"/>
              <a:gd name="connsiteX5136" fmla="*/ 3661110 w 7406330"/>
              <a:gd name="connsiteY5136" fmla="*/ 290386 h 3387755"/>
              <a:gd name="connsiteX5137" fmla="*/ 3661110 w 7406330"/>
              <a:gd name="connsiteY5137" fmla="*/ 290386 h 3387755"/>
              <a:gd name="connsiteX5138" fmla="*/ 3661110 w 7406330"/>
              <a:gd name="connsiteY5138" fmla="*/ 290386 h 3387755"/>
              <a:gd name="connsiteX5139" fmla="*/ 3675129 w 7406330"/>
              <a:gd name="connsiteY5139" fmla="*/ 274031 h 3387755"/>
              <a:gd name="connsiteX5140" fmla="*/ 3661110 w 7406330"/>
              <a:gd name="connsiteY5140" fmla="*/ 281040 h 3387755"/>
              <a:gd name="connsiteX5141" fmla="*/ 3675129 w 7406330"/>
              <a:gd name="connsiteY5141" fmla="*/ 274031 h 3387755"/>
              <a:gd name="connsiteX5142" fmla="*/ 3675129 w 7406330"/>
              <a:gd name="connsiteY5142" fmla="*/ 274031 h 3387755"/>
              <a:gd name="connsiteX5143" fmla="*/ 3684474 w 7406330"/>
              <a:gd name="connsiteY5143" fmla="*/ 274031 h 3387755"/>
              <a:gd name="connsiteX5144" fmla="*/ 3684474 w 7406330"/>
              <a:gd name="connsiteY5144" fmla="*/ 274031 h 3387755"/>
              <a:gd name="connsiteX5145" fmla="*/ 3684474 w 7406330"/>
              <a:gd name="connsiteY5145" fmla="*/ 274031 h 3387755"/>
              <a:gd name="connsiteX5146" fmla="*/ 3689147 w 7406330"/>
              <a:gd name="connsiteY5146" fmla="*/ 264686 h 3387755"/>
              <a:gd name="connsiteX5147" fmla="*/ 3675129 w 7406330"/>
              <a:gd name="connsiteY5147" fmla="*/ 264686 h 3387755"/>
              <a:gd name="connsiteX5148" fmla="*/ 3689147 w 7406330"/>
              <a:gd name="connsiteY5148" fmla="*/ 264686 h 3387755"/>
              <a:gd name="connsiteX5149" fmla="*/ 3689147 w 7406330"/>
              <a:gd name="connsiteY5149" fmla="*/ 264686 h 3387755"/>
              <a:gd name="connsiteX5150" fmla="*/ 3689147 w 7406330"/>
              <a:gd name="connsiteY5150" fmla="*/ 248331 h 3387755"/>
              <a:gd name="connsiteX5151" fmla="*/ 3689147 w 7406330"/>
              <a:gd name="connsiteY5151" fmla="*/ 248331 h 3387755"/>
              <a:gd name="connsiteX5152" fmla="*/ 3689147 w 7406330"/>
              <a:gd name="connsiteY5152" fmla="*/ 248331 h 3387755"/>
              <a:gd name="connsiteX5153" fmla="*/ 3689147 w 7406330"/>
              <a:gd name="connsiteY5153" fmla="*/ 245995 h 3387755"/>
              <a:gd name="connsiteX5154" fmla="*/ 3682138 w 7406330"/>
              <a:gd name="connsiteY5154" fmla="*/ 243658 h 3387755"/>
              <a:gd name="connsiteX5155" fmla="*/ 3689147 w 7406330"/>
              <a:gd name="connsiteY5155" fmla="*/ 245995 h 3387755"/>
              <a:gd name="connsiteX5156" fmla="*/ 3689147 w 7406330"/>
              <a:gd name="connsiteY5156" fmla="*/ 245995 h 3387755"/>
              <a:gd name="connsiteX5157" fmla="*/ 3696156 w 7406330"/>
              <a:gd name="connsiteY5157" fmla="*/ 262349 h 3387755"/>
              <a:gd name="connsiteX5158" fmla="*/ 3696156 w 7406330"/>
              <a:gd name="connsiteY5158" fmla="*/ 262349 h 3387755"/>
              <a:gd name="connsiteX5159" fmla="*/ 3696156 w 7406330"/>
              <a:gd name="connsiteY5159" fmla="*/ 262349 h 3387755"/>
              <a:gd name="connsiteX5160" fmla="*/ 3717184 w 7406330"/>
              <a:gd name="connsiteY5160" fmla="*/ 234313 h 3387755"/>
              <a:gd name="connsiteX5161" fmla="*/ 3717184 w 7406330"/>
              <a:gd name="connsiteY5161" fmla="*/ 234313 h 3387755"/>
              <a:gd name="connsiteX5162" fmla="*/ 3717184 w 7406330"/>
              <a:gd name="connsiteY5162" fmla="*/ 234313 h 3387755"/>
              <a:gd name="connsiteX5163" fmla="*/ 3712511 w 7406330"/>
              <a:gd name="connsiteY5163" fmla="*/ 234313 h 3387755"/>
              <a:gd name="connsiteX5164" fmla="*/ 3712511 w 7406330"/>
              <a:gd name="connsiteY5164" fmla="*/ 234313 h 3387755"/>
              <a:gd name="connsiteX5165" fmla="*/ 3712511 w 7406330"/>
              <a:gd name="connsiteY5165" fmla="*/ 234313 h 3387755"/>
              <a:gd name="connsiteX5166" fmla="*/ 3719520 w 7406330"/>
              <a:gd name="connsiteY5166" fmla="*/ 238986 h 3387755"/>
              <a:gd name="connsiteX5167" fmla="*/ 3714847 w 7406330"/>
              <a:gd name="connsiteY5167" fmla="*/ 236649 h 3387755"/>
              <a:gd name="connsiteX5168" fmla="*/ 3719520 w 7406330"/>
              <a:gd name="connsiteY5168" fmla="*/ 238986 h 3387755"/>
              <a:gd name="connsiteX5169" fmla="*/ 3721856 w 7406330"/>
              <a:gd name="connsiteY5169" fmla="*/ 236649 h 3387755"/>
              <a:gd name="connsiteX5170" fmla="*/ 3719520 w 7406330"/>
              <a:gd name="connsiteY5170" fmla="*/ 236649 h 3387755"/>
              <a:gd name="connsiteX5171" fmla="*/ 3721856 w 7406330"/>
              <a:gd name="connsiteY5171" fmla="*/ 236649 h 3387755"/>
              <a:gd name="connsiteX5172" fmla="*/ 3724193 w 7406330"/>
              <a:gd name="connsiteY5172" fmla="*/ 231976 h 3387755"/>
              <a:gd name="connsiteX5173" fmla="*/ 3724193 w 7406330"/>
              <a:gd name="connsiteY5173" fmla="*/ 231976 h 3387755"/>
              <a:gd name="connsiteX5174" fmla="*/ 3724193 w 7406330"/>
              <a:gd name="connsiteY5174" fmla="*/ 231976 h 3387755"/>
              <a:gd name="connsiteX5175" fmla="*/ 3775593 w 7406330"/>
              <a:gd name="connsiteY5175" fmla="*/ 281040 h 3387755"/>
              <a:gd name="connsiteX5176" fmla="*/ 3773257 w 7406330"/>
              <a:gd name="connsiteY5176" fmla="*/ 283377 h 3387755"/>
              <a:gd name="connsiteX5177" fmla="*/ 3775593 w 7406330"/>
              <a:gd name="connsiteY5177" fmla="*/ 281040 h 3387755"/>
              <a:gd name="connsiteX5178" fmla="*/ 3787275 w 7406330"/>
              <a:gd name="connsiteY5178" fmla="*/ 222631 h 3387755"/>
              <a:gd name="connsiteX5179" fmla="*/ 3784939 w 7406330"/>
              <a:gd name="connsiteY5179" fmla="*/ 220294 h 3387755"/>
              <a:gd name="connsiteX5180" fmla="*/ 3756902 w 7406330"/>
              <a:gd name="connsiteY5180" fmla="*/ 229640 h 3387755"/>
              <a:gd name="connsiteX5181" fmla="*/ 3787275 w 7406330"/>
              <a:gd name="connsiteY5181" fmla="*/ 222631 h 3387755"/>
              <a:gd name="connsiteX5182" fmla="*/ 3787275 w 7406330"/>
              <a:gd name="connsiteY5182" fmla="*/ 222631 h 3387755"/>
              <a:gd name="connsiteX5183" fmla="*/ 3791948 w 7406330"/>
              <a:gd name="connsiteY5183" fmla="*/ 210949 h 3387755"/>
              <a:gd name="connsiteX5184" fmla="*/ 3791948 w 7406330"/>
              <a:gd name="connsiteY5184" fmla="*/ 210949 h 3387755"/>
              <a:gd name="connsiteX5185" fmla="*/ 3791948 w 7406330"/>
              <a:gd name="connsiteY5185" fmla="*/ 210949 h 3387755"/>
              <a:gd name="connsiteX5186" fmla="*/ 3794284 w 7406330"/>
              <a:gd name="connsiteY5186" fmla="*/ 210949 h 3387755"/>
              <a:gd name="connsiteX5187" fmla="*/ 3794284 w 7406330"/>
              <a:gd name="connsiteY5187" fmla="*/ 210949 h 3387755"/>
              <a:gd name="connsiteX5188" fmla="*/ 3794284 w 7406330"/>
              <a:gd name="connsiteY5188" fmla="*/ 210949 h 3387755"/>
              <a:gd name="connsiteX5189" fmla="*/ 3796620 w 7406330"/>
              <a:gd name="connsiteY5189" fmla="*/ 302068 h 3387755"/>
              <a:gd name="connsiteX5190" fmla="*/ 3796620 w 7406330"/>
              <a:gd name="connsiteY5190" fmla="*/ 302068 h 3387755"/>
              <a:gd name="connsiteX5191" fmla="*/ 3796620 w 7406330"/>
              <a:gd name="connsiteY5191" fmla="*/ 302068 h 3387755"/>
              <a:gd name="connsiteX5192" fmla="*/ 3803630 w 7406330"/>
              <a:gd name="connsiteY5192" fmla="*/ 304404 h 3387755"/>
              <a:gd name="connsiteX5193" fmla="*/ 3803630 w 7406330"/>
              <a:gd name="connsiteY5193" fmla="*/ 304404 h 3387755"/>
              <a:gd name="connsiteX5194" fmla="*/ 3803630 w 7406330"/>
              <a:gd name="connsiteY5194" fmla="*/ 304404 h 3387755"/>
              <a:gd name="connsiteX5195" fmla="*/ 3808302 w 7406330"/>
              <a:gd name="connsiteY5195" fmla="*/ 201603 h 3387755"/>
              <a:gd name="connsiteX5196" fmla="*/ 3808302 w 7406330"/>
              <a:gd name="connsiteY5196" fmla="*/ 201603 h 3387755"/>
              <a:gd name="connsiteX5197" fmla="*/ 3808302 w 7406330"/>
              <a:gd name="connsiteY5197" fmla="*/ 201603 h 3387755"/>
              <a:gd name="connsiteX5198" fmla="*/ 3815312 w 7406330"/>
              <a:gd name="connsiteY5198" fmla="*/ 203940 h 3387755"/>
              <a:gd name="connsiteX5199" fmla="*/ 3812975 w 7406330"/>
              <a:gd name="connsiteY5199" fmla="*/ 203940 h 3387755"/>
              <a:gd name="connsiteX5200" fmla="*/ 3815312 w 7406330"/>
              <a:gd name="connsiteY5200" fmla="*/ 203940 h 3387755"/>
              <a:gd name="connsiteX5201" fmla="*/ 3817648 w 7406330"/>
              <a:gd name="connsiteY5201" fmla="*/ 199267 h 3387755"/>
              <a:gd name="connsiteX5202" fmla="*/ 3817648 w 7406330"/>
              <a:gd name="connsiteY5202" fmla="*/ 199267 h 3387755"/>
              <a:gd name="connsiteX5203" fmla="*/ 3817648 w 7406330"/>
              <a:gd name="connsiteY5203" fmla="*/ 199267 h 3387755"/>
              <a:gd name="connsiteX5204" fmla="*/ 3826994 w 7406330"/>
              <a:gd name="connsiteY5204" fmla="*/ 189922 h 3387755"/>
              <a:gd name="connsiteX5205" fmla="*/ 3826994 w 7406330"/>
              <a:gd name="connsiteY5205" fmla="*/ 189922 h 3387755"/>
              <a:gd name="connsiteX5206" fmla="*/ 3826994 w 7406330"/>
              <a:gd name="connsiteY5206" fmla="*/ 189922 h 3387755"/>
              <a:gd name="connsiteX5207" fmla="*/ 3829330 w 7406330"/>
              <a:gd name="connsiteY5207" fmla="*/ 185249 h 3387755"/>
              <a:gd name="connsiteX5208" fmla="*/ 3829330 w 7406330"/>
              <a:gd name="connsiteY5208" fmla="*/ 185249 h 3387755"/>
              <a:gd name="connsiteX5209" fmla="*/ 3829330 w 7406330"/>
              <a:gd name="connsiteY5209" fmla="*/ 185249 h 3387755"/>
              <a:gd name="connsiteX5210" fmla="*/ 3808302 w 7406330"/>
              <a:gd name="connsiteY5210" fmla="*/ 344123 h 3387755"/>
              <a:gd name="connsiteX5211" fmla="*/ 3808302 w 7406330"/>
              <a:gd name="connsiteY5211" fmla="*/ 344123 h 3387755"/>
              <a:gd name="connsiteX5212" fmla="*/ 3808302 w 7406330"/>
              <a:gd name="connsiteY5212" fmla="*/ 344123 h 3387755"/>
              <a:gd name="connsiteX5213" fmla="*/ 3808302 w 7406330"/>
              <a:gd name="connsiteY5213" fmla="*/ 344123 h 3387755"/>
              <a:gd name="connsiteX5214" fmla="*/ 3808302 w 7406330"/>
              <a:gd name="connsiteY5214" fmla="*/ 344123 h 3387755"/>
              <a:gd name="connsiteX5215" fmla="*/ 3808302 w 7406330"/>
              <a:gd name="connsiteY5215" fmla="*/ 344123 h 3387755"/>
              <a:gd name="connsiteX5216" fmla="*/ 3808302 w 7406330"/>
              <a:gd name="connsiteY5216" fmla="*/ 355805 h 3387755"/>
              <a:gd name="connsiteX5217" fmla="*/ 3808302 w 7406330"/>
              <a:gd name="connsiteY5217" fmla="*/ 355805 h 3387755"/>
              <a:gd name="connsiteX5218" fmla="*/ 3808302 w 7406330"/>
              <a:gd name="connsiteY5218" fmla="*/ 355805 h 3387755"/>
              <a:gd name="connsiteX5219" fmla="*/ 3843348 w 7406330"/>
              <a:gd name="connsiteY5219" fmla="*/ 178240 h 3387755"/>
              <a:gd name="connsiteX5220" fmla="*/ 3841012 w 7406330"/>
              <a:gd name="connsiteY5220" fmla="*/ 178240 h 3387755"/>
              <a:gd name="connsiteX5221" fmla="*/ 3843348 w 7406330"/>
              <a:gd name="connsiteY5221" fmla="*/ 178240 h 3387755"/>
              <a:gd name="connsiteX5222" fmla="*/ 3845685 w 7406330"/>
              <a:gd name="connsiteY5222" fmla="*/ 187585 h 3387755"/>
              <a:gd name="connsiteX5223" fmla="*/ 3838675 w 7406330"/>
              <a:gd name="connsiteY5223" fmla="*/ 187585 h 3387755"/>
              <a:gd name="connsiteX5224" fmla="*/ 3845685 w 7406330"/>
              <a:gd name="connsiteY5224" fmla="*/ 187585 h 3387755"/>
              <a:gd name="connsiteX5225" fmla="*/ 3845685 w 7406330"/>
              <a:gd name="connsiteY5225" fmla="*/ 187585 h 3387755"/>
              <a:gd name="connsiteX5226" fmla="*/ 3880730 w 7406330"/>
              <a:gd name="connsiteY5226" fmla="*/ 173567 h 3387755"/>
              <a:gd name="connsiteX5227" fmla="*/ 3869048 w 7406330"/>
              <a:gd name="connsiteY5227" fmla="*/ 173567 h 3387755"/>
              <a:gd name="connsiteX5228" fmla="*/ 3880730 w 7406330"/>
              <a:gd name="connsiteY5228" fmla="*/ 173567 h 3387755"/>
              <a:gd name="connsiteX5229" fmla="*/ 3880730 w 7406330"/>
              <a:gd name="connsiteY5229" fmla="*/ 173567 h 3387755"/>
              <a:gd name="connsiteX5230" fmla="*/ 3883067 w 7406330"/>
              <a:gd name="connsiteY5230" fmla="*/ 168894 h 3387755"/>
              <a:gd name="connsiteX5231" fmla="*/ 3883067 w 7406330"/>
              <a:gd name="connsiteY5231" fmla="*/ 168894 h 3387755"/>
              <a:gd name="connsiteX5232" fmla="*/ 3883067 w 7406330"/>
              <a:gd name="connsiteY5232" fmla="*/ 168894 h 3387755"/>
              <a:gd name="connsiteX5233" fmla="*/ 3890076 w 7406330"/>
              <a:gd name="connsiteY5233" fmla="*/ 161885 h 3387755"/>
              <a:gd name="connsiteX5234" fmla="*/ 3890076 w 7406330"/>
              <a:gd name="connsiteY5234" fmla="*/ 161885 h 3387755"/>
              <a:gd name="connsiteX5235" fmla="*/ 3890076 w 7406330"/>
              <a:gd name="connsiteY5235" fmla="*/ 161885 h 3387755"/>
              <a:gd name="connsiteX5236" fmla="*/ 3901758 w 7406330"/>
              <a:gd name="connsiteY5236" fmla="*/ 161885 h 3387755"/>
              <a:gd name="connsiteX5237" fmla="*/ 3897085 w 7406330"/>
              <a:gd name="connsiteY5237" fmla="*/ 159549 h 3387755"/>
              <a:gd name="connsiteX5238" fmla="*/ 3901758 w 7406330"/>
              <a:gd name="connsiteY5238" fmla="*/ 161885 h 3387755"/>
              <a:gd name="connsiteX5239" fmla="*/ 3904094 w 7406330"/>
              <a:gd name="connsiteY5239" fmla="*/ 157212 h 3387755"/>
              <a:gd name="connsiteX5240" fmla="*/ 3904094 w 7406330"/>
              <a:gd name="connsiteY5240" fmla="*/ 157212 h 3387755"/>
              <a:gd name="connsiteX5241" fmla="*/ 3904094 w 7406330"/>
              <a:gd name="connsiteY5241" fmla="*/ 157212 h 3387755"/>
              <a:gd name="connsiteX5242" fmla="*/ 3925121 w 7406330"/>
              <a:gd name="connsiteY5242" fmla="*/ 157212 h 3387755"/>
              <a:gd name="connsiteX5243" fmla="*/ 3913440 w 7406330"/>
              <a:gd name="connsiteY5243" fmla="*/ 157212 h 3387755"/>
              <a:gd name="connsiteX5244" fmla="*/ 3925121 w 7406330"/>
              <a:gd name="connsiteY5244" fmla="*/ 157212 h 3387755"/>
              <a:gd name="connsiteX5245" fmla="*/ 3925121 w 7406330"/>
              <a:gd name="connsiteY5245" fmla="*/ 157212 h 3387755"/>
              <a:gd name="connsiteX5246" fmla="*/ 3957831 w 7406330"/>
              <a:gd name="connsiteY5246" fmla="*/ 290386 h 3387755"/>
              <a:gd name="connsiteX5247" fmla="*/ 3957831 w 7406330"/>
              <a:gd name="connsiteY5247" fmla="*/ 290386 h 3387755"/>
              <a:gd name="connsiteX5248" fmla="*/ 3957831 w 7406330"/>
              <a:gd name="connsiteY5248" fmla="*/ 290386 h 3387755"/>
              <a:gd name="connsiteX5249" fmla="*/ 3957831 w 7406330"/>
              <a:gd name="connsiteY5249" fmla="*/ 290386 h 3387755"/>
              <a:gd name="connsiteX5250" fmla="*/ 3957831 w 7406330"/>
              <a:gd name="connsiteY5250" fmla="*/ 290386 h 3387755"/>
              <a:gd name="connsiteX5251" fmla="*/ 3957831 w 7406330"/>
              <a:gd name="connsiteY5251" fmla="*/ 290386 h 3387755"/>
              <a:gd name="connsiteX5252" fmla="*/ 3962504 w 7406330"/>
              <a:gd name="connsiteY5252" fmla="*/ 290386 h 3387755"/>
              <a:gd name="connsiteX5253" fmla="*/ 3962504 w 7406330"/>
              <a:gd name="connsiteY5253" fmla="*/ 290386 h 3387755"/>
              <a:gd name="connsiteX5254" fmla="*/ 3962504 w 7406330"/>
              <a:gd name="connsiteY5254" fmla="*/ 290386 h 3387755"/>
              <a:gd name="connsiteX5255" fmla="*/ 3957831 w 7406330"/>
              <a:gd name="connsiteY5255" fmla="*/ 290386 h 3387755"/>
              <a:gd name="connsiteX5256" fmla="*/ 3957831 w 7406330"/>
              <a:gd name="connsiteY5256" fmla="*/ 290386 h 3387755"/>
              <a:gd name="connsiteX5257" fmla="*/ 3957831 w 7406330"/>
              <a:gd name="connsiteY5257" fmla="*/ 290386 h 3387755"/>
              <a:gd name="connsiteX5258" fmla="*/ 3934467 w 7406330"/>
              <a:gd name="connsiteY5258" fmla="*/ 145530 h 3387755"/>
              <a:gd name="connsiteX5259" fmla="*/ 3934467 w 7406330"/>
              <a:gd name="connsiteY5259" fmla="*/ 145530 h 3387755"/>
              <a:gd name="connsiteX5260" fmla="*/ 3934467 w 7406330"/>
              <a:gd name="connsiteY5260" fmla="*/ 145530 h 3387755"/>
              <a:gd name="connsiteX5261" fmla="*/ 3948485 w 7406330"/>
              <a:gd name="connsiteY5261" fmla="*/ 138521 h 3387755"/>
              <a:gd name="connsiteX5262" fmla="*/ 3948485 w 7406330"/>
              <a:gd name="connsiteY5262" fmla="*/ 138521 h 3387755"/>
              <a:gd name="connsiteX5263" fmla="*/ 3948485 w 7406330"/>
              <a:gd name="connsiteY5263" fmla="*/ 138521 h 3387755"/>
              <a:gd name="connsiteX5264" fmla="*/ 3957831 w 7406330"/>
              <a:gd name="connsiteY5264" fmla="*/ 140857 h 3387755"/>
              <a:gd name="connsiteX5265" fmla="*/ 3957831 w 7406330"/>
              <a:gd name="connsiteY5265" fmla="*/ 140857 h 3387755"/>
              <a:gd name="connsiteX5266" fmla="*/ 3957831 w 7406330"/>
              <a:gd name="connsiteY5266" fmla="*/ 140857 h 3387755"/>
              <a:gd name="connsiteX5267" fmla="*/ 3964840 w 7406330"/>
              <a:gd name="connsiteY5267" fmla="*/ 145530 h 3387755"/>
              <a:gd name="connsiteX5268" fmla="*/ 3964840 w 7406330"/>
              <a:gd name="connsiteY5268" fmla="*/ 145530 h 3387755"/>
              <a:gd name="connsiteX5269" fmla="*/ 3964840 w 7406330"/>
              <a:gd name="connsiteY5269" fmla="*/ 145530 h 3387755"/>
              <a:gd name="connsiteX5270" fmla="*/ 3964840 w 7406330"/>
              <a:gd name="connsiteY5270" fmla="*/ 138521 h 3387755"/>
              <a:gd name="connsiteX5271" fmla="*/ 3967176 w 7406330"/>
              <a:gd name="connsiteY5271" fmla="*/ 138521 h 3387755"/>
              <a:gd name="connsiteX5272" fmla="*/ 3964840 w 7406330"/>
              <a:gd name="connsiteY5272" fmla="*/ 138521 h 3387755"/>
              <a:gd name="connsiteX5273" fmla="*/ 4027922 w 7406330"/>
              <a:gd name="connsiteY5273" fmla="*/ 133848 h 3387755"/>
              <a:gd name="connsiteX5274" fmla="*/ 4027922 w 7406330"/>
              <a:gd name="connsiteY5274" fmla="*/ 133848 h 3387755"/>
              <a:gd name="connsiteX5275" fmla="*/ 4027922 w 7406330"/>
              <a:gd name="connsiteY5275" fmla="*/ 133848 h 3387755"/>
              <a:gd name="connsiteX5276" fmla="*/ 4027922 w 7406330"/>
              <a:gd name="connsiteY5276" fmla="*/ 133848 h 3387755"/>
              <a:gd name="connsiteX5277" fmla="*/ 4027922 w 7406330"/>
              <a:gd name="connsiteY5277" fmla="*/ 133848 h 3387755"/>
              <a:gd name="connsiteX5278" fmla="*/ 4027922 w 7406330"/>
              <a:gd name="connsiteY5278" fmla="*/ 133848 h 3387755"/>
              <a:gd name="connsiteX5279" fmla="*/ 4051286 w 7406330"/>
              <a:gd name="connsiteY5279" fmla="*/ 136185 h 3387755"/>
              <a:gd name="connsiteX5280" fmla="*/ 4051286 w 7406330"/>
              <a:gd name="connsiteY5280" fmla="*/ 136185 h 3387755"/>
              <a:gd name="connsiteX5281" fmla="*/ 4051286 w 7406330"/>
              <a:gd name="connsiteY5281" fmla="*/ 136185 h 3387755"/>
              <a:gd name="connsiteX5282" fmla="*/ 4060632 w 7406330"/>
              <a:gd name="connsiteY5282" fmla="*/ 133848 h 3387755"/>
              <a:gd name="connsiteX5283" fmla="*/ 4060632 w 7406330"/>
              <a:gd name="connsiteY5283" fmla="*/ 133848 h 3387755"/>
              <a:gd name="connsiteX5284" fmla="*/ 4060632 w 7406330"/>
              <a:gd name="connsiteY5284" fmla="*/ 133848 h 3387755"/>
              <a:gd name="connsiteX5285" fmla="*/ 4065304 w 7406330"/>
              <a:gd name="connsiteY5285" fmla="*/ 281040 h 3387755"/>
              <a:gd name="connsiteX5286" fmla="*/ 4065304 w 7406330"/>
              <a:gd name="connsiteY5286" fmla="*/ 281040 h 3387755"/>
              <a:gd name="connsiteX5287" fmla="*/ 4065304 w 7406330"/>
              <a:gd name="connsiteY5287" fmla="*/ 281040 h 3387755"/>
              <a:gd name="connsiteX5288" fmla="*/ 4072314 w 7406330"/>
              <a:gd name="connsiteY5288" fmla="*/ 285713 h 3387755"/>
              <a:gd name="connsiteX5289" fmla="*/ 4072314 w 7406330"/>
              <a:gd name="connsiteY5289" fmla="*/ 285713 h 3387755"/>
              <a:gd name="connsiteX5290" fmla="*/ 4072314 w 7406330"/>
              <a:gd name="connsiteY5290" fmla="*/ 285713 h 3387755"/>
              <a:gd name="connsiteX5291" fmla="*/ 4072314 w 7406330"/>
              <a:gd name="connsiteY5291" fmla="*/ 285713 h 3387755"/>
              <a:gd name="connsiteX5292" fmla="*/ 4072314 w 7406330"/>
              <a:gd name="connsiteY5292" fmla="*/ 285713 h 3387755"/>
              <a:gd name="connsiteX5293" fmla="*/ 4072314 w 7406330"/>
              <a:gd name="connsiteY5293" fmla="*/ 285713 h 3387755"/>
              <a:gd name="connsiteX5294" fmla="*/ 4196142 w 7406330"/>
              <a:gd name="connsiteY5294" fmla="*/ 150203 h 3387755"/>
              <a:gd name="connsiteX5295" fmla="*/ 4196142 w 7406330"/>
              <a:gd name="connsiteY5295" fmla="*/ 150203 h 3387755"/>
              <a:gd name="connsiteX5296" fmla="*/ 4196142 w 7406330"/>
              <a:gd name="connsiteY5296" fmla="*/ 150203 h 3387755"/>
              <a:gd name="connsiteX5297" fmla="*/ 4203151 w 7406330"/>
              <a:gd name="connsiteY5297" fmla="*/ 152539 h 3387755"/>
              <a:gd name="connsiteX5298" fmla="*/ 4203151 w 7406330"/>
              <a:gd name="connsiteY5298" fmla="*/ 152539 h 3387755"/>
              <a:gd name="connsiteX5299" fmla="*/ 4203151 w 7406330"/>
              <a:gd name="connsiteY5299" fmla="*/ 152539 h 3387755"/>
              <a:gd name="connsiteX5300" fmla="*/ 3436818 w 7406330"/>
              <a:gd name="connsiteY5300" fmla="*/ 491315 h 3387755"/>
              <a:gd name="connsiteX5301" fmla="*/ 3432145 w 7406330"/>
              <a:gd name="connsiteY5301" fmla="*/ 491315 h 3387755"/>
              <a:gd name="connsiteX5302" fmla="*/ 3436818 w 7406330"/>
              <a:gd name="connsiteY5302" fmla="*/ 491315 h 3387755"/>
              <a:gd name="connsiteX5303" fmla="*/ 3275607 w 7406330"/>
              <a:gd name="connsiteY5303" fmla="*/ 652525 h 3387755"/>
              <a:gd name="connsiteX5304" fmla="*/ 3270935 w 7406330"/>
              <a:gd name="connsiteY5304" fmla="*/ 657198 h 3387755"/>
              <a:gd name="connsiteX5305" fmla="*/ 3275607 w 7406330"/>
              <a:gd name="connsiteY5305" fmla="*/ 652525 h 3387755"/>
              <a:gd name="connsiteX5306" fmla="*/ 3282616 w 7406330"/>
              <a:gd name="connsiteY5306" fmla="*/ 657198 h 3387755"/>
              <a:gd name="connsiteX5307" fmla="*/ 3282616 w 7406330"/>
              <a:gd name="connsiteY5307" fmla="*/ 657198 h 3387755"/>
              <a:gd name="connsiteX5308" fmla="*/ 3282616 w 7406330"/>
              <a:gd name="connsiteY5308" fmla="*/ 657198 h 3387755"/>
              <a:gd name="connsiteX5309" fmla="*/ 3478872 w 7406330"/>
              <a:gd name="connsiteY5309" fmla="*/ 533370 h 3387755"/>
              <a:gd name="connsiteX5310" fmla="*/ 3478872 w 7406330"/>
              <a:gd name="connsiteY5310" fmla="*/ 533370 h 3387755"/>
              <a:gd name="connsiteX5311" fmla="*/ 3478872 w 7406330"/>
              <a:gd name="connsiteY5311" fmla="*/ 533370 h 3387755"/>
              <a:gd name="connsiteX5312" fmla="*/ 3490554 w 7406330"/>
              <a:gd name="connsiteY5312" fmla="*/ 526361 h 3387755"/>
              <a:gd name="connsiteX5313" fmla="*/ 3490554 w 7406330"/>
              <a:gd name="connsiteY5313" fmla="*/ 526361 h 3387755"/>
              <a:gd name="connsiteX5314" fmla="*/ 3490554 w 7406330"/>
              <a:gd name="connsiteY5314" fmla="*/ 526361 h 3387755"/>
              <a:gd name="connsiteX5315" fmla="*/ 3612046 w 7406330"/>
              <a:gd name="connsiteY5315" fmla="*/ 414214 h 3387755"/>
              <a:gd name="connsiteX5316" fmla="*/ 3612046 w 7406330"/>
              <a:gd name="connsiteY5316" fmla="*/ 414214 h 3387755"/>
              <a:gd name="connsiteX5317" fmla="*/ 3612046 w 7406330"/>
              <a:gd name="connsiteY5317" fmla="*/ 414214 h 3387755"/>
              <a:gd name="connsiteX5318" fmla="*/ 3607373 w 7406330"/>
              <a:gd name="connsiteY5318" fmla="*/ 411878 h 3387755"/>
              <a:gd name="connsiteX5319" fmla="*/ 3607373 w 7406330"/>
              <a:gd name="connsiteY5319" fmla="*/ 411878 h 3387755"/>
              <a:gd name="connsiteX5320" fmla="*/ 3607373 w 7406330"/>
              <a:gd name="connsiteY5320" fmla="*/ 411878 h 3387755"/>
              <a:gd name="connsiteX5321" fmla="*/ 3609710 w 7406330"/>
              <a:gd name="connsiteY5321" fmla="*/ 414214 h 3387755"/>
              <a:gd name="connsiteX5322" fmla="*/ 3609710 w 7406330"/>
              <a:gd name="connsiteY5322" fmla="*/ 414214 h 3387755"/>
              <a:gd name="connsiteX5323" fmla="*/ 3609710 w 7406330"/>
              <a:gd name="connsiteY5323" fmla="*/ 414214 h 3387755"/>
              <a:gd name="connsiteX5324" fmla="*/ 3612046 w 7406330"/>
              <a:gd name="connsiteY5324" fmla="*/ 418887 h 3387755"/>
              <a:gd name="connsiteX5325" fmla="*/ 3612046 w 7406330"/>
              <a:gd name="connsiteY5325" fmla="*/ 418887 h 3387755"/>
              <a:gd name="connsiteX5326" fmla="*/ 3612046 w 7406330"/>
              <a:gd name="connsiteY5326" fmla="*/ 418887 h 3387755"/>
              <a:gd name="connsiteX5327" fmla="*/ 3614383 w 7406330"/>
              <a:gd name="connsiteY5327" fmla="*/ 416551 h 3387755"/>
              <a:gd name="connsiteX5328" fmla="*/ 3612046 w 7406330"/>
              <a:gd name="connsiteY5328" fmla="*/ 416551 h 3387755"/>
              <a:gd name="connsiteX5329" fmla="*/ 3614383 w 7406330"/>
              <a:gd name="connsiteY5329" fmla="*/ 416551 h 3387755"/>
              <a:gd name="connsiteX5330" fmla="*/ 3623728 w 7406330"/>
              <a:gd name="connsiteY5330" fmla="*/ 411878 h 3387755"/>
              <a:gd name="connsiteX5331" fmla="*/ 3623728 w 7406330"/>
              <a:gd name="connsiteY5331" fmla="*/ 411878 h 3387755"/>
              <a:gd name="connsiteX5332" fmla="*/ 3623728 w 7406330"/>
              <a:gd name="connsiteY5332" fmla="*/ 411878 h 3387755"/>
              <a:gd name="connsiteX5333" fmla="*/ 3637746 w 7406330"/>
              <a:gd name="connsiteY5333" fmla="*/ 545052 h 3387755"/>
              <a:gd name="connsiteX5334" fmla="*/ 3637746 w 7406330"/>
              <a:gd name="connsiteY5334" fmla="*/ 545052 h 3387755"/>
              <a:gd name="connsiteX5335" fmla="*/ 3637746 w 7406330"/>
              <a:gd name="connsiteY5335" fmla="*/ 545052 h 3387755"/>
              <a:gd name="connsiteX5336" fmla="*/ 3691483 w 7406330"/>
              <a:gd name="connsiteY5336" fmla="*/ 383841 h 3387755"/>
              <a:gd name="connsiteX5337" fmla="*/ 3691483 w 7406330"/>
              <a:gd name="connsiteY5337" fmla="*/ 383841 h 3387755"/>
              <a:gd name="connsiteX5338" fmla="*/ 3691483 w 7406330"/>
              <a:gd name="connsiteY5338" fmla="*/ 383841 h 3387755"/>
              <a:gd name="connsiteX5339" fmla="*/ 3726529 w 7406330"/>
              <a:gd name="connsiteY5339" fmla="*/ 327768 h 3387755"/>
              <a:gd name="connsiteX5340" fmla="*/ 3731202 w 7406330"/>
              <a:gd name="connsiteY5340" fmla="*/ 327768 h 3387755"/>
              <a:gd name="connsiteX5341" fmla="*/ 3726529 w 7406330"/>
              <a:gd name="connsiteY5341" fmla="*/ 327768 h 3387755"/>
              <a:gd name="connsiteX5342" fmla="*/ 3728866 w 7406330"/>
              <a:gd name="connsiteY5342" fmla="*/ 330105 h 3387755"/>
              <a:gd name="connsiteX5343" fmla="*/ 3728866 w 7406330"/>
              <a:gd name="connsiteY5343" fmla="*/ 330105 h 3387755"/>
              <a:gd name="connsiteX5344" fmla="*/ 3728866 w 7406330"/>
              <a:gd name="connsiteY5344" fmla="*/ 330105 h 3387755"/>
              <a:gd name="connsiteX5345" fmla="*/ 3738211 w 7406330"/>
              <a:gd name="connsiteY5345" fmla="*/ 330105 h 3387755"/>
              <a:gd name="connsiteX5346" fmla="*/ 3731202 w 7406330"/>
              <a:gd name="connsiteY5346" fmla="*/ 330105 h 3387755"/>
              <a:gd name="connsiteX5347" fmla="*/ 3738211 w 7406330"/>
              <a:gd name="connsiteY5347" fmla="*/ 330105 h 3387755"/>
              <a:gd name="connsiteX5348" fmla="*/ 3738211 w 7406330"/>
              <a:gd name="connsiteY5348" fmla="*/ 330105 h 3387755"/>
              <a:gd name="connsiteX5349" fmla="*/ 3740547 w 7406330"/>
              <a:gd name="connsiteY5349" fmla="*/ 332441 h 3387755"/>
              <a:gd name="connsiteX5350" fmla="*/ 3740547 w 7406330"/>
              <a:gd name="connsiteY5350" fmla="*/ 332441 h 3387755"/>
              <a:gd name="connsiteX5351" fmla="*/ 3740547 w 7406330"/>
              <a:gd name="connsiteY5351" fmla="*/ 332441 h 3387755"/>
              <a:gd name="connsiteX5352" fmla="*/ 3749893 w 7406330"/>
              <a:gd name="connsiteY5352" fmla="*/ 358141 h 3387755"/>
              <a:gd name="connsiteX5353" fmla="*/ 3747556 w 7406330"/>
              <a:gd name="connsiteY5353" fmla="*/ 358141 h 3387755"/>
              <a:gd name="connsiteX5354" fmla="*/ 3749893 w 7406330"/>
              <a:gd name="connsiteY5354" fmla="*/ 358141 h 3387755"/>
              <a:gd name="connsiteX5355" fmla="*/ 3855030 w 7406330"/>
              <a:gd name="connsiteY5355" fmla="*/ 372159 h 3387755"/>
              <a:gd name="connsiteX5356" fmla="*/ 3855030 w 7406330"/>
              <a:gd name="connsiteY5356" fmla="*/ 372159 h 3387755"/>
              <a:gd name="connsiteX5357" fmla="*/ 3855030 w 7406330"/>
              <a:gd name="connsiteY5357" fmla="*/ 372159 h 3387755"/>
              <a:gd name="connsiteX5358" fmla="*/ 3871385 w 7406330"/>
              <a:gd name="connsiteY5358" fmla="*/ 376832 h 3387755"/>
              <a:gd name="connsiteX5359" fmla="*/ 3857367 w 7406330"/>
              <a:gd name="connsiteY5359" fmla="*/ 374496 h 3387755"/>
              <a:gd name="connsiteX5360" fmla="*/ 3871385 w 7406330"/>
              <a:gd name="connsiteY5360" fmla="*/ 376832 h 3387755"/>
              <a:gd name="connsiteX5361" fmla="*/ 3871385 w 7406330"/>
              <a:gd name="connsiteY5361" fmla="*/ 376832 h 3387755"/>
              <a:gd name="connsiteX5362" fmla="*/ 4018577 w 7406330"/>
              <a:gd name="connsiteY5362" fmla="*/ 365150 h 3387755"/>
              <a:gd name="connsiteX5363" fmla="*/ 4004558 w 7406330"/>
              <a:gd name="connsiteY5363" fmla="*/ 367487 h 3387755"/>
              <a:gd name="connsiteX5364" fmla="*/ 4018577 w 7406330"/>
              <a:gd name="connsiteY5364" fmla="*/ 365150 h 3387755"/>
              <a:gd name="connsiteX5365" fmla="*/ 4018577 w 7406330"/>
              <a:gd name="connsiteY5365" fmla="*/ 365150 h 3387755"/>
              <a:gd name="connsiteX5366" fmla="*/ 4039604 w 7406330"/>
              <a:gd name="connsiteY5366" fmla="*/ 358141 h 3387755"/>
              <a:gd name="connsiteX5367" fmla="*/ 4025586 w 7406330"/>
              <a:gd name="connsiteY5367" fmla="*/ 360477 h 3387755"/>
              <a:gd name="connsiteX5368" fmla="*/ 4039604 w 7406330"/>
              <a:gd name="connsiteY5368" fmla="*/ 358141 h 3387755"/>
              <a:gd name="connsiteX5369" fmla="*/ 4039604 w 7406330"/>
              <a:gd name="connsiteY5369" fmla="*/ 358141 h 3387755"/>
              <a:gd name="connsiteX5370" fmla="*/ 4048950 w 7406330"/>
              <a:gd name="connsiteY5370" fmla="*/ 619816 h 3387755"/>
              <a:gd name="connsiteX5371" fmla="*/ 4039604 w 7406330"/>
              <a:gd name="connsiteY5371" fmla="*/ 619816 h 3387755"/>
              <a:gd name="connsiteX5372" fmla="*/ 4048950 w 7406330"/>
              <a:gd name="connsiteY5372" fmla="*/ 619816 h 3387755"/>
              <a:gd name="connsiteX5373" fmla="*/ 4048950 w 7406330"/>
              <a:gd name="connsiteY5373" fmla="*/ 619816 h 3387755"/>
              <a:gd name="connsiteX5374" fmla="*/ 4074650 w 7406330"/>
              <a:gd name="connsiteY5374" fmla="*/ 631498 h 3387755"/>
              <a:gd name="connsiteX5375" fmla="*/ 4074650 w 7406330"/>
              <a:gd name="connsiteY5375" fmla="*/ 631498 h 3387755"/>
              <a:gd name="connsiteX5376" fmla="*/ 4074650 w 7406330"/>
              <a:gd name="connsiteY5376" fmla="*/ 631498 h 3387755"/>
              <a:gd name="connsiteX5377" fmla="*/ 4098014 w 7406330"/>
              <a:gd name="connsiteY5377" fmla="*/ 619816 h 3387755"/>
              <a:gd name="connsiteX5378" fmla="*/ 4095677 w 7406330"/>
              <a:gd name="connsiteY5378" fmla="*/ 615143 h 3387755"/>
              <a:gd name="connsiteX5379" fmla="*/ 4098014 w 7406330"/>
              <a:gd name="connsiteY5379" fmla="*/ 619816 h 3387755"/>
              <a:gd name="connsiteX5380" fmla="*/ 4091005 w 7406330"/>
              <a:gd name="connsiteY5380" fmla="*/ 624489 h 3387755"/>
              <a:gd name="connsiteX5381" fmla="*/ 4112032 w 7406330"/>
              <a:gd name="connsiteY5381" fmla="*/ 631498 h 3387755"/>
              <a:gd name="connsiteX5382" fmla="*/ 4091005 w 7406330"/>
              <a:gd name="connsiteY5382" fmla="*/ 624489 h 3387755"/>
              <a:gd name="connsiteX5383" fmla="*/ 4091005 w 7406330"/>
              <a:gd name="connsiteY5383" fmla="*/ 624489 h 3387755"/>
              <a:gd name="connsiteX5384" fmla="*/ 4081659 w 7406330"/>
              <a:gd name="connsiteY5384" fmla="*/ 631498 h 3387755"/>
              <a:gd name="connsiteX5385" fmla="*/ 4072314 w 7406330"/>
              <a:gd name="connsiteY5385" fmla="*/ 631498 h 3387755"/>
              <a:gd name="connsiteX5386" fmla="*/ 4100350 w 7406330"/>
              <a:gd name="connsiteY5386" fmla="*/ 636171 h 3387755"/>
              <a:gd name="connsiteX5387" fmla="*/ 4081659 w 7406330"/>
              <a:gd name="connsiteY5387" fmla="*/ 631498 h 3387755"/>
              <a:gd name="connsiteX5388" fmla="*/ 4081659 w 7406330"/>
              <a:gd name="connsiteY5388" fmla="*/ 631498 h 3387755"/>
              <a:gd name="connsiteX5389" fmla="*/ 3109724 w 7406330"/>
              <a:gd name="connsiteY5389" fmla="*/ 1002983 h 3387755"/>
              <a:gd name="connsiteX5390" fmla="*/ 3109724 w 7406330"/>
              <a:gd name="connsiteY5390" fmla="*/ 1002983 h 3387755"/>
              <a:gd name="connsiteX5391" fmla="*/ 3109724 w 7406330"/>
              <a:gd name="connsiteY5391" fmla="*/ 1002983 h 3387755"/>
              <a:gd name="connsiteX5392" fmla="*/ 3119070 w 7406330"/>
              <a:gd name="connsiteY5392" fmla="*/ 1115129 h 3387755"/>
              <a:gd name="connsiteX5393" fmla="*/ 3119070 w 7406330"/>
              <a:gd name="connsiteY5393" fmla="*/ 1115129 h 3387755"/>
              <a:gd name="connsiteX5394" fmla="*/ 3119070 w 7406330"/>
              <a:gd name="connsiteY5394" fmla="*/ 1115129 h 3387755"/>
              <a:gd name="connsiteX5395" fmla="*/ 3133088 w 7406330"/>
              <a:gd name="connsiteY5395" fmla="*/ 1112793 h 3387755"/>
              <a:gd name="connsiteX5396" fmla="*/ 3133088 w 7406330"/>
              <a:gd name="connsiteY5396" fmla="*/ 1112793 h 3387755"/>
              <a:gd name="connsiteX5397" fmla="*/ 3133088 w 7406330"/>
              <a:gd name="connsiteY5397" fmla="*/ 1112793 h 3387755"/>
              <a:gd name="connsiteX5398" fmla="*/ 3158788 w 7406330"/>
              <a:gd name="connsiteY5398" fmla="*/ 1122139 h 3387755"/>
              <a:gd name="connsiteX5399" fmla="*/ 3158788 w 7406330"/>
              <a:gd name="connsiteY5399" fmla="*/ 1122139 h 3387755"/>
              <a:gd name="connsiteX5400" fmla="*/ 3158788 w 7406330"/>
              <a:gd name="connsiteY5400" fmla="*/ 1122139 h 3387755"/>
              <a:gd name="connsiteX5401" fmla="*/ 3207852 w 7406330"/>
              <a:gd name="connsiteY5401" fmla="*/ 1157184 h 3387755"/>
              <a:gd name="connsiteX5402" fmla="*/ 3207852 w 7406330"/>
              <a:gd name="connsiteY5402" fmla="*/ 1157184 h 3387755"/>
              <a:gd name="connsiteX5403" fmla="*/ 3207852 w 7406330"/>
              <a:gd name="connsiteY5403" fmla="*/ 1157184 h 3387755"/>
              <a:gd name="connsiteX5404" fmla="*/ 3233552 w 7406330"/>
              <a:gd name="connsiteY5404" fmla="*/ 1180548 h 3387755"/>
              <a:gd name="connsiteX5405" fmla="*/ 3233552 w 7406330"/>
              <a:gd name="connsiteY5405" fmla="*/ 1180548 h 3387755"/>
              <a:gd name="connsiteX5406" fmla="*/ 3233552 w 7406330"/>
              <a:gd name="connsiteY5406" fmla="*/ 1180548 h 3387755"/>
              <a:gd name="connsiteX5407" fmla="*/ 3413454 w 7406330"/>
              <a:gd name="connsiteY5407" fmla="*/ 1194566 h 3387755"/>
              <a:gd name="connsiteX5408" fmla="*/ 3411117 w 7406330"/>
              <a:gd name="connsiteY5408" fmla="*/ 1194566 h 3387755"/>
              <a:gd name="connsiteX5409" fmla="*/ 3413454 w 7406330"/>
              <a:gd name="connsiteY5409" fmla="*/ 1194566 h 3387755"/>
              <a:gd name="connsiteX5410" fmla="*/ 3425136 w 7406330"/>
              <a:gd name="connsiteY5410" fmla="*/ 1192230 h 3387755"/>
              <a:gd name="connsiteX5411" fmla="*/ 3420463 w 7406330"/>
              <a:gd name="connsiteY5411" fmla="*/ 1192230 h 3387755"/>
              <a:gd name="connsiteX5412" fmla="*/ 3425136 w 7406330"/>
              <a:gd name="connsiteY5412" fmla="*/ 1192230 h 3387755"/>
              <a:gd name="connsiteX5413" fmla="*/ 3443827 w 7406330"/>
              <a:gd name="connsiteY5413" fmla="*/ 1189894 h 3387755"/>
              <a:gd name="connsiteX5414" fmla="*/ 3443827 w 7406330"/>
              <a:gd name="connsiteY5414" fmla="*/ 1189894 h 3387755"/>
              <a:gd name="connsiteX5415" fmla="*/ 3443827 w 7406330"/>
              <a:gd name="connsiteY5415" fmla="*/ 1189894 h 3387755"/>
              <a:gd name="connsiteX5416" fmla="*/ 3621392 w 7406330"/>
              <a:gd name="connsiteY5416" fmla="*/ 1154848 h 3387755"/>
              <a:gd name="connsiteX5417" fmla="*/ 3614383 w 7406330"/>
              <a:gd name="connsiteY5417" fmla="*/ 1154848 h 3387755"/>
              <a:gd name="connsiteX5418" fmla="*/ 3621392 w 7406330"/>
              <a:gd name="connsiteY5418" fmla="*/ 1154848 h 3387755"/>
              <a:gd name="connsiteX5419" fmla="*/ 3663447 w 7406330"/>
              <a:gd name="connsiteY5419" fmla="*/ 1168866 h 3387755"/>
              <a:gd name="connsiteX5420" fmla="*/ 3661110 w 7406330"/>
              <a:gd name="connsiteY5420" fmla="*/ 1168866 h 3387755"/>
              <a:gd name="connsiteX5421" fmla="*/ 3663447 w 7406330"/>
              <a:gd name="connsiteY5421" fmla="*/ 1168866 h 3387755"/>
              <a:gd name="connsiteX5422" fmla="*/ 3698493 w 7406330"/>
              <a:gd name="connsiteY5422" fmla="*/ 1182884 h 3387755"/>
              <a:gd name="connsiteX5423" fmla="*/ 3698493 w 7406330"/>
              <a:gd name="connsiteY5423" fmla="*/ 1182884 h 3387755"/>
              <a:gd name="connsiteX5424" fmla="*/ 3698493 w 7406330"/>
              <a:gd name="connsiteY5424" fmla="*/ 1182884 h 3387755"/>
              <a:gd name="connsiteX5425" fmla="*/ 3768584 w 7406330"/>
              <a:gd name="connsiteY5425" fmla="*/ 1238958 h 3387755"/>
              <a:gd name="connsiteX5426" fmla="*/ 3768584 w 7406330"/>
              <a:gd name="connsiteY5426" fmla="*/ 1238958 h 3387755"/>
              <a:gd name="connsiteX5427" fmla="*/ 3768584 w 7406330"/>
              <a:gd name="connsiteY5427" fmla="*/ 1238958 h 3387755"/>
              <a:gd name="connsiteX5428" fmla="*/ 3756902 w 7406330"/>
              <a:gd name="connsiteY5428" fmla="*/ 1281012 h 3387755"/>
              <a:gd name="connsiteX5429" fmla="*/ 3756902 w 7406330"/>
              <a:gd name="connsiteY5429" fmla="*/ 1281012 h 3387755"/>
              <a:gd name="connsiteX5430" fmla="*/ 3756902 w 7406330"/>
              <a:gd name="connsiteY5430" fmla="*/ 1281012 h 3387755"/>
              <a:gd name="connsiteX5431" fmla="*/ 3761575 w 7406330"/>
              <a:gd name="connsiteY5431" fmla="*/ 1283349 h 3387755"/>
              <a:gd name="connsiteX5432" fmla="*/ 3759238 w 7406330"/>
              <a:gd name="connsiteY5432" fmla="*/ 1285685 h 3387755"/>
              <a:gd name="connsiteX5433" fmla="*/ 3761575 w 7406330"/>
              <a:gd name="connsiteY5433" fmla="*/ 1283349 h 3387755"/>
              <a:gd name="connsiteX5434" fmla="*/ 3775593 w 7406330"/>
              <a:gd name="connsiteY5434" fmla="*/ 1299704 h 3387755"/>
              <a:gd name="connsiteX5435" fmla="*/ 3775593 w 7406330"/>
              <a:gd name="connsiteY5435" fmla="*/ 1299704 h 3387755"/>
              <a:gd name="connsiteX5436" fmla="*/ 3775593 w 7406330"/>
              <a:gd name="connsiteY5436" fmla="*/ 1299704 h 3387755"/>
              <a:gd name="connsiteX5437" fmla="*/ 4303615 w 7406330"/>
              <a:gd name="connsiteY5437" fmla="*/ 764672 h 3387755"/>
              <a:gd name="connsiteX5438" fmla="*/ 4296606 w 7406330"/>
              <a:gd name="connsiteY5438" fmla="*/ 764672 h 3387755"/>
              <a:gd name="connsiteX5439" fmla="*/ 4303615 w 7406330"/>
              <a:gd name="connsiteY5439" fmla="*/ 764672 h 3387755"/>
              <a:gd name="connsiteX5440" fmla="*/ 4303615 w 7406330"/>
              <a:gd name="connsiteY5440" fmla="*/ 764672 h 3387755"/>
              <a:gd name="connsiteX5441" fmla="*/ 4411089 w 7406330"/>
              <a:gd name="connsiteY5441" fmla="*/ 762335 h 3387755"/>
              <a:gd name="connsiteX5442" fmla="*/ 4411089 w 7406330"/>
              <a:gd name="connsiteY5442" fmla="*/ 774017 h 3387755"/>
              <a:gd name="connsiteX5443" fmla="*/ 4404080 w 7406330"/>
              <a:gd name="connsiteY5443" fmla="*/ 778690 h 3387755"/>
              <a:gd name="connsiteX5444" fmla="*/ 4411089 w 7406330"/>
              <a:gd name="connsiteY5444" fmla="*/ 762335 h 3387755"/>
              <a:gd name="connsiteX5445" fmla="*/ 4520899 w 7406330"/>
              <a:gd name="connsiteY5445" fmla="*/ 241322 h 3387755"/>
              <a:gd name="connsiteX5446" fmla="*/ 4520899 w 7406330"/>
              <a:gd name="connsiteY5446" fmla="*/ 241322 h 3387755"/>
              <a:gd name="connsiteX5447" fmla="*/ 4520899 w 7406330"/>
              <a:gd name="connsiteY5447" fmla="*/ 241322 h 3387755"/>
              <a:gd name="connsiteX5448" fmla="*/ 4397071 w 7406330"/>
              <a:gd name="connsiteY5448" fmla="*/ 540379 h 3387755"/>
              <a:gd name="connsiteX5449" fmla="*/ 4464826 w 7406330"/>
              <a:gd name="connsiteY5449" fmla="*/ 556734 h 3387755"/>
              <a:gd name="connsiteX5450" fmla="*/ 4462489 w 7406330"/>
              <a:gd name="connsiteY5450" fmla="*/ 549725 h 3387755"/>
              <a:gd name="connsiteX5451" fmla="*/ 4485853 w 7406330"/>
              <a:gd name="connsiteY5451" fmla="*/ 547388 h 3387755"/>
              <a:gd name="connsiteX5452" fmla="*/ 4464826 w 7406330"/>
              <a:gd name="connsiteY5452" fmla="*/ 533370 h 3387755"/>
              <a:gd name="connsiteX5453" fmla="*/ 4502208 w 7406330"/>
              <a:gd name="connsiteY5453" fmla="*/ 533370 h 3387755"/>
              <a:gd name="connsiteX5454" fmla="*/ 4394734 w 7406330"/>
              <a:gd name="connsiteY5454" fmla="*/ 535706 h 3387755"/>
              <a:gd name="connsiteX5455" fmla="*/ 4401743 w 7406330"/>
              <a:gd name="connsiteY5455" fmla="*/ 531033 h 3387755"/>
              <a:gd name="connsiteX5456" fmla="*/ 4392398 w 7406330"/>
              <a:gd name="connsiteY5456" fmla="*/ 535706 h 3387755"/>
              <a:gd name="connsiteX5457" fmla="*/ 4397071 w 7406330"/>
              <a:gd name="connsiteY5457" fmla="*/ 540379 h 3387755"/>
              <a:gd name="connsiteX5458" fmla="*/ 4397071 w 7406330"/>
              <a:gd name="connsiteY5458" fmla="*/ 540379 h 3387755"/>
              <a:gd name="connsiteX5459" fmla="*/ 4305952 w 7406330"/>
              <a:gd name="connsiteY5459" fmla="*/ 514679 h 3387755"/>
              <a:gd name="connsiteX5460" fmla="*/ 4326979 w 7406330"/>
              <a:gd name="connsiteY5460" fmla="*/ 517015 h 3387755"/>
              <a:gd name="connsiteX5461" fmla="*/ 4305952 w 7406330"/>
              <a:gd name="connsiteY5461" fmla="*/ 514679 h 3387755"/>
              <a:gd name="connsiteX5462" fmla="*/ 4305952 w 7406330"/>
              <a:gd name="connsiteY5462" fmla="*/ 514679 h 3387755"/>
              <a:gd name="connsiteX5463" fmla="*/ 4305952 w 7406330"/>
              <a:gd name="connsiteY5463" fmla="*/ 514679 h 3387755"/>
              <a:gd name="connsiteX5464" fmla="*/ 4305952 w 7406330"/>
              <a:gd name="connsiteY5464" fmla="*/ 514679 h 3387755"/>
              <a:gd name="connsiteX5465" fmla="*/ 4305952 w 7406330"/>
              <a:gd name="connsiteY5465" fmla="*/ 514679 h 3387755"/>
              <a:gd name="connsiteX5466" fmla="*/ 4273242 w 7406330"/>
              <a:gd name="connsiteY5466" fmla="*/ 517015 h 3387755"/>
              <a:gd name="connsiteX5467" fmla="*/ 4277915 w 7406330"/>
              <a:gd name="connsiteY5467" fmla="*/ 519352 h 3387755"/>
              <a:gd name="connsiteX5468" fmla="*/ 4273242 w 7406330"/>
              <a:gd name="connsiteY5468" fmla="*/ 517015 h 3387755"/>
              <a:gd name="connsiteX5469" fmla="*/ 4266233 w 7406330"/>
              <a:gd name="connsiteY5469" fmla="*/ 526361 h 3387755"/>
              <a:gd name="connsiteX5470" fmla="*/ 4266233 w 7406330"/>
              <a:gd name="connsiteY5470" fmla="*/ 526361 h 3387755"/>
              <a:gd name="connsiteX5471" fmla="*/ 4266233 w 7406330"/>
              <a:gd name="connsiteY5471" fmla="*/ 526361 h 3387755"/>
              <a:gd name="connsiteX5472" fmla="*/ 4284924 w 7406330"/>
              <a:gd name="connsiteY5472" fmla="*/ 206276 h 3387755"/>
              <a:gd name="connsiteX5473" fmla="*/ 4291933 w 7406330"/>
              <a:gd name="connsiteY5473" fmla="*/ 206276 h 3387755"/>
              <a:gd name="connsiteX5474" fmla="*/ 4284924 w 7406330"/>
              <a:gd name="connsiteY5474" fmla="*/ 206276 h 3387755"/>
              <a:gd name="connsiteX5475" fmla="*/ 4284924 w 7406330"/>
              <a:gd name="connsiteY5475" fmla="*/ 206276 h 3387755"/>
              <a:gd name="connsiteX5476" fmla="*/ 4240533 w 7406330"/>
              <a:gd name="connsiteY5476" fmla="*/ 540379 h 3387755"/>
              <a:gd name="connsiteX5477" fmla="*/ 4245206 w 7406330"/>
              <a:gd name="connsiteY5477" fmla="*/ 538043 h 3387755"/>
              <a:gd name="connsiteX5478" fmla="*/ 4240533 w 7406330"/>
              <a:gd name="connsiteY5478" fmla="*/ 540379 h 3387755"/>
              <a:gd name="connsiteX5479" fmla="*/ 4240533 w 7406330"/>
              <a:gd name="connsiteY5479" fmla="*/ 540379 h 3387755"/>
              <a:gd name="connsiteX5480" fmla="*/ 4266233 w 7406330"/>
              <a:gd name="connsiteY5480" fmla="*/ 608134 h 3387755"/>
              <a:gd name="connsiteX5481" fmla="*/ 4189133 w 7406330"/>
              <a:gd name="connsiteY5481" fmla="*/ 605798 h 3387755"/>
              <a:gd name="connsiteX5482" fmla="*/ 4212497 w 7406330"/>
              <a:gd name="connsiteY5482" fmla="*/ 605798 h 3387755"/>
              <a:gd name="connsiteX5483" fmla="*/ 4249879 w 7406330"/>
              <a:gd name="connsiteY5483" fmla="*/ 610471 h 3387755"/>
              <a:gd name="connsiteX5484" fmla="*/ 4242870 w 7406330"/>
              <a:gd name="connsiteY5484" fmla="*/ 608134 h 3387755"/>
              <a:gd name="connsiteX5485" fmla="*/ 4266233 w 7406330"/>
              <a:gd name="connsiteY5485" fmla="*/ 608134 h 3387755"/>
              <a:gd name="connsiteX5486" fmla="*/ 4266233 w 7406330"/>
              <a:gd name="connsiteY5486" fmla="*/ 608134 h 3387755"/>
              <a:gd name="connsiteX5487" fmla="*/ 4567627 w 7406330"/>
              <a:gd name="connsiteY5487" fmla="*/ 624489 h 3387755"/>
              <a:gd name="connsiteX5488" fmla="*/ 4499872 w 7406330"/>
              <a:gd name="connsiteY5488" fmla="*/ 582434 h 3387755"/>
              <a:gd name="connsiteX5489" fmla="*/ 4436789 w 7406330"/>
              <a:gd name="connsiteY5489" fmla="*/ 556734 h 3387755"/>
              <a:gd name="connsiteX5490" fmla="*/ 4415762 w 7406330"/>
              <a:gd name="connsiteY5490" fmla="*/ 554397 h 3387755"/>
              <a:gd name="connsiteX5491" fmla="*/ 4355016 w 7406330"/>
              <a:gd name="connsiteY5491" fmla="*/ 552061 h 3387755"/>
              <a:gd name="connsiteX5492" fmla="*/ 4333988 w 7406330"/>
              <a:gd name="connsiteY5492" fmla="*/ 538043 h 3387755"/>
              <a:gd name="connsiteX5493" fmla="*/ 4362025 w 7406330"/>
              <a:gd name="connsiteY5493" fmla="*/ 531033 h 3387755"/>
              <a:gd name="connsiteX5494" fmla="*/ 4317634 w 7406330"/>
              <a:gd name="connsiteY5494" fmla="*/ 517015 h 3387755"/>
              <a:gd name="connsiteX5495" fmla="*/ 4261560 w 7406330"/>
              <a:gd name="connsiteY5495" fmla="*/ 521688 h 3387755"/>
              <a:gd name="connsiteX5496" fmla="*/ 4242870 w 7406330"/>
              <a:gd name="connsiteY5496" fmla="*/ 538043 h 3387755"/>
              <a:gd name="connsiteX5497" fmla="*/ 4245206 w 7406330"/>
              <a:gd name="connsiteY5497" fmla="*/ 538043 h 3387755"/>
              <a:gd name="connsiteX5498" fmla="*/ 4210160 w 7406330"/>
              <a:gd name="connsiteY5498" fmla="*/ 568416 h 3387755"/>
              <a:gd name="connsiteX5499" fmla="*/ 4245206 w 7406330"/>
              <a:gd name="connsiteY5499" fmla="*/ 591779 h 3387755"/>
              <a:gd name="connsiteX5500" fmla="*/ 4301279 w 7406330"/>
              <a:gd name="connsiteY5500" fmla="*/ 601125 h 3387755"/>
              <a:gd name="connsiteX5501" fmla="*/ 4350343 w 7406330"/>
              <a:gd name="connsiteY5501" fmla="*/ 594116 h 3387755"/>
              <a:gd name="connsiteX5502" fmla="*/ 4406416 w 7406330"/>
              <a:gd name="connsiteY5502" fmla="*/ 598789 h 3387755"/>
              <a:gd name="connsiteX5503" fmla="*/ 4471835 w 7406330"/>
              <a:gd name="connsiteY5503" fmla="*/ 624489 h 3387755"/>
              <a:gd name="connsiteX5504" fmla="*/ 4567627 w 7406330"/>
              <a:gd name="connsiteY5504" fmla="*/ 624489 h 3387755"/>
              <a:gd name="connsiteX5505" fmla="*/ 4567627 w 7406330"/>
              <a:gd name="connsiteY5505" fmla="*/ 624489 h 3387755"/>
              <a:gd name="connsiteX5506" fmla="*/ 4712482 w 7406330"/>
              <a:gd name="connsiteY5506" fmla="*/ 238986 h 3387755"/>
              <a:gd name="connsiteX5507" fmla="*/ 4703137 w 7406330"/>
              <a:gd name="connsiteY5507" fmla="*/ 236649 h 3387755"/>
              <a:gd name="connsiteX5508" fmla="*/ 4712482 w 7406330"/>
              <a:gd name="connsiteY5508" fmla="*/ 238986 h 3387755"/>
              <a:gd name="connsiteX5509" fmla="*/ 4712482 w 7406330"/>
              <a:gd name="connsiteY5509" fmla="*/ 238986 h 3387755"/>
              <a:gd name="connsiteX5510" fmla="*/ 4927429 w 7406330"/>
              <a:gd name="connsiteY5510" fmla="*/ 1002983 h 3387755"/>
              <a:gd name="connsiteX5511" fmla="*/ 4927429 w 7406330"/>
              <a:gd name="connsiteY5511" fmla="*/ 1002983 h 3387755"/>
              <a:gd name="connsiteX5512" fmla="*/ 4927429 w 7406330"/>
              <a:gd name="connsiteY5512" fmla="*/ 1002983 h 3387755"/>
              <a:gd name="connsiteX5513" fmla="*/ 4733510 w 7406330"/>
              <a:gd name="connsiteY5513" fmla="*/ 862800 h 3387755"/>
              <a:gd name="connsiteX5514" fmla="*/ 4733510 w 7406330"/>
              <a:gd name="connsiteY5514" fmla="*/ 862800 h 3387755"/>
              <a:gd name="connsiteX5515" fmla="*/ 4733510 w 7406330"/>
              <a:gd name="connsiteY5515" fmla="*/ 862800 h 3387755"/>
              <a:gd name="connsiteX5516" fmla="*/ 4763883 w 7406330"/>
              <a:gd name="connsiteY5516" fmla="*/ 865136 h 3387755"/>
              <a:gd name="connsiteX5517" fmla="*/ 4759210 w 7406330"/>
              <a:gd name="connsiteY5517" fmla="*/ 862800 h 3387755"/>
              <a:gd name="connsiteX5518" fmla="*/ 4763883 w 7406330"/>
              <a:gd name="connsiteY5518" fmla="*/ 865136 h 3387755"/>
              <a:gd name="connsiteX5519" fmla="*/ 4883038 w 7406330"/>
              <a:gd name="connsiteY5519" fmla="*/ 783363 h 3387755"/>
              <a:gd name="connsiteX5520" fmla="*/ 4878365 w 7406330"/>
              <a:gd name="connsiteY5520" fmla="*/ 783363 h 3387755"/>
              <a:gd name="connsiteX5521" fmla="*/ 4883038 w 7406330"/>
              <a:gd name="connsiteY5521" fmla="*/ 783363 h 3387755"/>
              <a:gd name="connsiteX5522" fmla="*/ 4885375 w 7406330"/>
              <a:gd name="connsiteY5522" fmla="*/ 783363 h 3387755"/>
              <a:gd name="connsiteX5523" fmla="*/ 4866684 w 7406330"/>
              <a:gd name="connsiteY5523" fmla="*/ 729626 h 3387755"/>
              <a:gd name="connsiteX5524" fmla="*/ 4873693 w 7406330"/>
              <a:gd name="connsiteY5524" fmla="*/ 734299 h 3387755"/>
              <a:gd name="connsiteX5525" fmla="*/ 4857338 w 7406330"/>
              <a:gd name="connsiteY5525" fmla="*/ 724953 h 3387755"/>
              <a:gd name="connsiteX5526" fmla="*/ 4852665 w 7406330"/>
              <a:gd name="connsiteY5526" fmla="*/ 703926 h 3387755"/>
              <a:gd name="connsiteX5527" fmla="*/ 4845656 w 7406330"/>
              <a:gd name="connsiteY5527" fmla="*/ 675889 h 3387755"/>
              <a:gd name="connsiteX5528" fmla="*/ 4777901 w 7406330"/>
              <a:gd name="connsiteY5528" fmla="*/ 629162 h 3387755"/>
              <a:gd name="connsiteX5529" fmla="*/ 4810610 w 7406330"/>
              <a:gd name="connsiteY5529" fmla="*/ 636171 h 3387755"/>
              <a:gd name="connsiteX5530" fmla="*/ 4798928 w 7406330"/>
              <a:gd name="connsiteY5530" fmla="*/ 629162 h 3387755"/>
              <a:gd name="connsiteX5531" fmla="*/ 4850329 w 7406330"/>
              <a:gd name="connsiteY5531" fmla="*/ 633834 h 3387755"/>
              <a:gd name="connsiteX5532" fmla="*/ 4833974 w 7406330"/>
              <a:gd name="connsiteY5532" fmla="*/ 603461 h 3387755"/>
              <a:gd name="connsiteX5533" fmla="*/ 4782574 w 7406330"/>
              <a:gd name="connsiteY5533" fmla="*/ 591779 h 3387755"/>
              <a:gd name="connsiteX5534" fmla="*/ 4740519 w 7406330"/>
              <a:gd name="connsiteY5534" fmla="*/ 601125 h 3387755"/>
              <a:gd name="connsiteX5535" fmla="*/ 4707809 w 7406330"/>
              <a:gd name="connsiteY5535" fmla="*/ 596452 h 3387755"/>
              <a:gd name="connsiteX5536" fmla="*/ 4693791 w 7406330"/>
              <a:gd name="connsiteY5536" fmla="*/ 610471 h 3387755"/>
              <a:gd name="connsiteX5537" fmla="*/ 4719491 w 7406330"/>
              <a:gd name="connsiteY5537" fmla="*/ 629162 h 3387755"/>
              <a:gd name="connsiteX5538" fmla="*/ 4791919 w 7406330"/>
              <a:gd name="connsiteY5538" fmla="*/ 706262 h 3387755"/>
              <a:gd name="connsiteX5539" fmla="*/ 4756874 w 7406330"/>
              <a:gd name="connsiteY5539" fmla="*/ 720281 h 3387755"/>
              <a:gd name="connsiteX5540" fmla="*/ 4756874 w 7406330"/>
              <a:gd name="connsiteY5540" fmla="*/ 717944 h 3387755"/>
              <a:gd name="connsiteX5541" fmla="*/ 4770892 w 7406330"/>
              <a:gd name="connsiteY5541" fmla="*/ 745981 h 3387755"/>
              <a:gd name="connsiteX5542" fmla="*/ 4808274 w 7406330"/>
              <a:gd name="connsiteY5542" fmla="*/ 769345 h 3387755"/>
              <a:gd name="connsiteX5543" fmla="*/ 4885375 w 7406330"/>
              <a:gd name="connsiteY5543" fmla="*/ 783363 h 3387755"/>
              <a:gd name="connsiteX5544" fmla="*/ 4885375 w 7406330"/>
              <a:gd name="connsiteY5544" fmla="*/ 783363 h 3387755"/>
              <a:gd name="connsiteX5545" fmla="*/ 5128358 w 7406330"/>
              <a:gd name="connsiteY5545" fmla="*/ 365150 h 3387755"/>
              <a:gd name="connsiteX5546" fmla="*/ 5128358 w 7406330"/>
              <a:gd name="connsiteY5546" fmla="*/ 365150 h 3387755"/>
              <a:gd name="connsiteX5547" fmla="*/ 5128358 w 7406330"/>
              <a:gd name="connsiteY5547" fmla="*/ 365150 h 3387755"/>
              <a:gd name="connsiteX5548" fmla="*/ 5100322 w 7406330"/>
              <a:gd name="connsiteY5548" fmla="*/ 355805 h 3387755"/>
              <a:gd name="connsiteX5549" fmla="*/ 5104994 w 7406330"/>
              <a:gd name="connsiteY5549" fmla="*/ 358141 h 3387755"/>
              <a:gd name="connsiteX5550" fmla="*/ 5100322 w 7406330"/>
              <a:gd name="connsiteY5550" fmla="*/ 355805 h 3387755"/>
              <a:gd name="connsiteX5551" fmla="*/ 5093312 w 7406330"/>
              <a:gd name="connsiteY5551" fmla="*/ 353468 h 3387755"/>
              <a:gd name="connsiteX5552" fmla="*/ 5109667 w 7406330"/>
              <a:gd name="connsiteY5552" fmla="*/ 362814 h 3387755"/>
              <a:gd name="connsiteX5553" fmla="*/ 5093312 w 7406330"/>
              <a:gd name="connsiteY5553" fmla="*/ 353468 h 3387755"/>
              <a:gd name="connsiteX5554" fmla="*/ 5093312 w 7406330"/>
              <a:gd name="connsiteY5554" fmla="*/ 353468 h 3387755"/>
              <a:gd name="connsiteX5555" fmla="*/ 5011539 w 7406330"/>
              <a:gd name="connsiteY5555" fmla="*/ 661871 h 3387755"/>
              <a:gd name="connsiteX5556" fmla="*/ 5009203 w 7406330"/>
              <a:gd name="connsiteY5556" fmla="*/ 657198 h 3387755"/>
              <a:gd name="connsiteX5557" fmla="*/ 5011539 w 7406330"/>
              <a:gd name="connsiteY5557" fmla="*/ 661871 h 3387755"/>
              <a:gd name="connsiteX5558" fmla="*/ 5037239 w 7406330"/>
              <a:gd name="connsiteY5558" fmla="*/ 694580 h 3387755"/>
              <a:gd name="connsiteX5559" fmla="*/ 5011539 w 7406330"/>
              <a:gd name="connsiteY5559" fmla="*/ 668880 h 3387755"/>
              <a:gd name="connsiteX5560" fmla="*/ 5025558 w 7406330"/>
              <a:gd name="connsiteY5560" fmla="*/ 671216 h 3387755"/>
              <a:gd name="connsiteX5561" fmla="*/ 5023221 w 7406330"/>
              <a:gd name="connsiteY5561" fmla="*/ 664207 h 3387755"/>
              <a:gd name="connsiteX5562" fmla="*/ 4999857 w 7406330"/>
              <a:gd name="connsiteY5562" fmla="*/ 659535 h 3387755"/>
              <a:gd name="connsiteX5563" fmla="*/ 4992848 w 7406330"/>
              <a:gd name="connsiteY5563" fmla="*/ 682898 h 3387755"/>
              <a:gd name="connsiteX5564" fmla="*/ 4985839 w 7406330"/>
              <a:gd name="connsiteY5564" fmla="*/ 675889 h 3387755"/>
              <a:gd name="connsiteX5565" fmla="*/ 4992848 w 7406330"/>
              <a:gd name="connsiteY5565" fmla="*/ 659535 h 3387755"/>
              <a:gd name="connsiteX5566" fmla="*/ 5002194 w 7406330"/>
              <a:gd name="connsiteY5566" fmla="*/ 682898 h 3387755"/>
              <a:gd name="connsiteX5567" fmla="*/ 4995185 w 7406330"/>
              <a:gd name="connsiteY5567" fmla="*/ 682898 h 3387755"/>
              <a:gd name="connsiteX5568" fmla="*/ 5037239 w 7406330"/>
              <a:gd name="connsiteY5568" fmla="*/ 694580 h 3387755"/>
              <a:gd name="connsiteX5569" fmla="*/ 5037239 w 7406330"/>
              <a:gd name="connsiteY5569" fmla="*/ 694580 h 3387755"/>
              <a:gd name="connsiteX5570" fmla="*/ 4990512 w 7406330"/>
              <a:gd name="connsiteY5570" fmla="*/ 680562 h 3387755"/>
              <a:gd name="connsiteX5571" fmla="*/ 4992848 w 7406330"/>
              <a:gd name="connsiteY5571" fmla="*/ 682898 h 3387755"/>
              <a:gd name="connsiteX5572" fmla="*/ 4990512 w 7406330"/>
              <a:gd name="connsiteY5572" fmla="*/ 680562 h 3387755"/>
              <a:gd name="connsiteX5573" fmla="*/ 5296578 w 7406330"/>
              <a:gd name="connsiteY5573" fmla="*/ 404869 h 3387755"/>
              <a:gd name="connsiteX5574" fmla="*/ 5294241 w 7406330"/>
              <a:gd name="connsiteY5574" fmla="*/ 404869 h 3387755"/>
              <a:gd name="connsiteX5575" fmla="*/ 5296578 w 7406330"/>
              <a:gd name="connsiteY5575" fmla="*/ 404869 h 3387755"/>
              <a:gd name="connsiteX5576" fmla="*/ 5270878 w 7406330"/>
              <a:gd name="connsiteY5576" fmla="*/ 1150175 h 3387755"/>
              <a:gd name="connsiteX5577" fmla="*/ 5270878 w 7406330"/>
              <a:gd name="connsiteY5577" fmla="*/ 1150175 h 3387755"/>
              <a:gd name="connsiteX5578" fmla="*/ 5270878 w 7406330"/>
              <a:gd name="connsiteY5578" fmla="*/ 1150175 h 3387755"/>
              <a:gd name="connsiteX5579" fmla="*/ 5347978 w 7406330"/>
              <a:gd name="connsiteY5579" fmla="*/ 1425868 h 3387755"/>
              <a:gd name="connsiteX5580" fmla="*/ 5347978 w 7406330"/>
              <a:gd name="connsiteY5580" fmla="*/ 1425868 h 3387755"/>
              <a:gd name="connsiteX5581" fmla="*/ 5347978 w 7406330"/>
              <a:gd name="connsiteY5581" fmla="*/ 1425868 h 3387755"/>
              <a:gd name="connsiteX5582" fmla="*/ 5915719 w 7406330"/>
              <a:gd name="connsiteY5582" fmla="*/ 575425 h 3387755"/>
              <a:gd name="connsiteX5583" fmla="*/ 5913383 w 7406330"/>
              <a:gd name="connsiteY5583" fmla="*/ 573088 h 3387755"/>
              <a:gd name="connsiteX5584" fmla="*/ 5915719 w 7406330"/>
              <a:gd name="connsiteY5584" fmla="*/ 575425 h 3387755"/>
              <a:gd name="connsiteX5585" fmla="*/ 5696099 w 7406330"/>
              <a:gd name="connsiteY5585" fmla="*/ 1341759 h 3387755"/>
              <a:gd name="connsiteX5586" fmla="*/ 5696099 w 7406330"/>
              <a:gd name="connsiteY5586" fmla="*/ 1341759 h 3387755"/>
              <a:gd name="connsiteX5587" fmla="*/ 5696099 w 7406330"/>
              <a:gd name="connsiteY5587" fmla="*/ 1341759 h 3387755"/>
              <a:gd name="connsiteX5588" fmla="*/ 5689090 w 7406330"/>
              <a:gd name="connsiteY5588" fmla="*/ 1365122 h 3387755"/>
              <a:gd name="connsiteX5589" fmla="*/ 5689090 w 7406330"/>
              <a:gd name="connsiteY5589" fmla="*/ 1365122 h 3387755"/>
              <a:gd name="connsiteX5590" fmla="*/ 5689090 w 7406330"/>
              <a:gd name="connsiteY5590" fmla="*/ 1365122 h 3387755"/>
              <a:gd name="connsiteX5591" fmla="*/ 5719463 w 7406330"/>
              <a:gd name="connsiteY5591" fmla="*/ 1376804 h 3387755"/>
              <a:gd name="connsiteX5592" fmla="*/ 5719463 w 7406330"/>
              <a:gd name="connsiteY5592" fmla="*/ 1376804 h 3387755"/>
              <a:gd name="connsiteX5593" fmla="*/ 5719463 w 7406330"/>
              <a:gd name="connsiteY5593" fmla="*/ 1376804 h 3387755"/>
              <a:gd name="connsiteX5594" fmla="*/ 5733481 w 7406330"/>
              <a:gd name="connsiteY5594" fmla="*/ 1390823 h 3387755"/>
              <a:gd name="connsiteX5595" fmla="*/ 5733481 w 7406330"/>
              <a:gd name="connsiteY5595" fmla="*/ 1390823 h 3387755"/>
              <a:gd name="connsiteX5596" fmla="*/ 5733481 w 7406330"/>
              <a:gd name="connsiteY5596" fmla="*/ 1390823 h 3387755"/>
              <a:gd name="connsiteX5597" fmla="*/ 5733481 w 7406330"/>
              <a:gd name="connsiteY5597" fmla="*/ 1381477 h 3387755"/>
              <a:gd name="connsiteX5598" fmla="*/ 5733481 w 7406330"/>
              <a:gd name="connsiteY5598" fmla="*/ 1381477 h 3387755"/>
              <a:gd name="connsiteX5599" fmla="*/ 5733481 w 7406330"/>
              <a:gd name="connsiteY5599" fmla="*/ 1381477 h 3387755"/>
              <a:gd name="connsiteX5600" fmla="*/ 5740490 w 7406330"/>
              <a:gd name="connsiteY5600" fmla="*/ 1367459 h 3387755"/>
              <a:gd name="connsiteX5601" fmla="*/ 5740490 w 7406330"/>
              <a:gd name="connsiteY5601" fmla="*/ 1367459 h 3387755"/>
              <a:gd name="connsiteX5602" fmla="*/ 5740490 w 7406330"/>
              <a:gd name="connsiteY5602" fmla="*/ 1367459 h 3387755"/>
              <a:gd name="connsiteX5603" fmla="*/ 5733481 w 7406330"/>
              <a:gd name="connsiteY5603" fmla="*/ 1376804 h 3387755"/>
              <a:gd name="connsiteX5604" fmla="*/ 5733481 w 7406330"/>
              <a:gd name="connsiteY5604" fmla="*/ 1376804 h 3387755"/>
              <a:gd name="connsiteX5605" fmla="*/ 5733481 w 7406330"/>
              <a:gd name="connsiteY5605" fmla="*/ 1376804 h 3387755"/>
              <a:gd name="connsiteX5606" fmla="*/ 5738154 w 7406330"/>
              <a:gd name="connsiteY5606" fmla="*/ 1367459 h 3387755"/>
              <a:gd name="connsiteX5607" fmla="*/ 5738154 w 7406330"/>
              <a:gd name="connsiteY5607" fmla="*/ 1367459 h 3387755"/>
              <a:gd name="connsiteX5608" fmla="*/ 5738154 w 7406330"/>
              <a:gd name="connsiteY5608" fmla="*/ 1367459 h 3387755"/>
              <a:gd name="connsiteX5609" fmla="*/ 5738154 w 7406330"/>
              <a:gd name="connsiteY5609" fmla="*/ 1369795 h 3387755"/>
              <a:gd name="connsiteX5610" fmla="*/ 5738154 w 7406330"/>
              <a:gd name="connsiteY5610" fmla="*/ 1369795 h 3387755"/>
              <a:gd name="connsiteX5611" fmla="*/ 5738154 w 7406330"/>
              <a:gd name="connsiteY5611" fmla="*/ 1369795 h 3387755"/>
              <a:gd name="connsiteX5612" fmla="*/ 5738154 w 7406330"/>
              <a:gd name="connsiteY5612" fmla="*/ 1369795 h 3387755"/>
              <a:gd name="connsiteX5613" fmla="*/ 5738154 w 7406330"/>
              <a:gd name="connsiteY5613" fmla="*/ 1369795 h 3387755"/>
              <a:gd name="connsiteX5614" fmla="*/ 5738154 w 7406330"/>
              <a:gd name="connsiteY5614" fmla="*/ 1369795 h 3387755"/>
              <a:gd name="connsiteX5615" fmla="*/ 5761518 w 7406330"/>
              <a:gd name="connsiteY5615" fmla="*/ 1414186 h 3387755"/>
              <a:gd name="connsiteX5616" fmla="*/ 5759181 w 7406330"/>
              <a:gd name="connsiteY5616" fmla="*/ 1411850 h 3387755"/>
              <a:gd name="connsiteX5617" fmla="*/ 5761518 w 7406330"/>
              <a:gd name="connsiteY5617" fmla="*/ 1414186 h 3387755"/>
              <a:gd name="connsiteX5618" fmla="*/ 5773200 w 7406330"/>
              <a:gd name="connsiteY5618" fmla="*/ 1444559 h 3387755"/>
              <a:gd name="connsiteX5619" fmla="*/ 5773200 w 7406330"/>
              <a:gd name="connsiteY5619" fmla="*/ 1444559 h 3387755"/>
              <a:gd name="connsiteX5620" fmla="*/ 5773200 w 7406330"/>
              <a:gd name="connsiteY5620" fmla="*/ 1444559 h 3387755"/>
              <a:gd name="connsiteX5621" fmla="*/ 5777872 w 7406330"/>
              <a:gd name="connsiteY5621" fmla="*/ 1449232 h 3387755"/>
              <a:gd name="connsiteX5622" fmla="*/ 5777872 w 7406330"/>
              <a:gd name="connsiteY5622" fmla="*/ 1449232 h 3387755"/>
              <a:gd name="connsiteX5623" fmla="*/ 5777872 w 7406330"/>
              <a:gd name="connsiteY5623" fmla="*/ 1449232 h 3387755"/>
              <a:gd name="connsiteX5624" fmla="*/ 5791890 w 7406330"/>
              <a:gd name="connsiteY5624" fmla="*/ 1535678 h 3387755"/>
              <a:gd name="connsiteX5625" fmla="*/ 5791890 w 7406330"/>
              <a:gd name="connsiteY5625" fmla="*/ 1535678 h 3387755"/>
              <a:gd name="connsiteX5626" fmla="*/ 5791890 w 7406330"/>
              <a:gd name="connsiteY5626" fmla="*/ 1535678 h 3387755"/>
              <a:gd name="connsiteX5627" fmla="*/ 6422714 w 7406330"/>
              <a:gd name="connsiteY5627" fmla="*/ 1748289 h 3387755"/>
              <a:gd name="connsiteX5628" fmla="*/ 6422714 w 7406330"/>
              <a:gd name="connsiteY5628" fmla="*/ 1748289 h 3387755"/>
              <a:gd name="connsiteX5629" fmla="*/ 6422714 w 7406330"/>
              <a:gd name="connsiteY5629" fmla="*/ 1748289 h 3387755"/>
              <a:gd name="connsiteX5630" fmla="*/ 5777872 w 7406330"/>
              <a:gd name="connsiteY5630" fmla="*/ 1451569 h 3387755"/>
              <a:gd name="connsiteX5631" fmla="*/ 5777872 w 7406330"/>
              <a:gd name="connsiteY5631" fmla="*/ 1451569 h 3387755"/>
              <a:gd name="connsiteX5632" fmla="*/ 5777872 w 7406330"/>
              <a:gd name="connsiteY5632" fmla="*/ 1451569 h 3387755"/>
              <a:gd name="connsiteX5633" fmla="*/ 6331595 w 7406330"/>
              <a:gd name="connsiteY5633" fmla="*/ 1762308 h 3387755"/>
              <a:gd name="connsiteX5634" fmla="*/ 6331595 w 7406330"/>
              <a:gd name="connsiteY5634" fmla="*/ 1762308 h 3387755"/>
              <a:gd name="connsiteX5635" fmla="*/ 6331595 w 7406330"/>
              <a:gd name="connsiteY5635" fmla="*/ 1762308 h 3387755"/>
              <a:gd name="connsiteX5636" fmla="*/ 4287261 w 7406330"/>
              <a:gd name="connsiteY5636" fmla="*/ 206276 h 3387755"/>
              <a:gd name="connsiteX5637" fmla="*/ 4287261 w 7406330"/>
              <a:gd name="connsiteY5637" fmla="*/ 206276 h 3387755"/>
              <a:gd name="connsiteX5638" fmla="*/ 4287261 w 7406330"/>
              <a:gd name="connsiteY5638" fmla="*/ 206276 h 3387755"/>
              <a:gd name="connsiteX5639" fmla="*/ 5738154 w 7406330"/>
              <a:gd name="connsiteY5639" fmla="*/ 1367459 h 3387755"/>
              <a:gd name="connsiteX5640" fmla="*/ 5738154 w 7406330"/>
              <a:gd name="connsiteY5640" fmla="*/ 1367459 h 3387755"/>
              <a:gd name="connsiteX5641" fmla="*/ 5738154 w 7406330"/>
              <a:gd name="connsiteY5641" fmla="*/ 1367459 h 3387755"/>
              <a:gd name="connsiteX5642" fmla="*/ 3663447 w 7406330"/>
              <a:gd name="connsiteY5642" fmla="*/ 255340 h 3387755"/>
              <a:gd name="connsiteX5643" fmla="*/ 3663447 w 7406330"/>
              <a:gd name="connsiteY5643" fmla="*/ 255340 h 3387755"/>
              <a:gd name="connsiteX5644" fmla="*/ 3663447 w 7406330"/>
              <a:gd name="connsiteY5644" fmla="*/ 255340 h 3387755"/>
              <a:gd name="connsiteX5645" fmla="*/ 3228880 w 7406330"/>
              <a:gd name="connsiteY5645" fmla="*/ 1180548 h 3387755"/>
              <a:gd name="connsiteX5646" fmla="*/ 3228880 w 7406330"/>
              <a:gd name="connsiteY5646" fmla="*/ 1180548 h 3387755"/>
              <a:gd name="connsiteX5647" fmla="*/ 3228880 w 7406330"/>
              <a:gd name="connsiteY5647" fmla="*/ 1180548 h 3387755"/>
              <a:gd name="connsiteX5648" fmla="*/ 3658774 w 7406330"/>
              <a:gd name="connsiteY5648" fmla="*/ 248331 h 3387755"/>
              <a:gd name="connsiteX5649" fmla="*/ 3658774 w 7406330"/>
              <a:gd name="connsiteY5649" fmla="*/ 248331 h 3387755"/>
              <a:gd name="connsiteX5650" fmla="*/ 3658774 w 7406330"/>
              <a:gd name="connsiteY5650" fmla="*/ 248331 h 3387755"/>
              <a:gd name="connsiteX5651" fmla="*/ 6429723 w 7406330"/>
              <a:gd name="connsiteY5651" fmla="*/ 1736607 h 3387755"/>
              <a:gd name="connsiteX5652" fmla="*/ 6429723 w 7406330"/>
              <a:gd name="connsiteY5652" fmla="*/ 1736607 h 3387755"/>
              <a:gd name="connsiteX5653" fmla="*/ 6429723 w 7406330"/>
              <a:gd name="connsiteY5653" fmla="*/ 1736607 h 3387755"/>
              <a:gd name="connsiteX5654" fmla="*/ 3700829 w 7406330"/>
              <a:gd name="connsiteY5654" fmla="*/ 1182884 h 3387755"/>
              <a:gd name="connsiteX5655" fmla="*/ 3700829 w 7406330"/>
              <a:gd name="connsiteY5655" fmla="*/ 1182884 h 3387755"/>
              <a:gd name="connsiteX5656" fmla="*/ 3700829 w 7406330"/>
              <a:gd name="connsiteY5656" fmla="*/ 1182884 h 3387755"/>
              <a:gd name="connsiteX5657" fmla="*/ 3609710 w 7406330"/>
              <a:gd name="connsiteY5657" fmla="*/ 414214 h 3387755"/>
              <a:gd name="connsiteX5658" fmla="*/ 3609710 w 7406330"/>
              <a:gd name="connsiteY5658" fmla="*/ 414214 h 3387755"/>
              <a:gd name="connsiteX5659" fmla="*/ 3609710 w 7406330"/>
              <a:gd name="connsiteY5659" fmla="*/ 414214 h 3387755"/>
              <a:gd name="connsiteX5660" fmla="*/ 3817648 w 7406330"/>
              <a:gd name="connsiteY5660" fmla="*/ 199267 h 3387755"/>
              <a:gd name="connsiteX5661" fmla="*/ 3817648 w 7406330"/>
              <a:gd name="connsiteY5661" fmla="*/ 199267 h 3387755"/>
              <a:gd name="connsiteX5662" fmla="*/ 3817648 w 7406330"/>
              <a:gd name="connsiteY5662" fmla="*/ 199267 h 3387755"/>
              <a:gd name="connsiteX5663" fmla="*/ 7193720 w 7406330"/>
              <a:gd name="connsiteY5663" fmla="*/ 1608106 h 3387755"/>
              <a:gd name="connsiteX5664" fmla="*/ 7193720 w 7406330"/>
              <a:gd name="connsiteY5664" fmla="*/ 1608106 h 3387755"/>
              <a:gd name="connsiteX5665" fmla="*/ 7193720 w 7406330"/>
              <a:gd name="connsiteY5665" fmla="*/ 1608106 h 3387755"/>
              <a:gd name="connsiteX5666" fmla="*/ 3696156 w 7406330"/>
              <a:gd name="connsiteY5666" fmla="*/ 262349 h 3387755"/>
              <a:gd name="connsiteX5667" fmla="*/ 3696156 w 7406330"/>
              <a:gd name="connsiteY5667" fmla="*/ 262349 h 3387755"/>
              <a:gd name="connsiteX5668" fmla="*/ 3696156 w 7406330"/>
              <a:gd name="connsiteY5668" fmla="*/ 262349 h 3387755"/>
              <a:gd name="connsiteX5669" fmla="*/ 3808302 w 7406330"/>
              <a:gd name="connsiteY5669" fmla="*/ 201603 h 3387755"/>
              <a:gd name="connsiteX5670" fmla="*/ 3808302 w 7406330"/>
              <a:gd name="connsiteY5670" fmla="*/ 201603 h 3387755"/>
              <a:gd name="connsiteX5671" fmla="*/ 3808302 w 7406330"/>
              <a:gd name="connsiteY5671" fmla="*/ 201603 h 3387755"/>
              <a:gd name="connsiteX5672" fmla="*/ 3829330 w 7406330"/>
              <a:gd name="connsiteY5672" fmla="*/ 185249 h 3387755"/>
              <a:gd name="connsiteX5673" fmla="*/ 3829330 w 7406330"/>
              <a:gd name="connsiteY5673" fmla="*/ 185249 h 3387755"/>
              <a:gd name="connsiteX5674" fmla="*/ 3829330 w 7406330"/>
              <a:gd name="connsiteY5674" fmla="*/ 185249 h 3387755"/>
              <a:gd name="connsiteX5675" fmla="*/ 3478872 w 7406330"/>
              <a:gd name="connsiteY5675" fmla="*/ 533370 h 3387755"/>
              <a:gd name="connsiteX5676" fmla="*/ 3478872 w 7406330"/>
              <a:gd name="connsiteY5676" fmla="*/ 533370 h 3387755"/>
              <a:gd name="connsiteX5677" fmla="*/ 3478872 w 7406330"/>
              <a:gd name="connsiteY5677" fmla="*/ 533370 h 3387755"/>
              <a:gd name="connsiteX5678" fmla="*/ 3808302 w 7406330"/>
              <a:gd name="connsiteY5678" fmla="*/ 344123 h 3387755"/>
              <a:gd name="connsiteX5679" fmla="*/ 3808302 w 7406330"/>
              <a:gd name="connsiteY5679" fmla="*/ 344123 h 3387755"/>
              <a:gd name="connsiteX5680" fmla="*/ 3808302 w 7406330"/>
              <a:gd name="connsiteY5680" fmla="*/ 344123 h 3387755"/>
              <a:gd name="connsiteX5681" fmla="*/ 6432059 w 7406330"/>
              <a:gd name="connsiteY5681" fmla="*/ 1584742 h 3387755"/>
              <a:gd name="connsiteX5682" fmla="*/ 6432059 w 7406330"/>
              <a:gd name="connsiteY5682" fmla="*/ 1584742 h 3387755"/>
              <a:gd name="connsiteX5683" fmla="*/ 6432059 w 7406330"/>
              <a:gd name="connsiteY5683" fmla="*/ 1584742 h 3387755"/>
              <a:gd name="connsiteX5684" fmla="*/ 3826994 w 7406330"/>
              <a:gd name="connsiteY5684" fmla="*/ 189922 h 3387755"/>
              <a:gd name="connsiteX5685" fmla="*/ 3826994 w 7406330"/>
              <a:gd name="connsiteY5685" fmla="*/ 189922 h 3387755"/>
              <a:gd name="connsiteX5686" fmla="*/ 3826994 w 7406330"/>
              <a:gd name="connsiteY5686" fmla="*/ 189922 h 3387755"/>
              <a:gd name="connsiteX5687" fmla="*/ 3803630 w 7406330"/>
              <a:gd name="connsiteY5687" fmla="*/ 304404 h 3387755"/>
              <a:gd name="connsiteX5688" fmla="*/ 3803630 w 7406330"/>
              <a:gd name="connsiteY5688" fmla="*/ 304404 h 3387755"/>
              <a:gd name="connsiteX5689" fmla="*/ 3803630 w 7406330"/>
              <a:gd name="connsiteY5689" fmla="*/ 304404 h 3387755"/>
              <a:gd name="connsiteX5690" fmla="*/ 3607373 w 7406330"/>
              <a:gd name="connsiteY5690" fmla="*/ 418887 h 3387755"/>
              <a:gd name="connsiteX5691" fmla="*/ 3607373 w 7406330"/>
              <a:gd name="connsiteY5691" fmla="*/ 418887 h 3387755"/>
              <a:gd name="connsiteX5692" fmla="*/ 3607373 w 7406330"/>
              <a:gd name="connsiteY5692" fmla="*/ 418887 h 3387755"/>
              <a:gd name="connsiteX5693" fmla="*/ 3614383 w 7406330"/>
              <a:gd name="connsiteY5693" fmla="*/ 1154848 h 3387755"/>
              <a:gd name="connsiteX5694" fmla="*/ 3614383 w 7406330"/>
              <a:gd name="connsiteY5694" fmla="*/ 1154848 h 3387755"/>
              <a:gd name="connsiteX5695" fmla="*/ 3614383 w 7406330"/>
              <a:gd name="connsiteY5695" fmla="*/ 1154848 h 3387755"/>
              <a:gd name="connsiteX5696" fmla="*/ 3429809 w 7406330"/>
              <a:gd name="connsiteY5696" fmla="*/ 692244 h 3387755"/>
              <a:gd name="connsiteX5697" fmla="*/ 3429809 w 7406330"/>
              <a:gd name="connsiteY5697" fmla="*/ 692244 h 3387755"/>
              <a:gd name="connsiteX5698" fmla="*/ 3429809 w 7406330"/>
              <a:gd name="connsiteY5698" fmla="*/ 692244 h 3387755"/>
              <a:gd name="connsiteX5699" fmla="*/ 3721856 w 7406330"/>
              <a:gd name="connsiteY5699" fmla="*/ 236649 h 3387755"/>
              <a:gd name="connsiteX5700" fmla="*/ 3721856 w 7406330"/>
              <a:gd name="connsiteY5700" fmla="*/ 236649 h 3387755"/>
              <a:gd name="connsiteX5701" fmla="*/ 3721856 w 7406330"/>
              <a:gd name="connsiteY5701" fmla="*/ 236649 h 3387755"/>
              <a:gd name="connsiteX5702" fmla="*/ 3721856 w 7406330"/>
              <a:gd name="connsiteY5702" fmla="*/ 330105 h 3387755"/>
              <a:gd name="connsiteX5703" fmla="*/ 3721856 w 7406330"/>
              <a:gd name="connsiteY5703" fmla="*/ 330105 h 3387755"/>
              <a:gd name="connsiteX5704" fmla="*/ 3721856 w 7406330"/>
              <a:gd name="connsiteY5704" fmla="*/ 330105 h 3387755"/>
              <a:gd name="connsiteX5705" fmla="*/ 3640083 w 7406330"/>
              <a:gd name="connsiteY5705" fmla="*/ 274031 h 3387755"/>
              <a:gd name="connsiteX5706" fmla="*/ 3640083 w 7406330"/>
              <a:gd name="connsiteY5706" fmla="*/ 274031 h 3387755"/>
              <a:gd name="connsiteX5707" fmla="*/ 3640083 w 7406330"/>
              <a:gd name="connsiteY5707" fmla="*/ 274031 h 3387755"/>
              <a:gd name="connsiteX5708" fmla="*/ 3714847 w 7406330"/>
              <a:gd name="connsiteY5708" fmla="*/ 236649 h 3387755"/>
              <a:gd name="connsiteX5709" fmla="*/ 3714847 w 7406330"/>
              <a:gd name="connsiteY5709" fmla="*/ 236649 h 3387755"/>
              <a:gd name="connsiteX5710" fmla="*/ 3714847 w 7406330"/>
              <a:gd name="connsiteY5710" fmla="*/ 236649 h 3387755"/>
              <a:gd name="connsiteX5711" fmla="*/ 3637746 w 7406330"/>
              <a:gd name="connsiteY5711" fmla="*/ 545052 h 3387755"/>
              <a:gd name="connsiteX5712" fmla="*/ 3637746 w 7406330"/>
              <a:gd name="connsiteY5712" fmla="*/ 545052 h 3387755"/>
              <a:gd name="connsiteX5713" fmla="*/ 3637746 w 7406330"/>
              <a:gd name="connsiteY5713" fmla="*/ 545052 h 3387755"/>
              <a:gd name="connsiteX5714" fmla="*/ 3794284 w 7406330"/>
              <a:gd name="connsiteY5714" fmla="*/ 210949 h 3387755"/>
              <a:gd name="connsiteX5715" fmla="*/ 3794284 w 7406330"/>
              <a:gd name="connsiteY5715" fmla="*/ 210949 h 3387755"/>
              <a:gd name="connsiteX5716" fmla="*/ 3794284 w 7406330"/>
              <a:gd name="connsiteY5716" fmla="*/ 210949 h 3387755"/>
              <a:gd name="connsiteX5717" fmla="*/ 3773257 w 7406330"/>
              <a:gd name="connsiteY5717" fmla="*/ 283377 h 3387755"/>
              <a:gd name="connsiteX5718" fmla="*/ 3773257 w 7406330"/>
              <a:gd name="connsiteY5718" fmla="*/ 283377 h 3387755"/>
              <a:gd name="connsiteX5719" fmla="*/ 3773257 w 7406330"/>
              <a:gd name="connsiteY5719" fmla="*/ 283377 h 3387755"/>
              <a:gd name="connsiteX5720" fmla="*/ 3691483 w 7406330"/>
              <a:gd name="connsiteY5720" fmla="*/ 383841 h 3387755"/>
              <a:gd name="connsiteX5721" fmla="*/ 3691483 w 7406330"/>
              <a:gd name="connsiteY5721" fmla="*/ 383841 h 3387755"/>
              <a:gd name="connsiteX5722" fmla="*/ 3691483 w 7406330"/>
              <a:gd name="connsiteY5722" fmla="*/ 383841 h 3387755"/>
              <a:gd name="connsiteX5723" fmla="*/ 3490554 w 7406330"/>
              <a:gd name="connsiteY5723" fmla="*/ 526361 h 3387755"/>
              <a:gd name="connsiteX5724" fmla="*/ 3490554 w 7406330"/>
              <a:gd name="connsiteY5724" fmla="*/ 526361 h 3387755"/>
              <a:gd name="connsiteX5725" fmla="*/ 3490554 w 7406330"/>
              <a:gd name="connsiteY5725" fmla="*/ 526361 h 3387755"/>
              <a:gd name="connsiteX5726" fmla="*/ 6548878 w 7406330"/>
              <a:gd name="connsiteY5726" fmla="*/ 1659507 h 3387755"/>
              <a:gd name="connsiteX5727" fmla="*/ 6548878 w 7406330"/>
              <a:gd name="connsiteY5727" fmla="*/ 1659507 h 3387755"/>
              <a:gd name="connsiteX5728" fmla="*/ 6548878 w 7406330"/>
              <a:gd name="connsiteY5728" fmla="*/ 1659507 h 3387755"/>
              <a:gd name="connsiteX5729" fmla="*/ 6544206 w 7406330"/>
              <a:gd name="connsiteY5729" fmla="*/ 1722589 h 3387755"/>
              <a:gd name="connsiteX5730" fmla="*/ 6544206 w 7406330"/>
              <a:gd name="connsiteY5730" fmla="*/ 1722589 h 3387755"/>
              <a:gd name="connsiteX5731" fmla="*/ 6544206 w 7406330"/>
              <a:gd name="connsiteY5731" fmla="*/ 1722589 h 3387755"/>
              <a:gd name="connsiteX5732" fmla="*/ 4408753 w 7406330"/>
              <a:gd name="connsiteY5732" fmla="*/ 776354 h 3387755"/>
              <a:gd name="connsiteX5733" fmla="*/ 4408753 w 7406330"/>
              <a:gd name="connsiteY5733" fmla="*/ 776354 h 3387755"/>
              <a:gd name="connsiteX5734" fmla="*/ 4408753 w 7406330"/>
              <a:gd name="connsiteY5734" fmla="*/ 776354 h 3387755"/>
              <a:gd name="connsiteX5735" fmla="*/ 3661110 w 7406330"/>
              <a:gd name="connsiteY5735" fmla="*/ 292722 h 3387755"/>
              <a:gd name="connsiteX5736" fmla="*/ 3661110 w 7406330"/>
              <a:gd name="connsiteY5736" fmla="*/ 292722 h 3387755"/>
              <a:gd name="connsiteX5737" fmla="*/ 3661110 w 7406330"/>
              <a:gd name="connsiteY5737" fmla="*/ 292722 h 3387755"/>
              <a:gd name="connsiteX5738" fmla="*/ 6128329 w 7406330"/>
              <a:gd name="connsiteY5738" fmla="*/ 1657170 h 3387755"/>
              <a:gd name="connsiteX5739" fmla="*/ 6128329 w 7406330"/>
              <a:gd name="connsiteY5739" fmla="*/ 1657170 h 3387755"/>
              <a:gd name="connsiteX5740" fmla="*/ 6128329 w 7406330"/>
              <a:gd name="connsiteY5740" fmla="*/ 1657170 h 3387755"/>
              <a:gd name="connsiteX5741" fmla="*/ 4006895 w 7406330"/>
              <a:gd name="connsiteY5741" fmla="*/ 365150 h 3387755"/>
              <a:gd name="connsiteX5742" fmla="*/ 4006895 w 7406330"/>
              <a:gd name="connsiteY5742" fmla="*/ 365150 h 3387755"/>
              <a:gd name="connsiteX5743" fmla="*/ 4006895 w 7406330"/>
              <a:gd name="connsiteY5743" fmla="*/ 365150 h 3387755"/>
              <a:gd name="connsiteX5744" fmla="*/ 5696099 w 7406330"/>
              <a:gd name="connsiteY5744" fmla="*/ 1341759 h 3387755"/>
              <a:gd name="connsiteX5745" fmla="*/ 5696099 w 7406330"/>
              <a:gd name="connsiteY5745" fmla="*/ 1341759 h 3387755"/>
              <a:gd name="connsiteX5746" fmla="*/ 5696099 w 7406330"/>
              <a:gd name="connsiteY5746" fmla="*/ 1341759 h 3387755"/>
              <a:gd name="connsiteX5747" fmla="*/ 4756874 w 7406330"/>
              <a:gd name="connsiteY5747" fmla="*/ 731962 h 3387755"/>
              <a:gd name="connsiteX5748" fmla="*/ 4756874 w 7406330"/>
              <a:gd name="connsiteY5748" fmla="*/ 731962 h 3387755"/>
              <a:gd name="connsiteX5749" fmla="*/ 4756874 w 7406330"/>
              <a:gd name="connsiteY5749" fmla="*/ 731962 h 3387755"/>
              <a:gd name="connsiteX5750" fmla="*/ 4408753 w 7406330"/>
              <a:gd name="connsiteY5750" fmla="*/ 776354 h 3387755"/>
              <a:gd name="connsiteX5751" fmla="*/ 4408753 w 7406330"/>
              <a:gd name="connsiteY5751" fmla="*/ 776354 h 3387755"/>
              <a:gd name="connsiteX5752" fmla="*/ 4408753 w 7406330"/>
              <a:gd name="connsiteY5752" fmla="*/ 776354 h 3387755"/>
              <a:gd name="connsiteX5753" fmla="*/ 5347978 w 7406330"/>
              <a:gd name="connsiteY5753" fmla="*/ 1425868 h 3387755"/>
              <a:gd name="connsiteX5754" fmla="*/ 5347978 w 7406330"/>
              <a:gd name="connsiteY5754" fmla="*/ 1425868 h 3387755"/>
              <a:gd name="connsiteX5755" fmla="*/ 5347978 w 7406330"/>
              <a:gd name="connsiteY5755" fmla="*/ 1425868 h 3387755"/>
              <a:gd name="connsiteX5756" fmla="*/ 5128358 w 7406330"/>
              <a:gd name="connsiteY5756" fmla="*/ 365150 h 3387755"/>
              <a:gd name="connsiteX5757" fmla="*/ 5128358 w 7406330"/>
              <a:gd name="connsiteY5757" fmla="*/ 365150 h 3387755"/>
              <a:gd name="connsiteX5758" fmla="*/ 5128358 w 7406330"/>
              <a:gd name="connsiteY5758" fmla="*/ 365150 h 3387755"/>
              <a:gd name="connsiteX5759" fmla="*/ 3656438 w 7406330"/>
              <a:gd name="connsiteY5759" fmla="*/ 253004 h 3387755"/>
              <a:gd name="connsiteX5760" fmla="*/ 3656438 w 7406330"/>
              <a:gd name="connsiteY5760" fmla="*/ 253004 h 3387755"/>
              <a:gd name="connsiteX5761" fmla="*/ 3656438 w 7406330"/>
              <a:gd name="connsiteY5761" fmla="*/ 253004 h 3387755"/>
              <a:gd name="connsiteX5762" fmla="*/ 7252129 w 7406330"/>
              <a:gd name="connsiteY5762" fmla="*/ 1776326 h 3387755"/>
              <a:gd name="connsiteX5763" fmla="*/ 7252129 w 7406330"/>
              <a:gd name="connsiteY5763" fmla="*/ 1776326 h 3387755"/>
              <a:gd name="connsiteX5764" fmla="*/ 7252129 w 7406330"/>
              <a:gd name="connsiteY5764" fmla="*/ 1776326 h 3387755"/>
              <a:gd name="connsiteX5765" fmla="*/ 3747556 w 7406330"/>
              <a:gd name="connsiteY5765" fmla="*/ 358141 h 3387755"/>
              <a:gd name="connsiteX5766" fmla="*/ 3747556 w 7406330"/>
              <a:gd name="connsiteY5766" fmla="*/ 358141 h 3387755"/>
              <a:gd name="connsiteX5767" fmla="*/ 3747556 w 7406330"/>
              <a:gd name="connsiteY5767" fmla="*/ 358141 h 3387755"/>
              <a:gd name="connsiteX5768" fmla="*/ 7375958 w 7406330"/>
              <a:gd name="connsiteY5768" fmla="*/ 1872117 h 3387755"/>
              <a:gd name="connsiteX5769" fmla="*/ 7375958 w 7406330"/>
              <a:gd name="connsiteY5769" fmla="*/ 1872117 h 3387755"/>
              <a:gd name="connsiteX5770" fmla="*/ 7375958 w 7406330"/>
              <a:gd name="connsiteY5770" fmla="*/ 1872117 h 3387755"/>
              <a:gd name="connsiteX5771" fmla="*/ 5857309 w 7406330"/>
              <a:gd name="connsiteY5771" fmla="*/ 1573060 h 3387755"/>
              <a:gd name="connsiteX5772" fmla="*/ 5857309 w 7406330"/>
              <a:gd name="connsiteY5772" fmla="*/ 1573060 h 3387755"/>
              <a:gd name="connsiteX5773" fmla="*/ 5857309 w 7406330"/>
              <a:gd name="connsiteY5773" fmla="*/ 1573060 h 3387755"/>
              <a:gd name="connsiteX5774" fmla="*/ 3689147 w 7406330"/>
              <a:gd name="connsiteY5774" fmla="*/ 248331 h 3387755"/>
              <a:gd name="connsiteX5775" fmla="*/ 3689147 w 7406330"/>
              <a:gd name="connsiteY5775" fmla="*/ 248331 h 3387755"/>
              <a:gd name="connsiteX5776" fmla="*/ 3689147 w 7406330"/>
              <a:gd name="connsiteY5776" fmla="*/ 248331 h 3387755"/>
              <a:gd name="connsiteX5777" fmla="*/ 3665783 w 7406330"/>
              <a:gd name="connsiteY5777" fmla="*/ 281040 h 3387755"/>
              <a:gd name="connsiteX5778" fmla="*/ 3665783 w 7406330"/>
              <a:gd name="connsiteY5778" fmla="*/ 281040 h 3387755"/>
              <a:gd name="connsiteX5779" fmla="*/ 3665783 w 7406330"/>
              <a:gd name="connsiteY5779" fmla="*/ 281040 h 3387755"/>
              <a:gd name="connsiteX5780" fmla="*/ 6504487 w 7406330"/>
              <a:gd name="connsiteY5780" fmla="*/ 1570724 h 3387755"/>
              <a:gd name="connsiteX5781" fmla="*/ 6504487 w 7406330"/>
              <a:gd name="connsiteY5781" fmla="*/ 1570724 h 3387755"/>
              <a:gd name="connsiteX5782" fmla="*/ 6504487 w 7406330"/>
              <a:gd name="connsiteY5782" fmla="*/ 1570724 h 3387755"/>
              <a:gd name="connsiteX5783" fmla="*/ 3768584 w 7406330"/>
              <a:gd name="connsiteY5783" fmla="*/ 1238958 h 3387755"/>
              <a:gd name="connsiteX5784" fmla="*/ 3768584 w 7406330"/>
              <a:gd name="connsiteY5784" fmla="*/ 1238958 h 3387755"/>
              <a:gd name="connsiteX5785" fmla="*/ 3768584 w 7406330"/>
              <a:gd name="connsiteY5785" fmla="*/ 1238958 h 3387755"/>
              <a:gd name="connsiteX5786" fmla="*/ 3756902 w 7406330"/>
              <a:gd name="connsiteY5786" fmla="*/ 1281012 h 3387755"/>
              <a:gd name="connsiteX5787" fmla="*/ 3756902 w 7406330"/>
              <a:gd name="connsiteY5787" fmla="*/ 1281012 h 3387755"/>
              <a:gd name="connsiteX5788" fmla="*/ 3756902 w 7406330"/>
              <a:gd name="connsiteY5788" fmla="*/ 1281012 h 3387755"/>
              <a:gd name="connsiteX5789" fmla="*/ 3761575 w 7406330"/>
              <a:gd name="connsiteY5789" fmla="*/ 1283349 h 3387755"/>
              <a:gd name="connsiteX5790" fmla="*/ 3761575 w 7406330"/>
              <a:gd name="connsiteY5790" fmla="*/ 1283349 h 3387755"/>
              <a:gd name="connsiteX5791" fmla="*/ 3761575 w 7406330"/>
              <a:gd name="connsiteY5791" fmla="*/ 1283349 h 3387755"/>
              <a:gd name="connsiteX5792" fmla="*/ 5822264 w 7406330"/>
              <a:gd name="connsiteY5792" fmla="*/ 1556706 h 3387755"/>
              <a:gd name="connsiteX5793" fmla="*/ 5822264 w 7406330"/>
              <a:gd name="connsiteY5793" fmla="*/ 1556706 h 3387755"/>
              <a:gd name="connsiteX5794" fmla="*/ 5822264 w 7406330"/>
              <a:gd name="connsiteY5794" fmla="*/ 1556706 h 3387755"/>
              <a:gd name="connsiteX5795" fmla="*/ 4072314 w 7406330"/>
              <a:gd name="connsiteY5795" fmla="*/ 285713 h 3387755"/>
              <a:gd name="connsiteX5796" fmla="*/ 4072314 w 7406330"/>
              <a:gd name="connsiteY5796" fmla="*/ 285713 h 3387755"/>
              <a:gd name="connsiteX5797" fmla="*/ 4072314 w 7406330"/>
              <a:gd name="connsiteY5797" fmla="*/ 285713 h 3387755"/>
              <a:gd name="connsiteX5798" fmla="*/ 4759210 w 7406330"/>
              <a:gd name="connsiteY5798" fmla="*/ 862800 h 3387755"/>
              <a:gd name="connsiteX5799" fmla="*/ 4759210 w 7406330"/>
              <a:gd name="connsiteY5799" fmla="*/ 862800 h 3387755"/>
              <a:gd name="connsiteX5800" fmla="*/ 4759210 w 7406330"/>
              <a:gd name="connsiteY5800" fmla="*/ 862800 h 3387755"/>
              <a:gd name="connsiteX5801" fmla="*/ 3873721 w 7406330"/>
              <a:gd name="connsiteY5801" fmla="*/ 171230 h 3387755"/>
              <a:gd name="connsiteX5802" fmla="*/ 3873721 w 7406330"/>
              <a:gd name="connsiteY5802" fmla="*/ 171230 h 3387755"/>
              <a:gd name="connsiteX5803" fmla="*/ 3873721 w 7406330"/>
              <a:gd name="connsiteY5803" fmla="*/ 171230 h 3387755"/>
              <a:gd name="connsiteX5804" fmla="*/ 4735846 w 7406330"/>
              <a:gd name="connsiteY5804" fmla="*/ 867473 h 3387755"/>
              <a:gd name="connsiteX5805" fmla="*/ 4735846 w 7406330"/>
              <a:gd name="connsiteY5805" fmla="*/ 867473 h 3387755"/>
              <a:gd name="connsiteX5806" fmla="*/ 4735846 w 7406330"/>
              <a:gd name="connsiteY5806" fmla="*/ 867473 h 3387755"/>
              <a:gd name="connsiteX5807" fmla="*/ 5600307 w 7406330"/>
              <a:gd name="connsiteY5807" fmla="*/ 379169 h 3387755"/>
              <a:gd name="connsiteX5808" fmla="*/ 5600307 w 7406330"/>
              <a:gd name="connsiteY5808" fmla="*/ 379169 h 3387755"/>
              <a:gd name="connsiteX5809" fmla="*/ 5600307 w 7406330"/>
              <a:gd name="connsiteY5809" fmla="*/ 379169 h 3387755"/>
              <a:gd name="connsiteX5810" fmla="*/ 6953073 w 7406330"/>
              <a:gd name="connsiteY5810" fmla="*/ 1561378 h 3387755"/>
              <a:gd name="connsiteX5811" fmla="*/ 6953073 w 7406330"/>
              <a:gd name="connsiteY5811" fmla="*/ 1561378 h 3387755"/>
              <a:gd name="connsiteX5812" fmla="*/ 6953073 w 7406330"/>
              <a:gd name="connsiteY5812" fmla="*/ 1561378 h 3387755"/>
              <a:gd name="connsiteX5813" fmla="*/ 3964840 w 7406330"/>
              <a:gd name="connsiteY5813" fmla="*/ 145530 h 3387755"/>
              <a:gd name="connsiteX5814" fmla="*/ 3964840 w 7406330"/>
              <a:gd name="connsiteY5814" fmla="*/ 145530 h 3387755"/>
              <a:gd name="connsiteX5815" fmla="*/ 3964840 w 7406330"/>
              <a:gd name="connsiteY5815" fmla="*/ 145530 h 3387755"/>
              <a:gd name="connsiteX5816" fmla="*/ 3841012 w 7406330"/>
              <a:gd name="connsiteY5816" fmla="*/ 187585 h 3387755"/>
              <a:gd name="connsiteX5817" fmla="*/ 3841012 w 7406330"/>
              <a:gd name="connsiteY5817" fmla="*/ 187585 h 3387755"/>
              <a:gd name="connsiteX5818" fmla="*/ 3841012 w 7406330"/>
              <a:gd name="connsiteY5818" fmla="*/ 187585 h 3387755"/>
              <a:gd name="connsiteX5819" fmla="*/ 3962504 w 7406330"/>
              <a:gd name="connsiteY5819" fmla="*/ 290386 h 3387755"/>
              <a:gd name="connsiteX5820" fmla="*/ 3962504 w 7406330"/>
              <a:gd name="connsiteY5820" fmla="*/ 290386 h 3387755"/>
              <a:gd name="connsiteX5821" fmla="*/ 3962504 w 7406330"/>
              <a:gd name="connsiteY5821" fmla="*/ 290386 h 3387755"/>
              <a:gd name="connsiteX5822" fmla="*/ 4203151 w 7406330"/>
              <a:gd name="connsiteY5822" fmla="*/ 152539 h 3387755"/>
              <a:gd name="connsiteX5823" fmla="*/ 4203151 w 7406330"/>
              <a:gd name="connsiteY5823" fmla="*/ 152539 h 3387755"/>
              <a:gd name="connsiteX5824" fmla="*/ 4203151 w 7406330"/>
              <a:gd name="connsiteY5824" fmla="*/ 152539 h 3387755"/>
              <a:gd name="connsiteX5825" fmla="*/ 5600307 w 7406330"/>
              <a:gd name="connsiteY5825" fmla="*/ 379169 h 3387755"/>
              <a:gd name="connsiteX5826" fmla="*/ 5600307 w 7406330"/>
              <a:gd name="connsiteY5826" fmla="*/ 379169 h 3387755"/>
              <a:gd name="connsiteX5827" fmla="*/ 5600307 w 7406330"/>
              <a:gd name="connsiteY5827" fmla="*/ 379169 h 3387755"/>
              <a:gd name="connsiteX5828" fmla="*/ 3275607 w 7406330"/>
              <a:gd name="connsiteY5828" fmla="*/ 652525 h 3387755"/>
              <a:gd name="connsiteX5829" fmla="*/ 3275607 w 7406330"/>
              <a:gd name="connsiteY5829" fmla="*/ 652525 h 3387755"/>
              <a:gd name="connsiteX5830" fmla="*/ 3275607 w 7406330"/>
              <a:gd name="connsiteY5830" fmla="*/ 652525 h 3387755"/>
              <a:gd name="connsiteX5831" fmla="*/ 5600307 w 7406330"/>
              <a:gd name="connsiteY5831" fmla="*/ 379169 h 3387755"/>
              <a:gd name="connsiteX5832" fmla="*/ 5600307 w 7406330"/>
              <a:gd name="connsiteY5832" fmla="*/ 379169 h 3387755"/>
              <a:gd name="connsiteX5833" fmla="*/ 5600307 w 7406330"/>
              <a:gd name="connsiteY5833" fmla="*/ 379169 h 3387755"/>
              <a:gd name="connsiteX5834" fmla="*/ 3925121 w 7406330"/>
              <a:gd name="connsiteY5834" fmla="*/ 157212 h 3387755"/>
              <a:gd name="connsiteX5835" fmla="*/ 3925121 w 7406330"/>
              <a:gd name="connsiteY5835" fmla="*/ 157212 h 3387755"/>
              <a:gd name="connsiteX5836" fmla="*/ 3925121 w 7406330"/>
              <a:gd name="connsiteY5836" fmla="*/ 157212 h 3387755"/>
              <a:gd name="connsiteX5837" fmla="*/ 3282616 w 7406330"/>
              <a:gd name="connsiteY5837" fmla="*/ 657198 h 3387755"/>
              <a:gd name="connsiteX5838" fmla="*/ 3282616 w 7406330"/>
              <a:gd name="connsiteY5838" fmla="*/ 657198 h 3387755"/>
              <a:gd name="connsiteX5839" fmla="*/ 3282616 w 7406330"/>
              <a:gd name="connsiteY5839" fmla="*/ 657198 h 3387755"/>
              <a:gd name="connsiteX5840" fmla="*/ 5847964 w 7406330"/>
              <a:gd name="connsiteY5840" fmla="*/ 1748289 h 3387755"/>
              <a:gd name="connsiteX5841" fmla="*/ 5847964 w 7406330"/>
              <a:gd name="connsiteY5841" fmla="*/ 1748289 h 3387755"/>
              <a:gd name="connsiteX5842" fmla="*/ 5847964 w 7406330"/>
              <a:gd name="connsiteY5842" fmla="*/ 1748289 h 3387755"/>
              <a:gd name="connsiteX5843" fmla="*/ 3988204 w 7406330"/>
              <a:gd name="connsiteY5843" fmla="*/ 276368 h 3387755"/>
              <a:gd name="connsiteX5844" fmla="*/ 4002222 w 7406330"/>
              <a:gd name="connsiteY5844" fmla="*/ 278704 h 3387755"/>
              <a:gd name="connsiteX5845" fmla="*/ 3988204 w 7406330"/>
              <a:gd name="connsiteY5845" fmla="*/ 276368 h 3387755"/>
              <a:gd name="connsiteX5846" fmla="*/ 3988204 w 7406330"/>
              <a:gd name="connsiteY5846" fmla="*/ 276368 h 3387755"/>
              <a:gd name="connsiteX5847" fmla="*/ 3988204 w 7406330"/>
              <a:gd name="connsiteY5847" fmla="*/ 276368 h 3387755"/>
              <a:gd name="connsiteX5848" fmla="*/ 3999886 w 7406330"/>
              <a:gd name="connsiteY5848" fmla="*/ 281040 h 3387755"/>
              <a:gd name="connsiteX5849" fmla="*/ 3999886 w 7406330"/>
              <a:gd name="connsiteY5849" fmla="*/ 281040 h 3387755"/>
              <a:gd name="connsiteX5850" fmla="*/ 3999886 w 7406330"/>
              <a:gd name="connsiteY5850" fmla="*/ 281040 h 3387755"/>
              <a:gd name="connsiteX5851" fmla="*/ 3999886 w 7406330"/>
              <a:gd name="connsiteY5851" fmla="*/ 281040 h 3387755"/>
              <a:gd name="connsiteX5852" fmla="*/ 3999886 w 7406330"/>
              <a:gd name="connsiteY5852" fmla="*/ 281040 h 3387755"/>
              <a:gd name="connsiteX5853" fmla="*/ 3999886 w 7406330"/>
              <a:gd name="connsiteY5853" fmla="*/ 281040 h 3387755"/>
              <a:gd name="connsiteX5854" fmla="*/ 4004558 w 7406330"/>
              <a:gd name="connsiteY5854" fmla="*/ 281040 h 3387755"/>
              <a:gd name="connsiteX5855" fmla="*/ 4004558 w 7406330"/>
              <a:gd name="connsiteY5855" fmla="*/ 281040 h 3387755"/>
              <a:gd name="connsiteX5856" fmla="*/ 4004558 w 7406330"/>
              <a:gd name="connsiteY5856" fmla="*/ 281040 h 3387755"/>
              <a:gd name="connsiteX5857" fmla="*/ 4020913 w 7406330"/>
              <a:gd name="connsiteY5857" fmla="*/ 236649 h 3387755"/>
              <a:gd name="connsiteX5858" fmla="*/ 4016240 w 7406330"/>
              <a:gd name="connsiteY5858" fmla="*/ 234313 h 3387755"/>
              <a:gd name="connsiteX5859" fmla="*/ 4020913 w 7406330"/>
              <a:gd name="connsiteY5859" fmla="*/ 236649 h 3387755"/>
              <a:gd name="connsiteX5860" fmla="*/ 4041941 w 7406330"/>
              <a:gd name="connsiteY5860" fmla="*/ 281040 h 3387755"/>
              <a:gd name="connsiteX5861" fmla="*/ 4048950 w 7406330"/>
              <a:gd name="connsiteY5861" fmla="*/ 281040 h 3387755"/>
              <a:gd name="connsiteX5862" fmla="*/ 4041941 w 7406330"/>
              <a:gd name="connsiteY5862" fmla="*/ 281040 h 3387755"/>
              <a:gd name="connsiteX5863" fmla="*/ 4041941 w 7406330"/>
              <a:gd name="connsiteY5863" fmla="*/ 281040 h 3387755"/>
              <a:gd name="connsiteX5864" fmla="*/ 4100350 w 7406330"/>
              <a:gd name="connsiteY5864" fmla="*/ 213285 h 3387755"/>
              <a:gd name="connsiteX5865" fmla="*/ 4093341 w 7406330"/>
              <a:gd name="connsiteY5865" fmla="*/ 213285 h 3387755"/>
              <a:gd name="connsiteX5866" fmla="*/ 4100350 w 7406330"/>
              <a:gd name="connsiteY5866" fmla="*/ 213285 h 3387755"/>
              <a:gd name="connsiteX5867" fmla="*/ 4100350 w 7406330"/>
              <a:gd name="connsiteY5867" fmla="*/ 213285 h 3387755"/>
              <a:gd name="connsiteX5868" fmla="*/ 4100350 w 7406330"/>
              <a:gd name="connsiteY5868" fmla="*/ 213285 h 3387755"/>
              <a:gd name="connsiteX5869" fmla="*/ 4100350 w 7406330"/>
              <a:gd name="connsiteY5869" fmla="*/ 213285 h 3387755"/>
              <a:gd name="connsiteX5870" fmla="*/ 6637661 w 7406330"/>
              <a:gd name="connsiteY5870" fmla="*/ 2923490 h 3387755"/>
              <a:gd name="connsiteX5871" fmla="*/ 6642333 w 7406330"/>
              <a:gd name="connsiteY5871" fmla="*/ 2921153 h 3387755"/>
              <a:gd name="connsiteX5872" fmla="*/ 6637661 w 7406330"/>
              <a:gd name="connsiteY5872" fmla="*/ 2923490 h 3387755"/>
              <a:gd name="connsiteX5873" fmla="*/ 6637661 w 7406330"/>
              <a:gd name="connsiteY5873" fmla="*/ 2918817 h 3387755"/>
              <a:gd name="connsiteX5874" fmla="*/ 6632988 w 7406330"/>
              <a:gd name="connsiteY5874" fmla="*/ 2923490 h 3387755"/>
              <a:gd name="connsiteX5875" fmla="*/ 6637661 w 7406330"/>
              <a:gd name="connsiteY5875" fmla="*/ 2918817 h 3387755"/>
              <a:gd name="connsiteX5876" fmla="*/ 6651679 w 7406330"/>
              <a:gd name="connsiteY5876" fmla="*/ 2921153 h 3387755"/>
              <a:gd name="connsiteX5877" fmla="*/ 6656352 w 7406330"/>
              <a:gd name="connsiteY5877" fmla="*/ 2939845 h 3387755"/>
              <a:gd name="connsiteX5878" fmla="*/ 6654015 w 7406330"/>
              <a:gd name="connsiteY5878" fmla="*/ 2909472 h 3387755"/>
              <a:gd name="connsiteX5879" fmla="*/ 6651679 w 7406330"/>
              <a:gd name="connsiteY5879" fmla="*/ 2921153 h 3387755"/>
              <a:gd name="connsiteX5880" fmla="*/ 6651679 w 7406330"/>
              <a:gd name="connsiteY5880" fmla="*/ 2921153 h 3387755"/>
              <a:gd name="connsiteX5881" fmla="*/ 6639997 w 7406330"/>
              <a:gd name="connsiteY5881" fmla="*/ 2935172 h 3387755"/>
              <a:gd name="connsiteX5882" fmla="*/ 6644670 w 7406330"/>
              <a:gd name="connsiteY5882" fmla="*/ 2930499 h 3387755"/>
              <a:gd name="connsiteX5883" fmla="*/ 6639997 w 7406330"/>
              <a:gd name="connsiteY5883" fmla="*/ 2935172 h 3387755"/>
              <a:gd name="connsiteX5884" fmla="*/ 6644670 w 7406330"/>
              <a:gd name="connsiteY5884" fmla="*/ 2930499 h 3387755"/>
              <a:gd name="connsiteX5885" fmla="*/ 6644670 w 7406330"/>
              <a:gd name="connsiteY5885" fmla="*/ 2930499 h 3387755"/>
              <a:gd name="connsiteX5886" fmla="*/ 6644670 w 7406330"/>
              <a:gd name="connsiteY5886" fmla="*/ 2930499 h 3387755"/>
              <a:gd name="connsiteX5887" fmla="*/ 6635324 w 7406330"/>
              <a:gd name="connsiteY5887" fmla="*/ 2944517 h 3387755"/>
              <a:gd name="connsiteX5888" fmla="*/ 6639997 w 7406330"/>
              <a:gd name="connsiteY5888" fmla="*/ 2942181 h 3387755"/>
              <a:gd name="connsiteX5889" fmla="*/ 6635324 w 7406330"/>
              <a:gd name="connsiteY5889" fmla="*/ 2944517 h 3387755"/>
              <a:gd name="connsiteX5890" fmla="*/ 6637661 w 7406330"/>
              <a:gd name="connsiteY5890" fmla="*/ 2946854 h 3387755"/>
              <a:gd name="connsiteX5891" fmla="*/ 6637661 w 7406330"/>
              <a:gd name="connsiteY5891" fmla="*/ 2951527 h 3387755"/>
              <a:gd name="connsiteX5892" fmla="*/ 6637661 w 7406330"/>
              <a:gd name="connsiteY5892" fmla="*/ 2946854 h 3387755"/>
              <a:gd name="connsiteX5893" fmla="*/ 6658688 w 7406330"/>
              <a:gd name="connsiteY5893" fmla="*/ 2944517 h 3387755"/>
              <a:gd name="connsiteX5894" fmla="*/ 6661025 w 7406330"/>
              <a:gd name="connsiteY5894" fmla="*/ 2942181 h 3387755"/>
              <a:gd name="connsiteX5895" fmla="*/ 6658688 w 7406330"/>
              <a:gd name="connsiteY5895" fmla="*/ 2944517 h 3387755"/>
              <a:gd name="connsiteX5896" fmla="*/ 6649343 w 7406330"/>
              <a:gd name="connsiteY5896" fmla="*/ 2942181 h 3387755"/>
              <a:gd name="connsiteX5897" fmla="*/ 6639997 w 7406330"/>
              <a:gd name="connsiteY5897" fmla="*/ 2937508 h 3387755"/>
              <a:gd name="connsiteX5898" fmla="*/ 6644670 w 7406330"/>
              <a:gd name="connsiteY5898" fmla="*/ 2960872 h 3387755"/>
              <a:gd name="connsiteX5899" fmla="*/ 6649343 w 7406330"/>
              <a:gd name="connsiteY5899" fmla="*/ 2942181 h 3387755"/>
              <a:gd name="connsiteX5900" fmla="*/ 6665697 w 7406330"/>
              <a:gd name="connsiteY5900" fmla="*/ 2953863 h 3387755"/>
              <a:gd name="connsiteX5901" fmla="*/ 6670370 w 7406330"/>
              <a:gd name="connsiteY5901" fmla="*/ 2995918 h 3387755"/>
              <a:gd name="connsiteX5902" fmla="*/ 6668034 w 7406330"/>
              <a:gd name="connsiteY5902" fmla="*/ 2993582 h 3387755"/>
              <a:gd name="connsiteX5903" fmla="*/ 6665697 w 7406330"/>
              <a:gd name="connsiteY5903" fmla="*/ 2953863 h 3387755"/>
              <a:gd name="connsiteX5904" fmla="*/ 6665697 w 7406330"/>
              <a:gd name="connsiteY5904" fmla="*/ 2953863 h 3387755"/>
              <a:gd name="connsiteX5905" fmla="*/ 6672707 w 7406330"/>
              <a:gd name="connsiteY5905" fmla="*/ 2972554 h 3387755"/>
              <a:gd name="connsiteX5906" fmla="*/ 6672707 w 7406330"/>
              <a:gd name="connsiteY5906" fmla="*/ 2972554 h 3387755"/>
              <a:gd name="connsiteX5907" fmla="*/ 6672707 w 7406330"/>
              <a:gd name="connsiteY5907" fmla="*/ 2972554 h 3387755"/>
              <a:gd name="connsiteX5908" fmla="*/ 6672707 w 7406330"/>
              <a:gd name="connsiteY5908" fmla="*/ 2970218 h 3387755"/>
              <a:gd name="connsiteX5909" fmla="*/ 6672707 w 7406330"/>
              <a:gd name="connsiteY5909" fmla="*/ 2970218 h 3387755"/>
              <a:gd name="connsiteX5910" fmla="*/ 6672707 w 7406330"/>
              <a:gd name="connsiteY5910" fmla="*/ 2970218 h 3387755"/>
              <a:gd name="connsiteX5911" fmla="*/ 6651679 w 7406330"/>
              <a:gd name="connsiteY5911" fmla="*/ 2984236 h 3387755"/>
              <a:gd name="connsiteX5912" fmla="*/ 6654015 w 7406330"/>
              <a:gd name="connsiteY5912" fmla="*/ 2984236 h 3387755"/>
              <a:gd name="connsiteX5913" fmla="*/ 6651679 w 7406330"/>
              <a:gd name="connsiteY5913" fmla="*/ 2984236 h 3387755"/>
              <a:gd name="connsiteX5914" fmla="*/ 6665697 w 7406330"/>
              <a:gd name="connsiteY5914" fmla="*/ 3007600 h 3387755"/>
              <a:gd name="connsiteX5915" fmla="*/ 6672707 w 7406330"/>
              <a:gd name="connsiteY5915" fmla="*/ 3012273 h 3387755"/>
              <a:gd name="connsiteX5916" fmla="*/ 6665697 w 7406330"/>
              <a:gd name="connsiteY5916" fmla="*/ 3007600 h 3387755"/>
              <a:gd name="connsiteX5917" fmla="*/ 6665697 w 7406330"/>
              <a:gd name="connsiteY5917" fmla="*/ 3007600 h 3387755"/>
              <a:gd name="connsiteX5918" fmla="*/ 4976493 w 7406330"/>
              <a:gd name="connsiteY5918" fmla="*/ 1098775 h 3387755"/>
              <a:gd name="connsiteX5919" fmla="*/ 4985839 w 7406330"/>
              <a:gd name="connsiteY5919" fmla="*/ 1091765 h 3387755"/>
              <a:gd name="connsiteX5920" fmla="*/ 4976493 w 7406330"/>
              <a:gd name="connsiteY5920" fmla="*/ 1098775 h 3387755"/>
              <a:gd name="connsiteX5921" fmla="*/ 1679859 w 7406330"/>
              <a:gd name="connsiteY5921" fmla="*/ 1834735 h 3387755"/>
              <a:gd name="connsiteX5922" fmla="*/ 1679859 w 7406330"/>
              <a:gd name="connsiteY5922" fmla="*/ 1834735 h 3387755"/>
              <a:gd name="connsiteX5923" fmla="*/ 1679859 w 7406330"/>
              <a:gd name="connsiteY5923" fmla="*/ 1834735 h 3387755"/>
              <a:gd name="connsiteX5924" fmla="*/ 1682195 w 7406330"/>
              <a:gd name="connsiteY5924" fmla="*/ 1834735 h 3387755"/>
              <a:gd name="connsiteX5925" fmla="*/ 1682195 w 7406330"/>
              <a:gd name="connsiteY5925" fmla="*/ 1834735 h 3387755"/>
              <a:gd name="connsiteX5926" fmla="*/ 1682195 w 7406330"/>
              <a:gd name="connsiteY5926" fmla="*/ 1834735 h 3387755"/>
              <a:gd name="connsiteX5927" fmla="*/ 1733595 w 7406330"/>
              <a:gd name="connsiteY5927" fmla="*/ 1780999 h 3387755"/>
              <a:gd name="connsiteX5928" fmla="*/ 1733595 w 7406330"/>
              <a:gd name="connsiteY5928" fmla="*/ 1785671 h 3387755"/>
              <a:gd name="connsiteX5929" fmla="*/ 1733595 w 7406330"/>
              <a:gd name="connsiteY5929" fmla="*/ 1780999 h 3387755"/>
              <a:gd name="connsiteX5930" fmla="*/ 2558338 w 7406330"/>
              <a:gd name="connsiteY5930" fmla="*/ 2201548 h 3387755"/>
              <a:gd name="connsiteX5931" fmla="*/ 2551329 w 7406330"/>
              <a:gd name="connsiteY5931" fmla="*/ 2201548 h 3387755"/>
              <a:gd name="connsiteX5932" fmla="*/ 2558338 w 7406330"/>
              <a:gd name="connsiteY5932" fmla="*/ 2201548 h 3387755"/>
              <a:gd name="connsiteX5933" fmla="*/ 2558338 w 7406330"/>
              <a:gd name="connsiteY5933" fmla="*/ 2201548 h 3387755"/>
              <a:gd name="connsiteX5934" fmla="*/ 2677494 w 7406330"/>
              <a:gd name="connsiteY5934" fmla="*/ 2425840 h 3387755"/>
              <a:gd name="connsiteX5935" fmla="*/ 2677494 w 7406330"/>
              <a:gd name="connsiteY5935" fmla="*/ 2425840 h 3387755"/>
              <a:gd name="connsiteX5936" fmla="*/ 2677494 w 7406330"/>
              <a:gd name="connsiteY5936" fmla="*/ 2425840 h 3387755"/>
              <a:gd name="connsiteX5937" fmla="*/ 2656466 w 7406330"/>
              <a:gd name="connsiteY5937" fmla="*/ 2428177 h 3387755"/>
              <a:gd name="connsiteX5938" fmla="*/ 2656466 w 7406330"/>
              <a:gd name="connsiteY5938" fmla="*/ 2428177 h 3387755"/>
              <a:gd name="connsiteX5939" fmla="*/ 2656466 w 7406330"/>
              <a:gd name="connsiteY5939" fmla="*/ 2428177 h 3387755"/>
              <a:gd name="connsiteX5940" fmla="*/ 2728894 w 7406330"/>
              <a:gd name="connsiteY5940" fmla="*/ 2400140 h 3387755"/>
              <a:gd name="connsiteX5941" fmla="*/ 2707867 w 7406330"/>
              <a:gd name="connsiteY5941" fmla="*/ 2409486 h 3387755"/>
              <a:gd name="connsiteX5942" fmla="*/ 2684503 w 7406330"/>
              <a:gd name="connsiteY5942" fmla="*/ 2423504 h 3387755"/>
              <a:gd name="connsiteX5943" fmla="*/ 2705530 w 7406330"/>
              <a:gd name="connsiteY5943" fmla="*/ 2423504 h 3387755"/>
              <a:gd name="connsiteX5944" fmla="*/ 2686839 w 7406330"/>
              <a:gd name="connsiteY5944" fmla="*/ 2428177 h 3387755"/>
              <a:gd name="connsiteX5945" fmla="*/ 2679830 w 7406330"/>
              <a:gd name="connsiteY5945" fmla="*/ 2432850 h 3387755"/>
              <a:gd name="connsiteX5946" fmla="*/ 2665812 w 7406330"/>
              <a:gd name="connsiteY5946" fmla="*/ 2428177 h 3387755"/>
              <a:gd name="connsiteX5947" fmla="*/ 2656466 w 7406330"/>
              <a:gd name="connsiteY5947" fmla="*/ 2432850 h 3387755"/>
              <a:gd name="connsiteX5948" fmla="*/ 2665812 w 7406330"/>
              <a:gd name="connsiteY5948" fmla="*/ 2432850 h 3387755"/>
              <a:gd name="connsiteX5949" fmla="*/ 2644784 w 7406330"/>
              <a:gd name="connsiteY5949" fmla="*/ 2437522 h 3387755"/>
              <a:gd name="connsiteX5950" fmla="*/ 2654130 w 7406330"/>
              <a:gd name="connsiteY5950" fmla="*/ 2432850 h 3387755"/>
              <a:gd name="connsiteX5951" fmla="*/ 2654130 w 7406330"/>
              <a:gd name="connsiteY5951" fmla="*/ 2432850 h 3387755"/>
              <a:gd name="connsiteX5952" fmla="*/ 2654130 w 7406330"/>
              <a:gd name="connsiteY5952" fmla="*/ 2430513 h 3387755"/>
              <a:gd name="connsiteX5953" fmla="*/ 2630766 w 7406330"/>
              <a:gd name="connsiteY5953" fmla="*/ 2437522 h 3387755"/>
              <a:gd name="connsiteX5954" fmla="*/ 2644784 w 7406330"/>
              <a:gd name="connsiteY5954" fmla="*/ 2425840 h 3387755"/>
              <a:gd name="connsiteX5955" fmla="*/ 2635439 w 7406330"/>
              <a:gd name="connsiteY5955" fmla="*/ 2423504 h 3387755"/>
              <a:gd name="connsiteX5956" fmla="*/ 2635439 w 7406330"/>
              <a:gd name="connsiteY5956" fmla="*/ 2418831 h 3387755"/>
              <a:gd name="connsiteX5957" fmla="*/ 2642448 w 7406330"/>
              <a:gd name="connsiteY5957" fmla="*/ 2421168 h 3387755"/>
              <a:gd name="connsiteX5958" fmla="*/ 2668148 w 7406330"/>
              <a:gd name="connsiteY5958" fmla="*/ 2414158 h 3387755"/>
              <a:gd name="connsiteX5959" fmla="*/ 2644784 w 7406330"/>
              <a:gd name="connsiteY5959" fmla="*/ 2416495 h 3387755"/>
              <a:gd name="connsiteX5960" fmla="*/ 2647121 w 7406330"/>
              <a:gd name="connsiteY5960" fmla="*/ 2404813 h 3387755"/>
              <a:gd name="connsiteX5961" fmla="*/ 2628430 w 7406330"/>
              <a:gd name="connsiteY5961" fmla="*/ 2407149 h 3387755"/>
              <a:gd name="connsiteX5962" fmla="*/ 2630766 w 7406330"/>
              <a:gd name="connsiteY5962" fmla="*/ 2407149 h 3387755"/>
              <a:gd name="connsiteX5963" fmla="*/ 2623757 w 7406330"/>
              <a:gd name="connsiteY5963" fmla="*/ 2407149 h 3387755"/>
              <a:gd name="connsiteX5964" fmla="*/ 2658803 w 7406330"/>
              <a:gd name="connsiteY5964" fmla="*/ 2395467 h 3387755"/>
              <a:gd name="connsiteX5965" fmla="*/ 2656466 w 7406330"/>
              <a:gd name="connsiteY5965" fmla="*/ 2397804 h 3387755"/>
              <a:gd name="connsiteX5966" fmla="*/ 2728894 w 7406330"/>
              <a:gd name="connsiteY5966" fmla="*/ 2400140 h 3387755"/>
              <a:gd name="connsiteX5967" fmla="*/ 2728894 w 7406330"/>
              <a:gd name="connsiteY5967" fmla="*/ 2400140 h 3387755"/>
              <a:gd name="connsiteX5968" fmla="*/ 2637775 w 7406330"/>
              <a:gd name="connsiteY5968" fmla="*/ 2437522 h 3387755"/>
              <a:gd name="connsiteX5969" fmla="*/ 2637775 w 7406330"/>
              <a:gd name="connsiteY5969" fmla="*/ 2437522 h 3387755"/>
              <a:gd name="connsiteX5970" fmla="*/ 2637775 w 7406330"/>
              <a:gd name="connsiteY5970" fmla="*/ 2437522 h 3387755"/>
              <a:gd name="connsiteX5971" fmla="*/ 2647121 w 7406330"/>
              <a:gd name="connsiteY5971" fmla="*/ 2425840 h 3387755"/>
              <a:gd name="connsiteX5972" fmla="*/ 2647121 w 7406330"/>
              <a:gd name="connsiteY5972" fmla="*/ 2425840 h 3387755"/>
              <a:gd name="connsiteX5973" fmla="*/ 2647121 w 7406330"/>
              <a:gd name="connsiteY5973" fmla="*/ 2425840 h 3387755"/>
              <a:gd name="connsiteX5974" fmla="*/ 2656466 w 7406330"/>
              <a:gd name="connsiteY5974" fmla="*/ 2428177 h 3387755"/>
              <a:gd name="connsiteX5975" fmla="*/ 2647121 w 7406330"/>
              <a:gd name="connsiteY5975" fmla="*/ 2428177 h 3387755"/>
              <a:gd name="connsiteX5976" fmla="*/ 2656466 w 7406330"/>
              <a:gd name="connsiteY5976" fmla="*/ 2428177 h 3387755"/>
              <a:gd name="connsiteX5977" fmla="*/ 2656466 w 7406330"/>
              <a:gd name="connsiteY5977" fmla="*/ 2428177 h 3387755"/>
              <a:gd name="connsiteX5978" fmla="*/ 2670485 w 7406330"/>
              <a:gd name="connsiteY5978" fmla="*/ 2425840 h 3387755"/>
              <a:gd name="connsiteX5979" fmla="*/ 2670485 w 7406330"/>
              <a:gd name="connsiteY5979" fmla="*/ 2425840 h 3387755"/>
              <a:gd name="connsiteX5980" fmla="*/ 2670485 w 7406330"/>
              <a:gd name="connsiteY5980" fmla="*/ 2425840 h 3387755"/>
              <a:gd name="connsiteX5981" fmla="*/ 2677494 w 7406330"/>
              <a:gd name="connsiteY5981" fmla="*/ 2425840 h 3387755"/>
              <a:gd name="connsiteX5982" fmla="*/ 2677494 w 7406330"/>
              <a:gd name="connsiteY5982" fmla="*/ 2425840 h 3387755"/>
              <a:gd name="connsiteX5983" fmla="*/ 2677494 w 7406330"/>
              <a:gd name="connsiteY5983" fmla="*/ 2425840 h 3387755"/>
              <a:gd name="connsiteX5984" fmla="*/ 2684503 w 7406330"/>
              <a:gd name="connsiteY5984" fmla="*/ 2421168 h 3387755"/>
              <a:gd name="connsiteX5985" fmla="*/ 2684503 w 7406330"/>
              <a:gd name="connsiteY5985" fmla="*/ 2421168 h 3387755"/>
              <a:gd name="connsiteX5986" fmla="*/ 2684503 w 7406330"/>
              <a:gd name="connsiteY5986" fmla="*/ 2421168 h 3387755"/>
              <a:gd name="connsiteX5987" fmla="*/ 2691512 w 7406330"/>
              <a:gd name="connsiteY5987" fmla="*/ 2416495 h 3387755"/>
              <a:gd name="connsiteX5988" fmla="*/ 2684503 w 7406330"/>
              <a:gd name="connsiteY5988" fmla="*/ 2418831 h 3387755"/>
              <a:gd name="connsiteX5989" fmla="*/ 2691512 w 7406330"/>
              <a:gd name="connsiteY5989" fmla="*/ 2416495 h 3387755"/>
              <a:gd name="connsiteX5990" fmla="*/ 2691512 w 7406330"/>
              <a:gd name="connsiteY5990" fmla="*/ 2416495 h 3387755"/>
              <a:gd name="connsiteX5991" fmla="*/ 2707867 w 7406330"/>
              <a:gd name="connsiteY5991" fmla="*/ 2411822 h 3387755"/>
              <a:gd name="connsiteX5992" fmla="*/ 2703194 w 7406330"/>
              <a:gd name="connsiteY5992" fmla="*/ 2414158 h 3387755"/>
              <a:gd name="connsiteX5993" fmla="*/ 2707867 w 7406330"/>
              <a:gd name="connsiteY5993" fmla="*/ 2411822 h 3387755"/>
              <a:gd name="connsiteX5994" fmla="*/ 2724221 w 7406330"/>
              <a:gd name="connsiteY5994" fmla="*/ 2395467 h 3387755"/>
              <a:gd name="connsiteX5995" fmla="*/ 2724221 w 7406330"/>
              <a:gd name="connsiteY5995" fmla="*/ 2395467 h 3387755"/>
              <a:gd name="connsiteX5996" fmla="*/ 2724221 w 7406330"/>
              <a:gd name="connsiteY5996" fmla="*/ 2395467 h 3387755"/>
              <a:gd name="connsiteX5997" fmla="*/ 2682166 w 7406330"/>
              <a:gd name="connsiteY5997" fmla="*/ 2423504 h 3387755"/>
              <a:gd name="connsiteX5998" fmla="*/ 2682166 w 7406330"/>
              <a:gd name="connsiteY5998" fmla="*/ 2423504 h 3387755"/>
              <a:gd name="connsiteX5999" fmla="*/ 2682166 w 7406330"/>
              <a:gd name="connsiteY5999" fmla="*/ 2423504 h 3387755"/>
              <a:gd name="connsiteX6000" fmla="*/ 2733567 w 7406330"/>
              <a:gd name="connsiteY6000" fmla="*/ 2395467 h 3387755"/>
              <a:gd name="connsiteX6001" fmla="*/ 2745249 w 7406330"/>
              <a:gd name="connsiteY6001" fmla="*/ 2388458 h 3387755"/>
              <a:gd name="connsiteX6002" fmla="*/ 2733567 w 7406330"/>
              <a:gd name="connsiteY6002" fmla="*/ 2395467 h 3387755"/>
              <a:gd name="connsiteX6003" fmla="*/ 2733567 w 7406330"/>
              <a:gd name="connsiteY6003" fmla="*/ 2395467 h 3387755"/>
              <a:gd name="connsiteX6004" fmla="*/ 3338690 w 7406330"/>
              <a:gd name="connsiteY6004" fmla="*/ 351132 h 3387755"/>
              <a:gd name="connsiteX6005" fmla="*/ 3343363 w 7406330"/>
              <a:gd name="connsiteY6005" fmla="*/ 341786 h 3387755"/>
              <a:gd name="connsiteX6006" fmla="*/ 3334017 w 7406330"/>
              <a:gd name="connsiteY6006" fmla="*/ 344123 h 3387755"/>
              <a:gd name="connsiteX6007" fmla="*/ 3338690 w 7406330"/>
              <a:gd name="connsiteY6007" fmla="*/ 351132 h 3387755"/>
              <a:gd name="connsiteX6008" fmla="*/ 3338690 w 7406330"/>
              <a:gd name="connsiteY6008" fmla="*/ 351132 h 3387755"/>
              <a:gd name="connsiteX6009" fmla="*/ 3350371 w 7406330"/>
              <a:gd name="connsiteY6009" fmla="*/ 332441 h 3387755"/>
              <a:gd name="connsiteX6010" fmla="*/ 3343363 w 7406330"/>
              <a:gd name="connsiteY6010" fmla="*/ 334777 h 3387755"/>
              <a:gd name="connsiteX6011" fmla="*/ 3343363 w 7406330"/>
              <a:gd name="connsiteY6011" fmla="*/ 339450 h 3387755"/>
              <a:gd name="connsiteX6012" fmla="*/ 3366726 w 7406330"/>
              <a:gd name="connsiteY6012" fmla="*/ 327768 h 3387755"/>
              <a:gd name="connsiteX6013" fmla="*/ 3350371 w 7406330"/>
              <a:gd name="connsiteY6013" fmla="*/ 332441 h 3387755"/>
              <a:gd name="connsiteX6014" fmla="*/ 3350371 w 7406330"/>
              <a:gd name="connsiteY6014" fmla="*/ 332441 h 3387755"/>
              <a:gd name="connsiteX6015" fmla="*/ 3350371 w 7406330"/>
              <a:gd name="connsiteY6015" fmla="*/ 355805 h 3387755"/>
              <a:gd name="connsiteX6016" fmla="*/ 3357381 w 7406330"/>
              <a:gd name="connsiteY6016" fmla="*/ 353468 h 3387755"/>
              <a:gd name="connsiteX6017" fmla="*/ 3350371 w 7406330"/>
              <a:gd name="connsiteY6017" fmla="*/ 355805 h 3387755"/>
              <a:gd name="connsiteX6018" fmla="*/ 3350371 w 7406330"/>
              <a:gd name="connsiteY6018" fmla="*/ 355805 h 3387755"/>
              <a:gd name="connsiteX6019" fmla="*/ 3352708 w 7406330"/>
              <a:gd name="connsiteY6019" fmla="*/ 372159 h 3387755"/>
              <a:gd name="connsiteX6020" fmla="*/ 3376072 w 7406330"/>
              <a:gd name="connsiteY6020" fmla="*/ 360477 h 3387755"/>
              <a:gd name="connsiteX6021" fmla="*/ 3352708 w 7406330"/>
              <a:gd name="connsiteY6021" fmla="*/ 372159 h 3387755"/>
              <a:gd name="connsiteX6022" fmla="*/ 3352708 w 7406330"/>
              <a:gd name="connsiteY6022" fmla="*/ 372159 h 3387755"/>
              <a:gd name="connsiteX6023" fmla="*/ 3371399 w 7406330"/>
              <a:gd name="connsiteY6023" fmla="*/ 339450 h 3387755"/>
              <a:gd name="connsiteX6024" fmla="*/ 3378408 w 7406330"/>
              <a:gd name="connsiteY6024" fmla="*/ 341786 h 3387755"/>
              <a:gd name="connsiteX6025" fmla="*/ 3390090 w 7406330"/>
              <a:gd name="connsiteY6025" fmla="*/ 332441 h 3387755"/>
              <a:gd name="connsiteX6026" fmla="*/ 3401772 w 7406330"/>
              <a:gd name="connsiteY6026" fmla="*/ 320759 h 3387755"/>
              <a:gd name="connsiteX6027" fmla="*/ 3443827 w 7406330"/>
              <a:gd name="connsiteY6027" fmla="*/ 316086 h 3387755"/>
              <a:gd name="connsiteX6028" fmla="*/ 3418127 w 7406330"/>
              <a:gd name="connsiteY6028" fmla="*/ 330105 h 3387755"/>
              <a:gd name="connsiteX6029" fmla="*/ 3415790 w 7406330"/>
              <a:gd name="connsiteY6029" fmla="*/ 334777 h 3387755"/>
              <a:gd name="connsiteX6030" fmla="*/ 3471864 w 7406330"/>
              <a:gd name="connsiteY6030" fmla="*/ 330105 h 3387755"/>
              <a:gd name="connsiteX6031" fmla="*/ 3446163 w 7406330"/>
              <a:gd name="connsiteY6031" fmla="*/ 348796 h 3387755"/>
              <a:gd name="connsiteX6032" fmla="*/ 3429809 w 7406330"/>
              <a:gd name="connsiteY6032" fmla="*/ 355805 h 3387755"/>
              <a:gd name="connsiteX6033" fmla="*/ 3476536 w 7406330"/>
              <a:gd name="connsiteY6033" fmla="*/ 362814 h 3387755"/>
              <a:gd name="connsiteX6034" fmla="*/ 3513918 w 7406330"/>
              <a:gd name="connsiteY6034" fmla="*/ 379169 h 3387755"/>
              <a:gd name="connsiteX6035" fmla="*/ 3499900 w 7406330"/>
              <a:gd name="connsiteY6035" fmla="*/ 386178 h 3387755"/>
              <a:gd name="connsiteX6036" fmla="*/ 3520927 w 7406330"/>
              <a:gd name="connsiteY6036" fmla="*/ 390850 h 3387755"/>
              <a:gd name="connsiteX6037" fmla="*/ 3513918 w 7406330"/>
              <a:gd name="connsiteY6037" fmla="*/ 397860 h 3387755"/>
              <a:gd name="connsiteX6038" fmla="*/ 3551300 w 7406330"/>
              <a:gd name="connsiteY6038" fmla="*/ 407205 h 3387755"/>
              <a:gd name="connsiteX6039" fmla="*/ 3530273 w 7406330"/>
              <a:gd name="connsiteY6039" fmla="*/ 418887 h 3387755"/>
              <a:gd name="connsiteX6040" fmla="*/ 3530273 w 7406330"/>
              <a:gd name="connsiteY6040" fmla="*/ 418887 h 3387755"/>
              <a:gd name="connsiteX6041" fmla="*/ 3548964 w 7406330"/>
              <a:gd name="connsiteY6041" fmla="*/ 421223 h 3387755"/>
              <a:gd name="connsiteX6042" fmla="*/ 3450836 w 7406330"/>
              <a:gd name="connsiteY6042" fmla="*/ 439915 h 3387755"/>
              <a:gd name="connsiteX6043" fmla="*/ 3366726 w 7406330"/>
              <a:gd name="connsiteY6043" fmla="*/ 453933 h 3387755"/>
              <a:gd name="connsiteX6044" fmla="*/ 3443827 w 7406330"/>
              <a:gd name="connsiteY6044" fmla="*/ 423560 h 3387755"/>
              <a:gd name="connsiteX6045" fmla="*/ 3380744 w 7406330"/>
              <a:gd name="connsiteY6045" fmla="*/ 425896 h 3387755"/>
              <a:gd name="connsiteX6046" fmla="*/ 3411117 w 7406330"/>
              <a:gd name="connsiteY6046" fmla="*/ 411878 h 3387755"/>
              <a:gd name="connsiteX6047" fmla="*/ 3392426 w 7406330"/>
              <a:gd name="connsiteY6047" fmla="*/ 409542 h 3387755"/>
              <a:gd name="connsiteX6048" fmla="*/ 3415790 w 7406330"/>
              <a:gd name="connsiteY6048" fmla="*/ 400196 h 3387755"/>
              <a:gd name="connsiteX6049" fmla="*/ 3441491 w 7406330"/>
              <a:gd name="connsiteY6049" fmla="*/ 383841 h 3387755"/>
              <a:gd name="connsiteX6050" fmla="*/ 3425136 w 7406330"/>
              <a:gd name="connsiteY6050" fmla="*/ 379169 h 3387755"/>
              <a:gd name="connsiteX6051" fmla="*/ 3436818 w 7406330"/>
              <a:gd name="connsiteY6051" fmla="*/ 372159 h 3387755"/>
              <a:gd name="connsiteX6052" fmla="*/ 3387754 w 7406330"/>
              <a:gd name="connsiteY6052" fmla="*/ 376832 h 3387755"/>
              <a:gd name="connsiteX6053" fmla="*/ 3394763 w 7406330"/>
              <a:gd name="connsiteY6053" fmla="*/ 362814 h 3387755"/>
              <a:gd name="connsiteX6054" fmla="*/ 3373735 w 7406330"/>
              <a:gd name="connsiteY6054" fmla="*/ 374496 h 3387755"/>
              <a:gd name="connsiteX6055" fmla="*/ 3390090 w 7406330"/>
              <a:gd name="connsiteY6055" fmla="*/ 351132 h 3387755"/>
              <a:gd name="connsiteX6056" fmla="*/ 3362053 w 7406330"/>
              <a:gd name="connsiteY6056" fmla="*/ 360477 h 3387755"/>
              <a:gd name="connsiteX6057" fmla="*/ 3371399 w 7406330"/>
              <a:gd name="connsiteY6057" fmla="*/ 353468 h 3387755"/>
              <a:gd name="connsiteX6058" fmla="*/ 3364390 w 7406330"/>
              <a:gd name="connsiteY6058" fmla="*/ 353468 h 3387755"/>
              <a:gd name="connsiteX6059" fmla="*/ 3383081 w 7406330"/>
              <a:gd name="connsiteY6059" fmla="*/ 341786 h 3387755"/>
              <a:gd name="connsiteX6060" fmla="*/ 3371399 w 7406330"/>
              <a:gd name="connsiteY6060" fmla="*/ 346459 h 3387755"/>
              <a:gd name="connsiteX6061" fmla="*/ 3355044 w 7406330"/>
              <a:gd name="connsiteY6061" fmla="*/ 339450 h 3387755"/>
              <a:gd name="connsiteX6062" fmla="*/ 3371399 w 7406330"/>
              <a:gd name="connsiteY6062" fmla="*/ 339450 h 3387755"/>
              <a:gd name="connsiteX6063" fmla="*/ 3371399 w 7406330"/>
              <a:gd name="connsiteY6063" fmla="*/ 353468 h 3387755"/>
              <a:gd name="connsiteX6064" fmla="*/ 3366726 w 7406330"/>
              <a:gd name="connsiteY6064" fmla="*/ 353468 h 3387755"/>
              <a:gd name="connsiteX6065" fmla="*/ 3371399 w 7406330"/>
              <a:gd name="connsiteY6065" fmla="*/ 353468 h 3387755"/>
              <a:gd name="connsiteX6066" fmla="*/ 3399436 w 7406330"/>
              <a:gd name="connsiteY6066" fmla="*/ 360477 h 3387755"/>
              <a:gd name="connsiteX6067" fmla="*/ 3399436 w 7406330"/>
              <a:gd name="connsiteY6067" fmla="*/ 360477 h 3387755"/>
              <a:gd name="connsiteX6068" fmla="*/ 3399436 w 7406330"/>
              <a:gd name="connsiteY6068" fmla="*/ 360477 h 3387755"/>
              <a:gd name="connsiteX6069" fmla="*/ 3394763 w 7406330"/>
              <a:gd name="connsiteY6069" fmla="*/ 362814 h 3387755"/>
              <a:gd name="connsiteX6070" fmla="*/ 3394763 w 7406330"/>
              <a:gd name="connsiteY6070" fmla="*/ 362814 h 3387755"/>
              <a:gd name="connsiteX6071" fmla="*/ 3394763 w 7406330"/>
              <a:gd name="connsiteY6071" fmla="*/ 362814 h 3387755"/>
              <a:gd name="connsiteX6072" fmla="*/ 3387754 w 7406330"/>
              <a:gd name="connsiteY6072" fmla="*/ 365150 h 3387755"/>
              <a:gd name="connsiteX6073" fmla="*/ 3387754 w 7406330"/>
              <a:gd name="connsiteY6073" fmla="*/ 365150 h 3387755"/>
              <a:gd name="connsiteX6074" fmla="*/ 3387754 w 7406330"/>
              <a:gd name="connsiteY6074" fmla="*/ 365150 h 3387755"/>
              <a:gd name="connsiteX6075" fmla="*/ 3387754 w 7406330"/>
              <a:gd name="connsiteY6075" fmla="*/ 362814 h 3387755"/>
              <a:gd name="connsiteX6076" fmla="*/ 3387754 w 7406330"/>
              <a:gd name="connsiteY6076" fmla="*/ 362814 h 3387755"/>
              <a:gd name="connsiteX6077" fmla="*/ 3387754 w 7406330"/>
              <a:gd name="connsiteY6077" fmla="*/ 362814 h 3387755"/>
              <a:gd name="connsiteX6078" fmla="*/ 3387754 w 7406330"/>
              <a:gd name="connsiteY6078" fmla="*/ 362814 h 3387755"/>
              <a:gd name="connsiteX6079" fmla="*/ 3387754 w 7406330"/>
              <a:gd name="connsiteY6079" fmla="*/ 362814 h 3387755"/>
              <a:gd name="connsiteX6080" fmla="*/ 3387754 w 7406330"/>
              <a:gd name="connsiteY6080" fmla="*/ 362814 h 3387755"/>
              <a:gd name="connsiteX6081" fmla="*/ 3394763 w 7406330"/>
              <a:gd name="connsiteY6081" fmla="*/ 360477 h 3387755"/>
              <a:gd name="connsiteX6082" fmla="*/ 3394763 w 7406330"/>
              <a:gd name="connsiteY6082" fmla="*/ 360477 h 3387755"/>
              <a:gd name="connsiteX6083" fmla="*/ 3394763 w 7406330"/>
              <a:gd name="connsiteY6083" fmla="*/ 360477 h 3387755"/>
              <a:gd name="connsiteX6084" fmla="*/ 3371399 w 7406330"/>
              <a:gd name="connsiteY6084" fmla="*/ 353468 h 3387755"/>
              <a:gd name="connsiteX6085" fmla="*/ 3371399 w 7406330"/>
              <a:gd name="connsiteY6085" fmla="*/ 353468 h 3387755"/>
              <a:gd name="connsiteX6086" fmla="*/ 3371399 w 7406330"/>
              <a:gd name="connsiteY6086" fmla="*/ 353468 h 3387755"/>
              <a:gd name="connsiteX6087" fmla="*/ 3364390 w 7406330"/>
              <a:gd name="connsiteY6087" fmla="*/ 348796 h 3387755"/>
              <a:gd name="connsiteX6088" fmla="*/ 3357381 w 7406330"/>
              <a:gd name="connsiteY6088" fmla="*/ 348796 h 3387755"/>
              <a:gd name="connsiteX6089" fmla="*/ 3364390 w 7406330"/>
              <a:gd name="connsiteY6089" fmla="*/ 348796 h 3387755"/>
              <a:gd name="connsiteX6090" fmla="*/ 3471864 w 7406330"/>
              <a:gd name="connsiteY6090" fmla="*/ 437578 h 3387755"/>
              <a:gd name="connsiteX6091" fmla="*/ 3483545 w 7406330"/>
              <a:gd name="connsiteY6091" fmla="*/ 435242 h 3387755"/>
              <a:gd name="connsiteX6092" fmla="*/ 3471864 w 7406330"/>
              <a:gd name="connsiteY6092" fmla="*/ 437578 h 3387755"/>
              <a:gd name="connsiteX6093" fmla="*/ 3359717 w 7406330"/>
              <a:gd name="connsiteY6093" fmla="*/ 416551 h 3387755"/>
              <a:gd name="connsiteX6094" fmla="*/ 3266262 w 7406330"/>
              <a:gd name="connsiteY6094" fmla="*/ 446924 h 3387755"/>
              <a:gd name="connsiteX6095" fmla="*/ 3256916 w 7406330"/>
              <a:gd name="connsiteY6095" fmla="*/ 444587 h 3387755"/>
              <a:gd name="connsiteX6096" fmla="*/ 3263925 w 7406330"/>
              <a:gd name="connsiteY6096" fmla="*/ 435242 h 3387755"/>
              <a:gd name="connsiteX6097" fmla="*/ 3268598 w 7406330"/>
              <a:gd name="connsiteY6097" fmla="*/ 432905 h 3387755"/>
              <a:gd name="connsiteX6098" fmla="*/ 3273271 w 7406330"/>
              <a:gd name="connsiteY6098" fmla="*/ 428233 h 3387755"/>
              <a:gd name="connsiteX6099" fmla="*/ 3289626 w 7406330"/>
              <a:gd name="connsiteY6099" fmla="*/ 416551 h 3387755"/>
              <a:gd name="connsiteX6100" fmla="*/ 3261589 w 7406330"/>
              <a:gd name="connsiteY6100" fmla="*/ 416551 h 3387755"/>
              <a:gd name="connsiteX6101" fmla="*/ 3261589 w 7406330"/>
              <a:gd name="connsiteY6101" fmla="*/ 414214 h 3387755"/>
              <a:gd name="connsiteX6102" fmla="*/ 3277944 w 7406330"/>
              <a:gd name="connsiteY6102" fmla="*/ 407205 h 3387755"/>
              <a:gd name="connsiteX6103" fmla="*/ 3261589 w 7406330"/>
              <a:gd name="connsiteY6103" fmla="*/ 407205 h 3387755"/>
              <a:gd name="connsiteX6104" fmla="*/ 3270935 w 7406330"/>
              <a:gd name="connsiteY6104" fmla="*/ 404869 h 3387755"/>
              <a:gd name="connsiteX6105" fmla="*/ 3266262 w 7406330"/>
              <a:gd name="connsiteY6105" fmla="*/ 404869 h 3387755"/>
              <a:gd name="connsiteX6106" fmla="*/ 3303644 w 7406330"/>
              <a:gd name="connsiteY6106" fmla="*/ 397860 h 3387755"/>
              <a:gd name="connsiteX6107" fmla="*/ 3312990 w 7406330"/>
              <a:gd name="connsiteY6107" fmla="*/ 393187 h 3387755"/>
              <a:gd name="connsiteX6108" fmla="*/ 3327008 w 7406330"/>
              <a:gd name="connsiteY6108" fmla="*/ 379169 h 3387755"/>
              <a:gd name="connsiteX6109" fmla="*/ 3376072 w 7406330"/>
              <a:gd name="connsiteY6109" fmla="*/ 381505 h 3387755"/>
              <a:gd name="connsiteX6110" fmla="*/ 3376072 w 7406330"/>
              <a:gd name="connsiteY6110" fmla="*/ 381505 h 3387755"/>
              <a:gd name="connsiteX6111" fmla="*/ 3373735 w 7406330"/>
              <a:gd name="connsiteY6111" fmla="*/ 383841 h 3387755"/>
              <a:gd name="connsiteX6112" fmla="*/ 3357381 w 7406330"/>
              <a:gd name="connsiteY6112" fmla="*/ 397860 h 3387755"/>
              <a:gd name="connsiteX6113" fmla="*/ 3359717 w 7406330"/>
              <a:gd name="connsiteY6113" fmla="*/ 416551 h 3387755"/>
              <a:gd name="connsiteX6114" fmla="*/ 3376072 w 7406330"/>
              <a:gd name="connsiteY6114" fmla="*/ 388514 h 3387755"/>
              <a:gd name="connsiteX6115" fmla="*/ 3376072 w 7406330"/>
              <a:gd name="connsiteY6115" fmla="*/ 388514 h 3387755"/>
              <a:gd name="connsiteX6116" fmla="*/ 3376072 w 7406330"/>
              <a:gd name="connsiteY6116" fmla="*/ 388514 h 3387755"/>
              <a:gd name="connsiteX6117" fmla="*/ 3289626 w 7406330"/>
              <a:gd name="connsiteY6117" fmla="*/ 425896 h 3387755"/>
              <a:gd name="connsiteX6118" fmla="*/ 3277944 w 7406330"/>
              <a:gd name="connsiteY6118" fmla="*/ 428233 h 3387755"/>
              <a:gd name="connsiteX6119" fmla="*/ 3289626 w 7406330"/>
              <a:gd name="connsiteY6119" fmla="*/ 425896 h 3387755"/>
              <a:gd name="connsiteX6120" fmla="*/ 3329344 w 7406330"/>
              <a:gd name="connsiteY6120" fmla="*/ 381505 h 3387755"/>
              <a:gd name="connsiteX6121" fmla="*/ 3329344 w 7406330"/>
              <a:gd name="connsiteY6121" fmla="*/ 381505 h 3387755"/>
              <a:gd name="connsiteX6122" fmla="*/ 3329344 w 7406330"/>
              <a:gd name="connsiteY6122" fmla="*/ 381505 h 3387755"/>
              <a:gd name="connsiteX6123" fmla="*/ 3336353 w 7406330"/>
              <a:gd name="connsiteY6123" fmla="*/ 381505 h 3387755"/>
              <a:gd name="connsiteX6124" fmla="*/ 3341026 w 7406330"/>
              <a:gd name="connsiteY6124" fmla="*/ 379169 h 3387755"/>
              <a:gd name="connsiteX6125" fmla="*/ 3336353 w 7406330"/>
              <a:gd name="connsiteY6125" fmla="*/ 381505 h 3387755"/>
              <a:gd name="connsiteX6126" fmla="*/ 3336353 w 7406330"/>
              <a:gd name="connsiteY6126" fmla="*/ 381505 h 3387755"/>
              <a:gd name="connsiteX6127" fmla="*/ 3336353 w 7406330"/>
              <a:gd name="connsiteY6127" fmla="*/ 381505 h 3387755"/>
              <a:gd name="connsiteX6128" fmla="*/ 3336353 w 7406330"/>
              <a:gd name="connsiteY6128" fmla="*/ 381505 h 3387755"/>
              <a:gd name="connsiteX6129" fmla="*/ 3289626 w 7406330"/>
              <a:gd name="connsiteY6129" fmla="*/ 425896 h 3387755"/>
              <a:gd name="connsiteX6130" fmla="*/ 3289626 w 7406330"/>
              <a:gd name="connsiteY6130" fmla="*/ 425896 h 3387755"/>
              <a:gd name="connsiteX6131" fmla="*/ 3289626 w 7406330"/>
              <a:gd name="connsiteY6131" fmla="*/ 425896 h 3387755"/>
              <a:gd name="connsiteX6132" fmla="*/ 3373735 w 7406330"/>
              <a:gd name="connsiteY6132" fmla="*/ 386178 h 3387755"/>
              <a:gd name="connsiteX6133" fmla="*/ 3373735 w 7406330"/>
              <a:gd name="connsiteY6133" fmla="*/ 386178 h 3387755"/>
              <a:gd name="connsiteX6134" fmla="*/ 3373735 w 7406330"/>
              <a:gd name="connsiteY6134" fmla="*/ 386178 h 3387755"/>
              <a:gd name="connsiteX6135" fmla="*/ 3329344 w 7406330"/>
              <a:gd name="connsiteY6135" fmla="*/ 381505 h 3387755"/>
              <a:gd name="connsiteX6136" fmla="*/ 3329344 w 7406330"/>
              <a:gd name="connsiteY6136" fmla="*/ 381505 h 3387755"/>
              <a:gd name="connsiteX6137" fmla="*/ 3329344 w 7406330"/>
              <a:gd name="connsiteY6137" fmla="*/ 381505 h 3387755"/>
              <a:gd name="connsiteX6138" fmla="*/ 3336353 w 7406330"/>
              <a:gd name="connsiteY6138" fmla="*/ 381505 h 3387755"/>
              <a:gd name="connsiteX6139" fmla="*/ 3336353 w 7406330"/>
              <a:gd name="connsiteY6139" fmla="*/ 381505 h 3387755"/>
              <a:gd name="connsiteX6140" fmla="*/ 3336353 w 7406330"/>
              <a:gd name="connsiteY6140" fmla="*/ 381505 h 3387755"/>
              <a:gd name="connsiteX6141" fmla="*/ 3787275 w 7406330"/>
              <a:gd name="connsiteY6141" fmla="*/ 701589 h 3387755"/>
              <a:gd name="connsiteX6142" fmla="*/ 3787275 w 7406330"/>
              <a:gd name="connsiteY6142" fmla="*/ 696917 h 3387755"/>
              <a:gd name="connsiteX6143" fmla="*/ 3787275 w 7406330"/>
              <a:gd name="connsiteY6143" fmla="*/ 701589 h 3387755"/>
              <a:gd name="connsiteX6144" fmla="*/ 4439126 w 7406330"/>
              <a:gd name="connsiteY6144" fmla="*/ 1404841 h 3387755"/>
              <a:gd name="connsiteX6145" fmla="*/ 4443798 w 7406330"/>
              <a:gd name="connsiteY6145" fmla="*/ 1414186 h 3387755"/>
              <a:gd name="connsiteX6146" fmla="*/ 4439126 w 7406330"/>
              <a:gd name="connsiteY6146" fmla="*/ 1404841 h 3387755"/>
              <a:gd name="connsiteX6147" fmla="*/ 4439126 w 7406330"/>
              <a:gd name="connsiteY6147" fmla="*/ 1404841 h 3387755"/>
              <a:gd name="connsiteX6148" fmla="*/ 4443798 w 7406330"/>
              <a:gd name="connsiteY6148" fmla="*/ 1439887 h 3387755"/>
              <a:gd name="connsiteX6149" fmla="*/ 4439126 w 7406330"/>
              <a:gd name="connsiteY6149" fmla="*/ 1444559 h 3387755"/>
              <a:gd name="connsiteX6150" fmla="*/ 4443798 w 7406330"/>
              <a:gd name="connsiteY6150" fmla="*/ 1439887 h 3387755"/>
              <a:gd name="connsiteX6151" fmla="*/ 4453144 w 7406330"/>
              <a:gd name="connsiteY6151" fmla="*/ 1395495 h 3387755"/>
              <a:gd name="connsiteX6152" fmla="*/ 4446135 w 7406330"/>
              <a:gd name="connsiteY6152" fmla="*/ 1397832 h 3387755"/>
              <a:gd name="connsiteX6153" fmla="*/ 4453144 w 7406330"/>
              <a:gd name="connsiteY6153" fmla="*/ 1395495 h 3387755"/>
              <a:gd name="connsiteX6154" fmla="*/ 4555945 w 7406330"/>
              <a:gd name="connsiteY6154" fmla="*/ 1047374 h 3387755"/>
              <a:gd name="connsiteX6155" fmla="*/ 4567627 w 7406330"/>
              <a:gd name="connsiteY6155" fmla="*/ 1054383 h 3387755"/>
              <a:gd name="connsiteX6156" fmla="*/ 4558281 w 7406330"/>
              <a:gd name="connsiteY6156" fmla="*/ 1047374 h 3387755"/>
              <a:gd name="connsiteX6157" fmla="*/ 4558281 w 7406330"/>
              <a:gd name="connsiteY6157" fmla="*/ 1045038 h 3387755"/>
              <a:gd name="connsiteX6158" fmla="*/ 4555945 w 7406330"/>
              <a:gd name="connsiteY6158" fmla="*/ 1047374 h 3387755"/>
              <a:gd name="connsiteX6159" fmla="*/ 4555945 w 7406330"/>
              <a:gd name="connsiteY6159" fmla="*/ 1047374 h 3387755"/>
              <a:gd name="connsiteX6160" fmla="*/ 4768556 w 7406330"/>
              <a:gd name="connsiteY6160" fmla="*/ 918873 h 3387755"/>
              <a:gd name="connsiteX6161" fmla="*/ 4775564 w 7406330"/>
              <a:gd name="connsiteY6161" fmla="*/ 921209 h 3387755"/>
              <a:gd name="connsiteX6162" fmla="*/ 4768556 w 7406330"/>
              <a:gd name="connsiteY6162" fmla="*/ 918873 h 3387755"/>
              <a:gd name="connsiteX6163" fmla="*/ 4768556 w 7406330"/>
              <a:gd name="connsiteY6163" fmla="*/ 918873 h 3387755"/>
              <a:gd name="connsiteX6164" fmla="*/ 6093284 w 7406330"/>
              <a:gd name="connsiteY6164" fmla="*/ 1647825 h 3387755"/>
              <a:gd name="connsiteX6165" fmla="*/ 6097957 w 7406330"/>
              <a:gd name="connsiteY6165" fmla="*/ 1647825 h 3387755"/>
              <a:gd name="connsiteX6166" fmla="*/ 6093284 w 7406330"/>
              <a:gd name="connsiteY6166" fmla="*/ 1647825 h 3387755"/>
              <a:gd name="connsiteX6167" fmla="*/ 6104966 w 7406330"/>
              <a:gd name="connsiteY6167" fmla="*/ 1647825 h 3387755"/>
              <a:gd name="connsiteX6168" fmla="*/ 6109639 w 7406330"/>
              <a:gd name="connsiteY6168" fmla="*/ 1650161 h 3387755"/>
              <a:gd name="connsiteX6169" fmla="*/ 6104966 w 7406330"/>
              <a:gd name="connsiteY6169" fmla="*/ 1647825 h 3387755"/>
              <a:gd name="connsiteX6170" fmla="*/ 4350343 w 7406330"/>
              <a:gd name="connsiteY6170" fmla="*/ 231976 h 3387755"/>
              <a:gd name="connsiteX6171" fmla="*/ 4357352 w 7406330"/>
              <a:gd name="connsiteY6171" fmla="*/ 236649 h 3387755"/>
              <a:gd name="connsiteX6172" fmla="*/ 4350343 w 7406330"/>
              <a:gd name="connsiteY6172" fmla="*/ 231976 h 3387755"/>
              <a:gd name="connsiteX6173" fmla="*/ 4357352 w 7406330"/>
              <a:gd name="connsiteY6173" fmla="*/ 234313 h 3387755"/>
              <a:gd name="connsiteX6174" fmla="*/ 4357352 w 7406330"/>
              <a:gd name="connsiteY6174" fmla="*/ 234313 h 3387755"/>
              <a:gd name="connsiteX6175" fmla="*/ 4357352 w 7406330"/>
              <a:gd name="connsiteY6175" fmla="*/ 234313 h 3387755"/>
              <a:gd name="connsiteX6176" fmla="*/ 6668034 w 7406330"/>
              <a:gd name="connsiteY6176" fmla="*/ 1397832 h 3387755"/>
              <a:gd name="connsiteX6177" fmla="*/ 6677379 w 7406330"/>
              <a:gd name="connsiteY6177" fmla="*/ 1407177 h 3387755"/>
              <a:gd name="connsiteX6178" fmla="*/ 6668034 w 7406330"/>
              <a:gd name="connsiteY6178" fmla="*/ 1397832 h 3387755"/>
              <a:gd name="connsiteX6179" fmla="*/ 6798871 w 7406330"/>
              <a:gd name="connsiteY6179" fmla="*/ 1542687 h 3387755"/>
              <a:gd name="connsiteX6180" fmla="*/ 6798871 w 7406330"/>
              <a:gd name="connsiteY6180" fmla="*/ 1538015 h 3387755"/>
              <a:gd name="connsiteX6181" fmla="*/ 6784853 w 7406330"/>
              <a:gd name="connsiteY6181" fmla="*/ 1512314 h 3387755"/>
              <a:gd name="connsiteX6182" fmla="*/ 6817562 w 7406330"/>
              <a:gd name="connsiteY6182" fmla="*/ 1570724 h 3387755"/>
              <a:gd name="connsiteX6183" fmla="*/ 6829244 w 7406330"/>
              <a:gd name="connsiteY6183" fmla="*/ 1612779 h 3387755"/>
              <a:gd name="connsiteX6184" fmla="*/ 6875971 w 7406330"/>
              <a:gd name="connsiteY6184" fmla="*/ 1724925 h 3387755"/>
              <a:gd name="connsiteX6185" fmla="*/ 6843262 w 7406330"/>
              <a:gd name="connsiteY6185" fmla="*/ 1680534 h 3387755"/>
              <a:gd name="connsiteX6186" fmla="*/ 6854944 w 7406330"/>
              <a:gd name="connsiteY6186" fmla="*/ 1750626 h 3387755"/>
              <a:gd name="connsiteX6187" fmla="*/ 6861954 w 7406330"/>
              <a:gd name="connsiteY6187" fmla="*/ 1771653 h 3387755"/>
              <a:gd name="connsiteX6188" fmla="*/ 6843262 w 7406330"/>
              <a:gd name="connsiteY6188" fmla="*/ 1738944 h 3387755"/>
              <a:gd name="connsiteX6189" fmla="*/ 6836253 w 7406330"/>
              <a:gd name="connsiteY6189" fmla="*/ 1750626 h 3387755"/>
              <a:gd name="connsiteX6190" fmla="*/ 6826908 w 7406330"/>
              <a:gd name="connsiteY6190" fmla="*/ 1706234 h 3387755"/>
              <a:gd name="connsiteX6191" fmla="*/ 6817562 w 7406330"/>
              <a:gd name="connsiteY6191" fmla="*/ 1661843 h 3387755"/>
              <a:gd name="connsiteX6192" fmla="*/ 6803544 w 7406330"/>
              <a:gd name="connsiteY6192" fmla="*/ 1594088 h 3387755"/>
              <a:gd name="connsiteX6193" fmla="*/ 6784853 w 7406330"/>
              <a:gd name="connsiteY6193" fmla="*/ 1531006 h 3387755"/>
              <a:gd name="connsiteX6194" fmla="*/ 6798871 w 7406330"/>
              <a:gd name="connsiteY6194" fmla="*/ 1542687 h 3387755"/>
              <a:gd name="connsiteX6195" fmla="*/ 6798871 w 7406330"/>
              <a:gd name="connsiteY6195" fmla="*/ 1542687 h 3387755"/>
              <a:gd name="connsiteX6196" fmla="*/ 6845599 w 7406330"/>
              <a:gd name="connsiteY6196" fmla="*/ 1680534 h 3387755"/>
              <a:gd name="connsiteX6197" fmla="*/ 6845599 w 7406330"/>
              <a:gd name="connsiteY6197" fmla="*/ 1680534 h 3387755"/>
              <a:gd name="connsiteX6198" fmla="*/ 6845599 w 7406330"/>
              <a:gd name="connsiteY6198" fmla="*/ 1680534 h 3387755"/>
              <a:gd name="connsiteX6199" fmla="*/ 6810553 w 7406330"/>
              <a:gd name="connsiteY6199" fmla="*/ 1556706 h 3387755"/>
              <a:gd name="connsiteX6200" fmla="*/ 6817562 w 7406330"/>
              <a:gd name="connsiteY6200" fmla="*/ 1573060 h 3387755"/>
              <a:gd name="connsiteX6201" fmla="*/ 6810553 w 7406330"/>
              <a:gd name="connsiteY6201" fmla="*/ 1556706 h 3387755"/>
              <a:gd name="connsiteX6202" fmla="*/ 6817562 w 7406330"/>
              <a:gd name="connsiteY6202" fmla="*/ 1573060 h 3387755"/>
              <a:gd name="connsiteX6203" fmla="*/ 6817562 w 7406330"/>
              <a:gd name="connsiteY6203" fmla="*/ 1573060 h 3387755"/>
              <a:gd name="connsiteX6204" fmla="*/ 6817562 w 7406330"/>
              <a:gd name="connsiteY6204" fmla="*/ 1573060 h 3387755"/>
              <a:gd name="connsiteX6205" fmla="*/ 6885318 w 7406330"/>
              <a:gd name="connsiteY6205" fmla="*/ 1507642 h 3387755"/>
              <a:gd name="connsiteX6206" fmla="*/ 6882981 w 7406330"/>
              <a:gd name="connsiteY6206" fmla="*/ 1502969 h 3387755"/>
              <a:gd name="connsiteX6207" fmla="*/ 6885318 w 7406330"/>
              <a:gd name="connsiteY6207" fmla="*/ 1507642 h 3387755"/>
              <a:gd name="connsiteX6208" fmla="*/ 6925036 w 7406330"/>
              <a:gd name="connsiteY6208" fmla="*/ 1881463 h 3387755"/>
              <a:gd name="connsiteX6209" fmla="*/ 6911017 w 7406330"/>
              <a:gd name="connsiteY6209" fmla="*/ 1879127 h 3387755"/>
              <a:gd name="connsiteX6210" fmla="*/ 6925036 w 7406330"/>
              <a:gd name="connsiteY6210" fmla="*/ 1881463 h 3387755"/>
              <a:gd name="connsiteX6211" fmla="*/ 6925036 w 7406330"/>
              <a:gd name="connsiteY6211" fmla="*/ 1881463 h 3387755"/>
              <a:gd name="connsiteX6212" fmla="*/ 6950736 w 7406330"/>
              <a:gd name="connsiteY6212" fmla="*/ 1893145 h 3387755"/>
              <a:gd name="connsiteX6213" fmla="*/ 6950736 w 7406330"/>
              <a:gd name="connsiteY6213" fmla="*/ 1893145 h 3387755"/>
              <a:gd name="connsiteX6214" fmla="*/ 6950736 w 7406330"/>
              <a:gd name="connsiteY6214" fmla="*/ 1893145 h 3387755"/>
              <a:gd name="connsiteX6215" fmla="*/ 6950736 w 7406330"/>
              <a:gd name="connsiteY6215" fmla="*/ 1893145 h 3387755"/>
              <a:gd name="connsiteX6216" fmla="*/ 6932045 w 7406330"/>
              <a:gd name="connsiteY6216" fmla="*/ 1883799 h 3387755"/>
              <a:gd name="connsiteX6217" fmla="*/ 6948399 w 7406330"/>
              <a:gd name="connsiteY6217" fmla="*/ 1879127 h 3387755"/>
              <a:gd name="connsiteX6218" fmla="*/ 6967091 w 7406330"/>
              <a:gd name="connsiteY6218" fmla="*/ 1897818 h 3387755"/>
              <a:gd name="connsiteX6219" fmla="*/ 6950736 w 7406330"/>
              <a:gd name="connsiteY6219" fmla="*/ 1893145 h 3387755"/>
              <a:gd name="connsiteX6220" fmla="*/ 6950736 w 7406330"/>
              <a:gd name="connsiteY6220" fmla="*/ 1893145 h 3387755"/>
              <a:gd name="connsiteX6221" fmla="*/ 6950736 w 7406330"/>
              <a:gd name="connsiteY6221" fmla="*/ 1893145 h 3387755"/>
              <a:gd name="connsiteX6222" fmla="*/ 6950736 w 7406330"/>
              <a:gd name="connsiteY6222" fmla="*/ 1893145 h 3387755"/>
              <a:gd name="connsiteX6223" fmla="*/ 6950736 w 7406330"/>
              <a:gd name="connsiteY6223" fmla="*/ 1893145 h 3387755"/>
              <a:gd name="connsiteX6224" fmla="*/ 6950736 w 7406330"/>
              <a:gd name="connsiteY6224" fmla="*/ 1893145 h 3387755"/>
              <a:gd name="connsiteX6225" fmla="*/ 6950736 w 7406330"/>
              <a:gd name="connsiteY6225" fmla="*/ 1893145 h 3387755"/>
              <a:gd name="connsiteX6226" fmla="*/ 6934381 w 7406330"/>
              <a:gd name="connsiteY6226" fmla="*/ 1902491 h 3387755"/>
              <a:gd name="connsiteX6227" fmla="*/ 6934381 w 7406330"/>
              <a:gd name="connsiteY6227" fmla="*/ 1902491 h 3387755"/>
              <a:gd name="connsiteX6228" fmla="*/ 6934381 w 7406330"/>
              <a:gd name="connsiteY6228" fmla="*/ 1902491 h 3387755"/>
              <a:gd name="connsiteX6229" fmla="*/ 6932045 w 7406330"/>
              <a:gd name="connsiteY6229" fmla="*/ 1900154 h 3387755"/>
              <a:gd name="connsiteX6230" fmla="*/ 6932045 w 7406330"/>
              <a:gd name="connsiteY6230" fmla="*/ 1900154 h 3387755"/>
              <a:gd name="connsiteX6231" fmla="*/ 6932045 w 7406330"/>
              <a:gd name="connsiteY6231" fmla="*/ 1900154 h 3387755"/>
              <a:gd name="connsiteX6232" fmla="*/ 6934381 w 7406330"/>
              <a:gd name="connsiteY6232" fmla="*/ 1902491 h 3387755"/>
              <a:gd name="connsiteX6233" fmla="*/ 6934381 w 7406330"/>
              <a:gd name="connsiteY6233" fmla="*/ 1902491 h 3387755"/>
              <a:gd name="connsiteX6234" fmla="*/ 6934381 w 7406330"/>
              <a:gd name="connsiteY6234" fmla="*/ 1902491 h 3387755"/>
              <a:gd name="connsiteX6235" fmla="*/ 6978773 w 7406330"/>
              <a:gd name="connsiteY6235" fmla="*/ 1902491 h 3387755"/>
              <a:gd name="connsiteX6236" fmla="*/ 6992791 w 7406330"/>
              <a:gd name="connsiteY6236" fmla="*/ 1911836 h 3387755"/>
              <a:gd name="connsiteX6237" fmla="*/ 6978773 w 7406330"/>
              <a:gd name="connsiteY6237" fmla="*/ 1902491 h 3387755"/>
              <a:gd name="connsiteX6238" fmla="*/ 6978773 w 7406330"/>
              <a:gd name="connsiteY6238" fmla="*/ 1902491 h 3387755"/>
              <a:gd name="connsiteX6239" fmla="*/ 7058210 w 7406330"/>
              <a:gd name="connsiteY6239" fmla="*/ 1872117 h 3387755"/>
              <a:gd name="connsiteX6240" fmla="*/ 7058210 w 7406330"/>
              <a:gd name="connsiteY6240" fmla="*/ 1872117 h 3387755"/>
              <a:gd name="connsiteX6241" fmla="*/ 7058210 w 7406330"/>
              <a:gd name="connsiteY6241" fmla="*/ 1872117 h 3387755"/>
              <a:gd name="connsiteX6242" fmla="*/ 7011482 w 7406330"/>
              <a:gd name="connsiteY6242" fmla="*/ 1914172 h 3387755"/>
              <a:gd name="connsiteX6243" fmla="*/ 7020827 w 7406330"/>
              <a:gd name="connsiteY6243" fmla="*/ 1918845 h 3387755"/>
              <a:gd name="connsiteX6244" fmla="*/ 7011482 w 7406330"/>
              <a:gd name="connsiteY6244" fmla="*/ 1914172 h 3387755"/>
              <a:gd name="connsiteX6245" fmla="*/ 7011482 w 7406330"/>
              <a:gd name="connsiteY6245" fmla="*/ 1914172 h 3387755"/>
              <a:gd name="connsiteX6246" fmla="*/ 7060546 w 7406330"/>
              <a:gd name="connsiteY6246" fmla="*/ 1886136 h 3387755"/>
              <a:gd name="connsiteX6247" fmla="*/ 7060546 w 7406330"/>
              <a:gd name="connsiteY6247" fmla="*/ 1886136 h 3387755"/>
              <a:gd name="connsiteX6248" fmla="*/ 7060546 w 7406330"/>
              <a:gd name="connsiteY6248" fmla="*/ 1886136 h 3387755"/>
              <a:gd name="connsiteX6249" fmla="*/ 7060546 w 7406330"/>
              <a:gd name="connsiteY6249" fmla="*/ 1886136 h 3387755"/>
              <a:gd name="connsiteX6250" fmla="*/ 7062882 w 7406330"/>
              <a:gd name="connsiteY6250" fmla="*/ 1897818 h 3387755"/>
              <a:gd name="connsiteX6251" fmla="*/ 7076900 w 7406330"/>
              <a:gd name="connsiteY6251" fmla="*/ 1900154 h 3387755"/>
              <a:gd name="connsiteX6252" fmla="*/ 7060546 w 7406330"/>
              <a:gd name="connsiteY6252" fmla="*/ 1886136 h 3387755"/>
              <a:gd name="connsiteX6253" fmla="*/ 7060546 w 7406330"/>
              <a:gd name="connsiteY6253" fmla="*/ 1886136 h 3387755"/>
              <a:gd name="connsiteX6254" fmla="*/ 7060546 w 7406330"/>
              <a:gd name="connsiteY6254" fmla="*/ 1886136 h 3387755"/>
              <a:gd name="connsiteX6255" fmla="*/ 7060546 w 7406330"/>
              <a:gd name="connsiteY6255" fmla="*/ 1886136 h 3387755"/>
              <a:gd name="connsiteX6256" fmla="*/ 7034846 w 7406330"/>
              <a:gd name="connsiteY6256" fmla="*/ 1914172 h 3387755"/>
              <a:gd name="connsiteX6257" fmla="*/ 7034846 w 7406330"/>
              <a:gd name="connsiteY6257" fmla="*/ 1914172 h 3387755"/>
              <a:gd name="connsiteX6258" fmla="*/ 7034846 w 7406330"/>
              <a:gd name="connsiteY6258" fmla="*/ 1914172 h 3387755"/>
              <a:gd name="connsiteX6259" fmla="*/ 7034846 w 7406330"/>
              <a:gd name="connsiteY6259" fmla="*/ 1914172 h 3387755"/>
              <a:gd name="connsiteX6260" fmla="*/ 7034846 w 7406330"/>
              <a:gd name="connsiteY6260" fmla="*/ 1914172 h 3387755"/>
              <a:gd name="connsiteX6261" fmla="*/ 7034846 w 7406330"/>
              <a:gd name="connsiteY6261" fmla="*/ 1914172 h 3387755"/>
              <a:gd name="connsiteX6262" fmla="*/ 7034846 w 7406330"/>
              <a:gd name="connsiteY6262" fmla="*/ 1914172 h 3387755"/>
              <a:gd name="connsiteX6263" fmla="*/ 7034846 w 7406330"/>
              <a:gd name="connsiteY6263" fmla="*/ 1914172 h 3387755"/>
              <a:gd name="connsiteX6264" fmla="*/ 7034846 w 7406330"/>
              <a:gd name="connsiteY6264" fmla="*/ 1914172 h 3387755"/>
              <a:gd name="connsiteX6265" fmla="*/ 7032509 w 7406330"/>
              <a:gd name="connsiteY6265" fmla="*/ 1918845 h 3387755"/>
              <a:gd name="connsiteX6266" fmla="*/ 7032509 w 7406330"/>
              <a:gd name="connsiteY6266" fmla="*/ 1918845 h 3387755"/>
              <a:gd name="connsiteX6267" fmla="*/ 7032509 w 7406330"/>
              <a:gd name="connsiteY6267" fmla="*/ 1918845 h 3387755"/>
              <a:gd name="connsiteX6268" fmla="*/ 7053537 w 7406330"/>
              <a:gd name="connsiteY6268" fmla="*/ 1895481 h 3387755"/>
              <a:gd name="connsiteX6269" fmla="*/ 7051200 w 7406330"/>
              <a:gd name="connsiteY6269" fmla="*/ 1902491 h 3387755"/>
              <a:gd name="connsiteX6270" fmla="*/ 7053537 w 7406330"/>
              <a:gd name="connsiteY6270" fmla="*/ 1895481 h 3387755"/>
              <a:gd name="connsiteX6271" fmla="*/ 7046528 w 7406330"/>
              <a:gd name="connsiteY6271" fmla="*/ 1907163 h 3387755"/>
              <a:gd name="connsiteX6272" fmla="*/ 7041855 w 7406330"/>
              <a:gd name="connsiteY6272" fmla="*/ 1907163 h 3387755"/>
              <a:gd name="connsiteX6273" fmla="*/ 7046528 w 7406330"/>
              <a:gd name="connsiteY6273" fmla="*/ 1907163 h 3387755"/>
              <a:gd name="connsiteX6274" fmla="*/ 7051200 w 7406330"/>
              <a:gd name="connsiteY6274" fmla="*/ 1907163 h 3387755"/>
              <a:gd name="connsiteX6275" fmla="*/ 7051200 w 7406330"/>
              <a:gd name="connsiteY6275" fmla="*/ 1907163 h 3387755"/>
              <a:gd name="connsiteX6276" fmla="*/ 7051200 w 7406330"/>
              <a:gd name="connsiteY6276" fmla="*/ 1907163 h 3387755"/>
              <a:gd name="connsiteX6277" fmla="*/ 7135310 w 7406330"/>
              <a:gd name="connsiteY6277" fmla="*/ 1771653 h 3387755"/>
              <a:gd name="connsiteX6278" fmla="*/ 7121292 w 7406330"/>
              <a:gd name="connsiteY6278" fmla="*/ 1750626 h 3387755"/>
              <a:gd name="connsiteX6279" fmla="*/ 7135310 w 7406330"/>
              <a:gd name="connsiteY6279" fmla="*/ 1771653 h 3387755"/>
              <a:gd name="connsiteX6280" fmla="*/ 7135310 w 7406330"/>
              <a:gd name="connsiteY6280" fmla="*/ 1771653 h 3387755"/>
              <a:gd name="connsiteX6281" fmla="*/ 6404023 w 7406330"/>
              <a:gd name="connsiteY6281" fmla="*/ 844109 h 3387755"/>
              <a:gd name="connsiteX6282" fmla="*/ 6427387 w 7406330"/>
              <a:gd name="connsiteY6282" fmla="*/ 862800 h 3387755"/>
              <a:gd name="connsiteX6283" fmla="*/ 6404023 w 7406330"/>
              <a:gd name="connsiteY6283" fmla="*/ 844109 h 3387755"/>
              <a:gd name="connsiteX6284" fmla="*/ 6404023 w 7406330"/>
              <a:gd name="connsiteY6284" fmla="*/ 844109 h 3387755"/>
              <a:gd name="connsiteX6285" fmla="*/ 6287204 w 7406330"/>
              <a:gd name="connsiteY6285" fmla="*/ 752990 h 3387755"/>
              <a:gd name="connsiteX6286" fmla="*/ 6298886 w 7406330"/>
              <a:gd name="connsiteY6286" fmla="*/ 759999 h 3387755"/>
              <a:gd name="connsiteX6287" fmla="*/ 6280194 w 7406330"/>
              <a:gd name="connsiteY6287" fmla="*/ 741308 h 3387755"/>
              <a:gd name="connsiteX6288" fmla="*/ 6287204 w 7406330"/>
              <a:gd name="connsiteY6288" fmla="*/ 752990 h 3387755"/>
              <a:gd name="connsiteX6289" fmla="*/ 6287204 w 7406330"/>
              <a:gd name="connsiteY6289" fmla="*/ 752990 h 3387755"/>
              <a:gd name="connsiteX6290" fmla="*/ 6312904 w 7406330"/>
              <a:gd name="connsiteY6290" fmla="*/ 762335 h 3387755"/>
              <a:gd name="connsiteX6291" fmla="*/ 6312904 w 7406330"/>
              <a:gd name="connsiteY6291" fmla="*/ 762335 h 3387755"/>
              <a:gd name="connsiteX6292" fmla="*/ 6312904 w 7406330"/>
              <a:gd name="connsiteY6292" fmla="*/ 762335 h 3387755"/>
              <a:gd name="connsiteX6293" fmla="*/ 6312904 w 7406330"/>
              <a:gd name="connsiteY6293" fmla="*/ 762335 h 3387755"/>
              <a:gd name="connsiteX6294" fmla="*/ 6331595 w 7406330"/>
              <a:gd name="connsiteY6294" fmla="*/ 769345 h 3387755"/>
              <a:gd name="connsiteX6295" fmla="*/ 6378322 w 7406330"/>
              <a:gd name="connsiteY6295" fmla="*/ 806727 h 3387755"/>
              <a:gd name="connsiteX6296" fmla="*/ 6394677 w 7406330"/>
              <a:gd name="connsiteY6296" fmla="*/ 813736 h 3387755"/>
              <a:gd name="connsiteX6297" fmla="*/ 6462432 w 7406330"/>
              <a:gd name="connsiteY6297" fmla="*/ 865136 h 3387755"/>
              <a:gd name="connsiteX6298" fmla="*/ 6455423 w 7406330"/>
              <a:gd name="connsiteY6298" fmla="*/ 862800 h 3387755"/>
              <a:gd name="connsiteX6299" fmla="*/ 6448414 w 7406330"/>
              <a:gd name="connsiteY6299" fmla="*/ 865136 h 3387755"/>
              <a:gd name="connsiteX6300" fmla="*/ 6418041 w 7406330"/>
              <a:gd name="connsiteY6300" fmla="*/ 846445 h 3387755"/>
              <a:gd name="connsiteX6301" fmla="*/ 6373649 w 7406330"/>
              <a:gd name="connsiteY6301" fmla="*/ 818409 h 3387755"/>
              <a:gd name="connsiteX6302" fmla="*/ 6357295 w 7406330"/>
              <a:gd name="connsiteY6302" fmla="*/ 811399 h 3387755"/>
              <a:gd name="connsiteX6303" fmla="*/ 6310568 w 7406330"/>
              <a:gd name="connsiteY6303" fmla="*/ 771681 h 3387755"/>
              <a:gd name="connsiteX6304" fmla="*/ 6315240 w 7406330"/>
              <a:gd name="connsiteY6304" fmla="*/ 774017 h 3387755"/>
              <a:gd name="connsiteX6305" fmla="*/ 6312904 w 7406330"/>
              <a:gd name="connsiteY6305" fmla="*/ 762335 h 3387755"/>
              <a:gd name="connsiteX6306" fmla="*/ 6312904 w 7406330"/>
              <a:gd name="connsiteY6306" fmla="*/ 762335 h 3387755"/>
              <a:gd name="connsiteX6307" fmla="*/ 6404023 w 7406330"/>
              <a:gd name="connsiteY6307" fmla="*/ 823081 h 3387755"/>
              <a:gd name="connsiteX6308" fmla="*/ 6434395 w 7406330"/>
              <a:gd name="connsiteY6308" fmla="*/ 851118 h 3387755"/>
              <a:gd name="connsiteX6309" fmla="*/ 6404023 w 7406330"/>
              <a:gd name="connsiteY6309" fmla="*/ 823081 h 3387755"/>
              <a:gd name="connsiteX6310" fmla="*/ 6404023 w 7406330"/>
              <a:gd name="connsiteY6310" fmla="*/ 823081 h 3387755"/>
              <a:gd name="connsiteX6311" fmla="*/ 6312904 w 7406330"/>
              <a:gd name="connsiteY6311" fmla="*/ 785699 h 3387755"/>
              <a:gd name="connsiteX6312" fmla="*/ 6338604 w 7406330"/>
              <a:gd name="connsiteY6312" fmla="*/ 809063 h 3387755"/>
              <a:gd name="connsiteX6313" fmla="*/ 6312904 w 7406330"/>
              <a:gd name="connsiteY6313" fmla="*/ 785699 h 3387755"/>
              <a:gd name="connsiteX6314" fmla="*/ 6312904 w 7406330"/>
              <a:gd name="connsiteY6314" fmla="*/ 785699 h 3387755"/>
              <a:gd name="connsiteX6315" fmla="*/ 6434395 w 7406330"/>
              <a:gd name="connsiteY6315" fmla="*/ 879155 h 3387755"/>
              <a:gd name="connsiteX6316" fmla="*/ 6492805 w 7406330"/>
              <a:gd name="connsiteY6316" fmla="*/ 923546 h 3387755"/>
              <a:gd name="connsiteX6317" fmla="*/ 6413368 w 7406330"/>
              <a:gd name="connsiteY6317" fmla="*/ 865136 h 3387755"/>
              <a:gd name="connsiteX6318" fmla="*/ 6434395 w 7406330"/>
              <a:gd name="connsiteY6318" fmla="*/ 879155 h 3387755"/>
              <a:gd name="connsiteX6319" fmla="*/ 6488133 w 7406330"/>
              <a:gd name="connsiteY6319" fmla="*/ 865136 h 3387755"/>
              <a:gd name="connsiteX6320" fmla="*/ 6497478 w 7406330"/>
              <a:gd name="connsiteY6320" fmla="*/ 872145 h 3387755"/>
              <a:gd name="connsiteX6321" fmla="*/ 6488133 w 7406330"/>
              <a:gd name="connsiteY6321" fmla="*/ 865136 h 3387755"/>
              <a:gd name="connsiteX6322" fmla="*/ 6481123 w 7406330"/>
              <a:gd name="connsiteY6322" fmla="*/ 876818 h 3387755"/>
              <a:gd name="connsiteX6323" fmla="*/ 6576915 w 7406330"/>
              <a:gd name="connsiteY6323" fmla="*/ 953919 h 3387755"/>
              <a:gd name="connsiteX6324" fmla="*/ 6481123 w 7406330"/>
              <a:gd name="connsiteY6324" fmla="*/ 876818 h 3387755"/>
              <a:gd name="connsiteX6325" fmla="*/ 6481123 w 7406330"/>
              <a:gd name="connsiteY6325" fmla="*/ 876818 h 3387755"/>
              <a:gd name="connsiteX6326" fmla="*/ 6567570 w 7406330"/>
              <a:gd name="connsiteY6326" fmla="*/ 928219 h 3387755"/>
              <a:gd name="connsiteX6327" fmla="*/ 6574578 w 7406330"/>
              <a:gd name="connsiteY6327" fmla="*/ 937564 h 3387755"/>
              <a:gd name="connsiteX6328" fmla="*/ 6567570 w 7406330"/>
              <a:gd name="connsiteY6328" fmla="*/ 928219 h 3387755"/>
              <a:gd name="connsiteX6329" fmla="*/ 6121320 w 7406330"/>
              <a:gd name="connsiteY6329" fmla="*/ 678226 h 3387755"/>
              <a:gd name="connsiteX6330" fmla="*/ 6114312 w 7406330"/>
              <a:gd name="connsiteY6330" fmla="*/ 671216 h 3387755"/>
              <a:gd name="connsiteX6331" fmla="*/ 6121320 w 7406330"/>
              <a:gd name="connsiteY6331" fmla="*/ 678226 h 3387755"/>
              <a:gd name="connsiteX6332" fmla="*/ 5843291 w 7406330"/>
              <a:gd name="connsiteY6332" fmla="*/ 495988 h 3387755"/>
              <a:gd name="connsiteX6333" fmla="*/ 5847964 w 7406330"/>
              <a:gd name="connsiteY6333" fmla="*/ 500660 h 3387755"/>
              <a:gd name="connsiteX6334" fmla="*/ 5843291 w 7406330"/>
              <a:gd name="connsiteY6334" fmla="*/ 495988 h 3387755"/>
              <a:gd name="connsiteX6335" fmla="*/ 5843291 w 7406330"/>
              <a:gd name="connsiteY6335" fmla="*/ 495988 h 3387755"/>
              <a:gd name="connsiteX6336" fmla="*/ 5859646 w 7406330"/>
              <a:gd name="connsiteY6336" fmla="*/ 533370 h 3387755"/>
              <a:gd name="connsiteX6337" fmla="*/ 5897028 w 7406330"/>
              <a:gd name="connsiteY6337" fmla="*/ 554397 h 3387755"/>
              <a:gd name="connsiteX6338" fmla="*/ 5859646 w 7406330"/>
              <a:gd name="connsiteY6338" fmla="*/ 533370 h 3387755"/>
              <a:gd name="connsiteX6339" fmla="*/ 5859646 w 7406330"/>
              <a:gd name="connsiteY6339" fmla="*/ 533370 h 3387755"/>
              <a:gd name="connsiteX6340" fmla="*/ 5950765 w 7406330"/>
              <a:gd name="connsiteY6340" fmla="*/ 580098 h 3387755"/>
              <a:gd name="connsiteX6341" fmla="*/ 5946092 w 7406330"/>
              <a:gd name="connsiteY6341" fmla="*/ 575425 h 3387755"/>
              <a:gd name="connsiteX6342" fmla="*/ 5950765 w 7406330"/>
              <a:gd name="connsiteY6342" fmla="*/ 580098 h 3387755"/>
              <a:gd name="connsiteX6343" fmla="*/ 5492834 w 7406330"/>
              <a:gd name="connsiteY6343" fmla="*/ 346459 h 3387755"/>
              <a:gd name="connsiteX6344" fmla="*/ 5481152 w 7406330"/>
              <a:gd name="connsiteY6344" fmla="*/ 341786 h 3387755"/>
              <a:gd name="connsiteX6345" fmla="*/ 5492834 w 7406330"/>
              <a:gd name="connsiteY6345" fmla="*/ 346459 h 3387755"/>
              <a:gd name="connsiteX6346" fmla="*/ 5495170 w 7406330"/>
              <a:gd name="connsiteY6346" fmla="*/ 346459 h 3387755"/>
              <a:gd name="connsiteX6347" fmla="*/ 5499843 w 7406330"/>
              <a:gd name="connsiteY6347" fmla="*/ 348796 h 3387755"/>
              <a:gd name="connsiteX6348" fmla="*/ 5495170 w 7406330"/>
              <a:gd name="connsiteY6348" fmla="*/ 346459 h 3387755"/>
              <a:gd name="connsiteX6349" fmla="*/ 5495170 w 7406330"/>
              <a:gd name="connsiteY6349" fmla="*/ 346459 h 3387755"/>
              <a:gd name="connsiteX6350" fmla="*/ 5506852 w 7406330"/>
              <a:gd name="connsiteY6350" fmla="*/ 348796 h 3387755"/>
              <a:gd name="connsiteX6351" fmla="*/ 5502179 w 7406330"/>
              <a:gd name="connsiteY6351" fmla="*/ 346459 h 3387755"/>
              <a:gd name="connsiteX6352" fmla="*/ 5483488 w 7406330"/>
              <a:gd name="connsiteY6352" fmla="*/ 339450 h 3387755"/>
              <a:gd name="connsiteX6353" fmla="*/ 5506852 w 7406330"/>
              <a:gd name="connsiteY6353" fmla="*/ 348796 h 3387755"/>
              <a:gd name="connsiteX6354" fmla="*/ 5506852 w 7406330"/>
              <a:gd name="connsiteY6354" fmla="*/ 348796 h 3387755"/>
              <a:gd name="connsiteX6355" fmla="*/ 5513861 w 7406330"/>
              <a:gd name="connsiteY6355" fmla="*/ 353468 h 3387755"/>
              <a:gd name="connsiteX6356" fmla="*/ 5502179 w 7406330"/>
              <a:gd name="connsiteY6356" fmla="*/ 351132 h 3387755"/>
              <a:gd name="connsiteX6357" fmla="*/ 5513861 w 7406330"/>
              <a:gd name="connsiteY6357" fmla="*/ 353468 h 3387755"/>
              <a:gd name="connsiteX6358" fmla="*/ 5534888 w 7406330"/>
              <a:gd name="connsiteY6358" fmla="*/ 367487 h 3387755"/>
              <a:gd name="connsiteX6359" fmla="*/ 5534888 w 7406330"/>
              <a:gd name="connsiteY6359" fmla="*/ 367487 h 3387755"/>
              <a:gd name="connsiteX6360" fmla="*/ 5534888 w 7406330"/>
              <a:gd name="connsiteY6360" fmla="*/ 367487 h 3387755"/>
              <a:gd name="connsiteX6361" fmla="*/ 5525543 w 7406330"/>
              <a:gd name="connsiteY6361" fmla="*/ 355805 h 3387755"/>
              <a:gd name="connsiteX6362" fmla="*/ 5537225 w 7406330"/>
              <a:gd name="connsiteY6362" fmla="*/ 362814 h 3387755"/>
              <a:gd name="connsiteX6363" fmla="*/ 5525543 w 7406330"/>
              <a:gd name="connsiteY6363" fmla="*/ 355805 h 3387755"/>
              <a:gd name="connsiteX6364" fmla="*/ 5525543 w 7406330"/>
              <a:gd name="connsiteY6364" fmla="*/ 355805 h 3387755"/>
              <a:gd name="connsiteX6365" fmla="*/ 5336296 w 7406330"/>
              <a:gd name="connsiteY6365" fmla="*/ 248331 h 3387755"/>
              <a:gd name="connsiteX6366" fmla="*/ 5366669 w 7406330"/>
              <a:gd name="connsiteY6366" fmla="*/ 257677 h 3387755"/>
              <a:gd name="connsiteX6367" fmla="*/ 5333960 w 7406330"/>
              <a:gd name="connsiteY6367" fmla="*/ 243658 h 3387755"/>
              <a:gd name="connsiteX6368" fmla="*/ 5345642 w 7406330"/>
              <a:gd name="connsiteY6368" fmla="*/ 241322 h 3387755"/>
              <a:gd name="connsiteX6369" fmla="*/ 5448442 w 7406330"/>
              <a:gd name="connsiteY6369" fmla="*/ 278704 h 3387755"/>
              <a:gd name="connsiteX6370" fmla="*/ 5448442 w 7406330"/>
              <a:gd name="connsiteY6370" fmla="*/ 283377 h 3387755"/>
              <a:gd name="connsiteX6371" fmla="*/ 5441433 w 7406330"/>
              <a:gd name="connsiteY6371" fmla="*/ 283377 h 3387755"/>
              <a:gd name="connsiteX6372" fmla="*/ 5467134 w 7406330"/>
              <a:gd name="connsiteY6372" fmla="*/ 295059 h 3387755"/>
              <a:gd name="connsiteX6373" fmla="*/ 5467134 w 7406330"/>
              <a:gd name="connsiteY6373" fmla="*/ 295059 h 3387755"/>
              <a:gd name="connsiteX6374" fmla="*/ 5516198 w 7406330"/>
              <a:gd name="connsiteY6374" fmla="*/ 318423 h 3387755"/>
              <a:gd name="connsiteX6375" fmla="*/ 5504516 w 7406330"/>
              <a:gd name="connsiteY6375" fmla="*/ 313750 h 3387755"/>
              <a:gd name="connsiteX6376" fmla="*/ 5506852 w 7406330"/>
              <a:gd name="connsiteY6376" fmla="*/ 320759 h 3387755"/>
              <a:gd name="connsiteX6377" fmla="*/ 5525543 w 7406330"/>
              <a:gd name="connsiteY6377" fmla="*/ 330105 h 3387755"/>
              <a:gd name="connsiteX6378" fmla="*/ 5376015 w 7406330"/>
              <a:gd name="connsiteY6378" fmla="*/ 269359 h 3387755"/>
              <a:gd name="connsiteX6379" fmla="*/ 5399379 w 7406330"/>
              <a:gd name="connsiteY6379" fmla="*/ 274031 h 3387755"/>
              <a:gd name="connsiteX6380" fmla="*/ 5413397 w 7406330"/>
              <a:gd name="connsiteY6380" fmla="*/ 274031 h 3387755"/>
              <a:gd name="connsiteX6381" fmla="*/ 5347978 w 7406330"/>
              <a:gd name="connsiteY6381" fmla="*/ 255340 h 3387755"/>
              <a:gd name="connsiteX6382" fmla="*/ 5354987 w 7406330"/>
              <a:gd name="connsiteY6382" fmla="*/ 260013 h 3387755"/>
              <a:gd name="connsiteX6383" fmla="*/ 5343305 w 7406330"/>
              <a:gd name="connsiteY6383" fmla="*/ 255340 h 3387755"/>
              <a:gd name="connsiteX6384" fmla="*/ 5336296 w 7406330"/>
              <a:gd name="connsiteY6384" fmla="*/ 248331 h 3387755"/>
              <a:gd name="connsiteX6385" fmla="*/ 5336296 w 7406330"/>
              <a:gd name="connsiteY6385" fmla="*/ 248331 h 3387755"/>
              <a:gd name="connsiteX6386" fmla="*/ 5462461 w 7406330"/>
              <a:gd name="connsiteY6386" fmla="*/ 295059 h 3387755"/>
              <a:gd name="connsiteX6387" fmla="*/ 5462461 w 7406330"/>
              <a:gd name="connsiteY6387" fmla="*/ 295059 h 3387755"/>
              <a:gd name="connsiteX6388" fmla="*/ 5462461 w 7406330"/>
              <a:gd name="connsiteY6388" fmla="*/ 295059 h 3387755"/>
              <a:gd name="connsiteX6389" fmla="*/ 5415733 w 7406330"/>
              <a:gd name="connsiteY6389" fmla="*/ 274031 h 3387755"/>
              <a:gd name="connsiteX6390" fmla="*/ 5429751 w 7406330"/>
              <a:gd name="connsiteY6390" fmla="*/ 278704 h 3387755"/>
              <a:gd name="connsiteX6391" fmla="*/ 5415733 w 7406330"/>
              <a:gd name="connsiteY6391" fmla="*/ 274031 h 3387755"/>
              <a:gd name="connsiteX6392" fmla="*/ 5364333 w 7406330"/>
              <a:gd name="connsiteY6392" fmla="*/ 264686 h 3387755"/>
              <a:gd name="connsiteX6393" fmla="*/ 5376015 w 7406330"/>
              <a:gd name="connsiteY6393" fmla="*/ 269359 h 3387755"/>
              <a:gd name="connsiteX6394" fmla="*/ 5364333 w 7406330"/>
              <a:gd name="connsiteY6394" fmla="*/ 264686 h 3387755"/>
              <a:gd name="connsiteX6395" fmla="*/ 5364333 w 7406330"/>
              <a:gd name="connsiteY6395" fmla="*/ 264686 h 3387755"/>
              <a:gd name="connsiteX6396" fmla="*/ 5387697 w 7406330"/>
              <a:gd name="connsiteY6396" fmla="*/ 274031 h 3387755"/>
              <a:gd name="connsiteX6397" fmla="*/ 5376015 w 7406330"/>
              <a:gd name="connsiteY6397" fmla="*/ 269359 h 3387755"/>
              <a:gd name="connsiteX6398" fmla="*/ 5387697 w 7406330"/>
              <a:gd name="connsiteY6398" fmla="*/ 274031 h 3387755"/>
              <a:gd name="connsiteX6399" fmla="*/ 5387697 w 7406330"/>
              <a:gd name="connsiteY6399" fmla="*/ 274031 h 3387755"/>
              <a:gd name="connsiteX6400" fmla="*/ 5546570 w 7406330"/>
              <a:gd name="connsiteY6400" fmla="*/ 351132 h 3387755"/>
              <a:gd name="connsiteX6401" fmla="*/ 5644699 w 7406330"/>
              <a:gd name="connsiteY6401" fmla="*/ 383841 h 3387755"/>
              <a:gd name="connsiteX6402" fmla="*/ 5576943 w 7406330"/>
              <a:gd name="connsiteY6402" fmla="*/ 351132 h 3387755"/>
              <a:gd name="connsiteX6403" fmla="*/ 5541898 w 7406330"/>
              <a:gd name="connsiteY6403" fmla="*/ 334777 h 3387755"/>
              <a:gd name="connsiteX6404" fmla="*/ 5544234 w 7406330"/>
              <a:gd name="connsiteY6404" fmla="*/ 339450 h 3387755"/>
              <a:gd name="connsiteX6405" fmla="*/ 5534888 w 7406330"/>
              <a:gd name="connsiteY6405" fmla="*/ 346459 h 3387755"/>
              <a:gd name="connsiteX6406" fmla="*/ 5546570 w 7406330"/>
              <a:gd name="connsiteY6406" fmla="*/ 351132 h 3387755"/>
              <a:gd name="connsiteX6407" fmla="*/ 5670399 w 7406330"/>
              <a:gd name="connsiteY6407" fmla="*/ 395523 h 3387755"/>
              <a:gd name="connsiteX6408" fmla="*/ 5658717 w 7406330"/>
              <a:gd name="connsiteY6408" fmla="*/ 390850 h 3387755"/>
              <a:gd name="connsiteX6409" fmla="*/ 5670399 w 7406330"/>
              <a:gd name="connsiteY6409" fmla="*/ 395523 h 3387755"/>
              <a:gd name="connsiteX6410" fmla="*/ 5670399 w 7406330"/>
              <a:gd name="connsiteY6410" fmla="*/ 395523 h 3387755"/>
              <a:gd name="connsiteX6411" fmla="*/ 5696099 w 7406330"/>
              <a:gd name="connsiteY6411" fmla="*/ 409542 h 3387755"/>
              <a:gd name="connsiteX6412" fmla="*/ 5670399 w 7406330"/>
              <a:gd name="connsiteY6412" fmla="*/ 397860 h 3387755"/>
              <a:gd name="connsiteX6413" fmla="*/ 5696099 w 7406330"/>
              <a:gd name="connsiteY6413" fmla="*/ 409542 h 3387755"/>
              <a:gd name="connsiteX6414" fmla="*/ 5689090 w 7406330"/>
              <a:gd name="connsiteY6414" fmla="*/ 414214 h 3387755"/>
              <a:gd name="connsiteX6415" fmla="*/ 5698435 w 7406330"/>
              <a:gd name="connsiteY6415" fmla="*/ 418887 h 3387755"/>
              <a:gd name="connsiteX6416" fmla="*/ 5689090 w 7406330"/>
              <a:gd name="connsiteY6416" fmla="*/ 414214 h 3387755"/>
              <a:gd name="connsiteX6417" fmla="*/ 5707781 w 7406330"/>
              <a:gd name="connsiteY6417" fmla="*/ 423560 h 3387755"/>
              <a:gd name="connsiteX6418" fmla="*/ 5719463 w 7406330"/>
              <a:gd name="connsiteY6418" fmla="*/ 428233 h 3387755"/>
              <a:gd name="connsiteX6419" fmla="*/ 5707781 w 7406330"/>
              <a:gd name="connsiteY6419" fmla="*/ 423560 h 3387755"/>
              <a:gd name="connsiteX6420" fmla="*/ 5707781 w 7406330"/>
              <a:gd name="connsiteY6420" fmla="*/ 423560 h 3387755"/>
              <a:gd name="connsiteX6421" fmla="*/ 4787246 w 7406330"/>
              <a:gd name="connsiteY6421" fmla="*/ 150203 h 3387755"/>
              <a:gd name="connsiteX6422" fmla="*/ 4787246 w 7406330"/>
              <a:gd name="connsiteY6422" fmla="*/ 150203 h 3387755"/>
              <a:gd name="connsiteX6423" fmla="*/ 4787246 w 7406330"/>
              <a:gd name="connsiteY6423" fmla="*/ 150203 h 3387755"/>
              <a:gd name="connsiteX6424" fmla="*/ 4766219 w 7406330"/>
              <a:gd name="connsiteY6424" fmla="*/ 243658 h 3387755"/>
              <a:gd name="connsiteX6425" fmla="*/ 4773228 w 7406330"/>
              <a:gd name="connsiteY6425" fmla="*/ 243658 h 3387755"/>
              <a:gd name="connsiteX6426" fmla="*/ 4766219 w 7406330"/>
              <a:gd name="connsiteY6426" fmla="*/ 243658 h 3387755"/>
              <a:gd name="connsiteX6427" fmla="*/ 4766219 w 7406330"/>
              <a:gd name="connsiteY6427" fmla="*/ 243658 h 3387755"/>
              <a:gd name="connsiteX6428" fmla="*/ 4525572 w 7406330"/>
              <a:gd name="connsiteY6428" fmla="*/ 56748 h 3387755"/>
              <a:gd name="connsiteX6429" fmla="*/ 4546599 w 7406330"/>
              <a:gd name="connsiteY6429" fmla="*/ 56748 h 3387755"/>
              <a:gd name="connsiteX6430" fmla="*/ 4525572 w 7406330"/>
              <a:gd name="connsiteY6430" fmla="*/ 56748 h 3387755"/>
              <a:gd name="connsiteX6431" fmla="*/ 4623700 w 7406330"/>
              <a:gd name="connsiteY6431" fmla="*/ 66093 h 3387755"/>
              <a:gd name="connsiteX6432" fmla="*/ 4623700 w 7406330"/>
              <a:gd name="connsiteY6432" fmla="*/ 66093 h 3387755"/>
              <a:gd name="connsiteX6433" fmla="*/ 4623700 w 7406330"/>
              <a:gd name="connsiteY6433" fmla="*/ 66093 h 3387755"/>
              <a:gd name="connsiteX6434" fmla="*/ 4637718 w 7406330"/>
              <a:gd name="connsiteY6434" fmla="*/ 68430 h 3387755"/>
              <a:gd name="connsiteX6435" fmla="*/ 4621363 w 7406330"/>
              <a:gd name="connsiteY6435" fmla="*/ 66093 h 3387755"/>
              <a:gd name="connsiteX6436" fmla="*/ 4637718 w 7406330"/>
              <a:gd name="connsiteY6436" fmla="*/ 68430 h 3387755"/>
              <a:gd name="connsiteX6437" fmla="*/ 4637718 w 7406330"/>
              <a:gd name="connsiteY6437" fmla="*/ 68430 h 3387755"/>
              <a:gd name="connsiteX6438" fmla="*/ 4637718 w 7406330"/>
              <a:gd name="connsiteY6438" fmla="*/ 70766 h 3387755"/>
              <a:gd name="connsiteX6439" fmla="*/ 4637718 w 7406330"/>
              <a:gd name="connsiteY6439" fmla="*/ 70766 h 3387755"/>
              <a:gd name="connsiteX6440" fmla="*/ 4637718 w 7406330"/>
              <a:gd name="connsiteY6440" fmla="*/ 70766 h 3387755"/>
              <a:gd name="connsiteX6441" fmla="*/ 4649400 w 7406330"/>
              <a:gd name="connsiteY6441" fmla="*/ 70766 h 3387755"/>
              <a:gd name="connsiteX6442" fmla="*/ 4651736 w 7406330"/>
              <a:gd name="connsiteY6442" fmla="*/ 75439 h 3387755"/>
              <a:gd name="connsiteX6443" fmla="*/ 4679773 w 7406330"/>
              <a:gd name="connsiteY6443" fmla="*/ 82448 h 3387755"/>
              <a:gd name="connsiteX6444" fmla="*/ 4649400 w 7406330"/>
              <a:gd name="connsiteY6444" fmla="*/ 70766 h 3387755"/>
              <a:gd name="connsiteX6445" fmla="*/ 4649400 w 7406330"/>
              <a:gd name="connsiteY6445" fmla="*/ 70766 h 3387755"/>
              <a:gd name="connsiteX6446" fmla="*/ 4665755 w 7406330"/>
              <a:gd name="connsiteY6446" fmla="*/ 73102 h 3387755"/>
              <a:gd name="connsiteX6447" fmla="*/ 4665755 w 7406330"/>
              <a:gd name="connsiteY6447" fmla="*/ 73102 h 3387755"/>
              <a:gd name="connsiteX6448" fmla="*/ 4665755 w 7406330"/>
              <a:gd name="connsiteY6448" fmla="*/ 73102 h 3387755"/>
              <a:gd name="connsiteX6449" fmla="*/ 4703137 w 7406330"/>
              <a:gd name="connsiteY6449" fmla="*/ 77775 h 3387755"/>
              <a:gd name="connsiteX6450" fmla="*/ 4703137 w 7406330"/>
              <a:gd name="connsiteY6450" fmla="*/ 77775 h 3387755"/>
              <a:gd name="connsiteX6451" fmla="*/ 4703137 w 7406330"/>
              <a:gd name="connsiteY6451" fmla="*/ 77775 h 3387755"/>
              <a:gd name="connsiteX6452" fmla="*/ 4740519 w 7406330"/>
              <a:gd name="connsiteY6452" fmla="*/ 91793 h 3387755"/>
              <a:gd name="connsiteX6453" fmla="*/ 4733510 w 7406330"/>
              <a:gd name="connsiteY6453" fmla="*/ 89457 h 3387755"/>
              <a:gd name="connsiteX6454" fmla="*/ 4740519 w 7406330"/>
              <a:gd name="connsiteY6454" fmla="*/ 91793 h 3387755"/>
              <a:gd name="connsiteX6455" fmla="*/ 4740519 w 7406330"/>
              <a:gd name="connsiteY6455" fmla="*/ 91793 h 3387755"/>
              <a:gd name="connsiteX6456" fmla="*/ 4787246 w 7406330"/>
              <a:gd name="connsiteY6456" fmla="*/ 84784 h 3387755"/>
              <a:gd name="connsiteX6457" fmla="*/ 4747528 w 7406330"/>
              <a:gd name="connsiteY6457" fmla="*/ 77775 h 3387755"/>
              <a:gd name="connsiteX6458" fmla="*/ 4787246 w 7406330"/>
              <a:gd name="connsiteY6458" fmla="*/ 84784 h 3387755"/>
              <a:gd name="connsiteX6459" fmla="*/ 4787246 w 7406330"/>
              <a:gd name="connsiteY6459" fmla="*/ 84784 h 3387755"/>
              <a:gd name="connsiteX6460" fmla="*/ 4357352 w 7406330"/>
              <a:gd name="connsiteY6460" fmla="*/ 231976 h 3387755"/>
              <a:gd name="connsiteX6461" fmla="*/ 4364361 w 7406330"/>
              <a:gd name="connsiteY6461" fmla="*/ 231976 h 3387755"/>
              <a:gd name="connsiteX6462" fmla="*/ 4357352 w 7406330"/>
              <a:gd name="connsiteY6462" fmla="*/ 231976 h 3387755"/>
              <a:gd name="connsiteX6463" fmla="*/ 4357352 w 7406330"/>
              <a:gd name="connsiteY6463" fmla="*/ 231976 h 3387755"/>
              <a:gd name="connsiteX6464" fmla="*/ 4443798 w 7406330"/>
              <a:gd name="connsiteY6464" fmla="*/ 40393 h 3387755"/>
              <a:gd name="connsiteX6465" fmla="*/ 4502208 w 7406330"/>
              <a:gd name="connsiteY6465" fmla="*/ 47402 h 3387755"/>
              <a:gd name="connsiteX6466" fmla="*/ 4497535 w 7406330"/>
              <a:gd name="connsiteY6466" fmla="*/ 49739 h 3387755"/>
              <a:gd name="connsiteX6467" fmla="*/ 4471835 w 7406330"/>
              <a:gd name="connsiteY6467" fmla="*/ 47402 h 3387755"/>
              <a:gd name="connsiteX6468" fmla="*/ 4520899 w 7406330"/>
              <a:gd name="connsiteY6468" fmla="*/ 56748 h 3387755"/>
              <a:gd name="connsiteX6469" fmla="*/ 4513890 w 7406330"/>
              <a:gd name="connsiteY6469" fmla="*/ 54411 h 3387755"/>
              <a:gd name="connsiteX6470" fmla="*/ 4565290 w 7406330"/>
              <a:gd name="connsiteY6470" fmla="*/ 59084 h 3387755"/>
              <a:gd name="connsiteX6471" fmla="*/ 4518562 w 7406330"/>
              <a:gd name="connsiteY6471" fmla="*/ 52075 h 3387755"/>
              <a:gd name="connsiteX6472" fmla="*/ 4492862 w 7406330"/>
              <a:gd name="connsiteY6472" fmla="*/ 47402 h 3387755"/>
              <a:gd name="connsiteX6473" fmla="*/ 4432116 w 7406330"/>
              <a:gd name="connsiteY6473" fmla="*/ 40393 h 3387755"/>
              <a:gd name="connsiteX6474" fmla="*/ 4443798 w 7406330"/>
              <a:gd name="connsiteY6474" fmla="*/ 40393 h 3387755"/>
              <a:gd name="connsiteX6475" fmla="*/ 4497535 w 7406330"/>
              <a:gd name="connsiteY6475" fmla="*/ 227304 h 3387755"/>
              <a:gd name="connsiteX6476" fmla="*/ 4497535 w 7406330"/>
              <a:gd name="connsiteY6476" fmla="*/ 227304 h 3387755"/>
              <a:gd name="connsiteX6477" fmla="*/ 4497535 w 7406330"/>
              <a:gd name="connsiteY6477" fmla="*/ 227304 h 3387755"/>
              <a:gd name="connsiteX6478" fmla="*/ 4502208 w 7406330"/>
              <a:gd name="connsiteY6478" fmla="*/ 227304 h 3387755"/>
              <a:gd name="connsiteX6479" fmla="*/ 4495199 w 7406330"/>
              <a:gd name="connsiteY6479" fmla="*/ 227304 h 3387755"/>
              <a:gd name="connsiteX6480" fmla="*/ 4502208 w 7406330"/>
              <a:gd name="connsiteY6480" fmla="*/ 227304 h 3387755"/>
              <a:gd name="connsiteX6481" fmla="*/ 4539590 w 7406330"/>
              <a:gd name="connsiteY6481" fmla="*/ 47402 h 3387755"/>
              <a:gd name="connsiteX6482" fmla="*/ 4551272 w 7406330"/>
              <a:gd name="connsiteY6482" fmla="*/ 47402 h 3387755"/>
              <a:gd name="connsiteX6483" fmla="*/ 4539590 w 7406330"/>
              <a:gd name="connsiteY6483" fmla="*/ 47402 h 3387755"/>
              <a:gd name="connsiteX6484" fmla="*/ 4539590 w 7406330"/>
              <a:gd name="connsiteY6484" fmla="*/ 47402 h 3387755"/>
              <a:gd name="connsiteX6485" fmla="*/ 4574636 w 7406330"/>
              <a:gd name="connsiteY6485" fmla="*/ 66093 h 3387755"/>
              <a:gd name="connsiteX6486" fmla="*/ 4541926 w 7406330"/>
              <a:gd name="connsiteY6486" fmla="*/ 61420 h 3387755"/>
              <a:gd name="connsiteX6487" fmla="*/ 4574636 w 7406330"/>
              <a:gd name="connsiteY6487" fmla="*/ 66093 h 3387755"/>
              <a:gd name="connsiteX6488" fmla="*/ 4574636 w 7406330"/>
              <a:gd name="connsiteY6488" fmla="*/ 66093 h 3387755"/>
              <a:gd name="connsiteX6489" fmla="*/ 4553608 w 7406330"/>
              <a:gd name="connsiteY6489" fmla="*/ 61420 h 3387755"/>
              <a:gd name="connsiteX6490" fmla="*/ 4553608 w 7406330"/>
              <a:gd name="connsiteY6490" fmla="*/ 61420 h 3387755"/>
              <a:gd name="connsiteX6491" fmla="*/ 4553608 w 7406330"/>
              <a:gd name="connsiteY6491" fmla="*/ 61420 h 3387755"/>
              <a:gd name="connsiteX6492" fmla="*/ 4583981 w 7406330"/>
              <a:gd name="connsiteY6492" fmla="*/ 63757 h 3387755"/>
              <a:gd name="connsiteX6493" fmla="*/ 4614354 w 7406330"/>
              <a:gd name="connsiteY6493" fmla="*/ 68430 h 3387755"/>
              <a:gd name="connsiteX6494" fmla="*/ 4579309 w 7406330"/>
              <a:gd name="connsiteY6494" fmla="*/ 61420 h 3387755"/>
              <a:gd name="connsiteX6495" fmla="*/ 4583981 w 7406330"/>
              <a:gd name="connsiteY6495" fmla="*/ 63757 h 3387755"/>
              <a:gd name="connsiteX6496" fmla="*/ 4583981 w 7406330"/>
              <a:gd name="connsiteY6496" fmla="*/ 63757 h 3387755"/>
              <a:gd name="connsiteX6497" fmla="*/ 4607345 w 7406330"/>
              <a:gd name="connsiteY6497" fmla="*/ 63757 h 3387755"/>
              <a:gd name="connsiteX6498" fmla="*/ 4593327 w 7406330"/>
              <a:gd name="connsiteY6498" fmla="*/ 61420 h 3387755"/>
              <a:gd name="connsiteX6499" fmla="*/ 4607345 w 7406330"/>
              <a:gd name="connsiteY6499" fmla="*/ 63757 h 3387755"/>
              <a:gd name="connsiteX6500" fmla="*/ 4607345 w 7406330"/>
              <a:gd name="connsiteY6500" fmla="*/ 63757 h 3387755"/>
              <a:gd name="connsiteX6501" fmla="*/ 4607345 w 7406330"/>
              <a:gd name="connsiteY6501" fmla="*/ 54411 h 3387755"/>
              <a:gd name="connsiteX6502" fmla="*/ 4619027 w 7406330"/>
              <a:gd name="connsiteY6502" fmla="*/ 56748 h 3387755"/>
              <a:gd name="connsiteX6503" fmla="*/ 4607345 w 7406330"/>
              <a:gd name="connsiteY6503" fmla="*/ 54411 h 3387755"/>
              <a:gd name="connsiteX6504" fmla="*/ 4607345 w 7406330"/>
              <a:gd name="connsiteY6504" fmla="*/ 54411 h 3387755"/>
              <a:gd name="connsiteX6505" fmla="*/ 4609682 w 7406330"/>
              <a:gd name="connsiteY6505" fmla="*/ 63757 h 3387755"/>
              <a:gd name="connsiteX6506" fmla="*/ 4623700 w 7406330"/>
              <a:gd name="connsiteY6506" fmla="*/ 66093 h 3387755"/>
              <a:gd name="connsiteX6507" fmla="*/ 4609682 w 7406330"/>
              <a:gd name="connsiteY6507" fmla="*/ 63757 h 3387755"/>
              <a:gd name="connsiteX6508" fmla="*/ 4609682 w 7406330"/>
              <a:gd name="connsiteY6508" fmla="*/ 63757 h 3387755"/>
              <a:gd name="connsiteX6509" fmla="*/ 4647063 w 7406330"/>
              <a:gd name="connsiteY6509" fmla="*/ 63757 h 3387755"/>
              <a:gd name="connsiteX6510" fmla="*/ 4628373 w 7406330"/>
              <a:gd name="connsiteY6510" fmla="*/ 59084 h 3387755"/>
              <a:gd name="connsiteX6511" fmla="*/ 4689118 w 7406330"/>
              <a:gd name="connsiteY6511" fmla="*/ 68430 h 3387755"/>
              <a:gd name="connsiteX6512" fmla="*/ 4682109 w 7406330"/>
              <a:gd name="connsiteY6512" fmla="*/ 68430 h 3387755"/>
              <a:gd name="connsiteX6513" fmla="*/ 4649400 w 7406330"/>
              <a:gd name="connsiteY6513" fmla="*/ 63757 h 3387755"/>
              <a:gd name="connsiteX6514" fmla="*/ 4677436 w 7406330"/>
              <a:gd name="connsiteY6514" fmla="*/ 70766 h 3387755"/>
              <a:gd name="connsiteX6515" fmla="*/ 4705473 w 7406330"/>
              <a:gd name="connsiteY6515" fmla="*/ 77775 h 3387755"/>
              <a:gd name="connsiteX6516" fmla="*/ 4658745 w 7406330"/>
              <a:gd name="connsiteY6516" fmla="*/ 73102 h 3387755"/>
              <a:gd name="connsiteX6517" fmla="*/ 4619027 w 7406330"/>
              <a:gd name="connsiteY6517" fmla="*/ 61420 h 3387755"/>
              <a:gd name="connsiteX6518" fmla="*/ 4647063 w 7406330"/>
              <a:gd name="connsiteY6518" fmla="*/ 63757 h 3387755"/>
              <a:gd name="connsiteX6519" fmla="*/ 4647063 w 7406330"/>
              <a:gd name="connsiteY6519" fmla="*/ 63757 h 3387755"/>
              <a:gd name="connsiteX6520" fmla="*/ 4649400 w 7406330"/>
              <a:gd name="connsiteY6520" fmla="*/ 68430 h 3387755"/>
              <a:gd name="connsiteX6521" fmla="*/ 4651736 w 7406330"/>
              <a:gd name="connsiteY6521" fmla="*/ 68430 h 3387755"/>
              <a:gd name="connsiteX6522" fmla="*/ 4649400 w 7406330"/>
              <a:gd name="connsiteY6522" fmla="*/ 68430 h 3387755"/>
              <a:gd name="connsiteX6523" fmla="*/ 4621363 w 7406330"/>
              <a:gd name="connsiteY6523" fmla="*/ 61420 h 3387755"/>
              <a:gd name="connsiteX6524" fmla="*/ 4621363 w 7406330"/>
              <a:gd name="connsiteY6524" fmla="*/ 61420 h 3387755"/>
              <a:gd name="connsiteX6525" fmla="*/ 4621363 w 7406330"/>
              <a:gd name="connsiteY6525" fmla="*/ 61420 h 3387755"/>
              <a:gd name="connsiteX6526" fmla="*/ 4630709 w 7406330"/>
              <a:gd name="connsiteY6526" fmla="*/ 220294 h 3387755"/>
              <a:gd name="connsiteX6527" fmla="*/ 4651736 w 7406330"/>
              <a:gd name="connsiteY6527" fmla="*/ 220294 h 3387755"/>
              <a:gd name="connsiteX6528" fmla="*/ 4609682 w 7406330"/>
              <a:gd name="connsiteY6528" fmla="*/ 213285 h 3387755"/>
              <a:gd name="connsiteX6529" fmla="*/ 4630709 w 7406330"/>
              <a:gd name="connsiteY6529" fmla="*/ 220294 h 3387755"/>
              <a:gd name="connsiteX6530" fmla="*/ 4630709 w 7406330"/>
              <a:gd name="connsiteY6530" fmla="*/ 220294 h 3387755"/>
              <a:gd name="connsiteX6531" fmla="*/ 4647063 w 7406330"/>
              <a:gd name="connsiteY6531" fmla="*/ 73102 h 3387755"/>
              <a:gd name="connsiteX6532" fmla="*/ 4633045 w 7406330"/>
              <a:gd name="connsiteY6532" fmla="*/ 70766 h 3387755"/>
              <a:gd name="connsiteX6533" fmla="*/ 4647063 w 7406330"/>
              <a:gd name="connsiteY6533" fmla="*/ 73102 h 3387755"/>
              <a:gd name="connsiteX6534" fmla="*/ 4647063 w 7406330"/>
              <a:gd name="connsiteY6534" fmla="*/ 73102 h 3387755"/>
              <a:gd name="connsiteX6535" fmla="*/ 4684446 w 7406330"/>
              <a:gd name="connsiteY6535" fmla="*/ 66093 h 3387755"/>
              <a:gd name="connsiteX6536" fmla="*/ 4705473 w 7406330"/>
              <a:gd name="connsiteY6536" fmla="*/ 68430 h 3387755"/>
              <a:gd name="connsiteX6537" fmla="*/ 4677436 w 7406330"/>
              <a:gd name="connsiteY6537" fmla="*/ 63757 h 3387755"/>
              <a:gd name="connsiteX6538" fmla="*/ 4684446 w 7406330"/>
              <a:gd name="connsiteY6538" fmla="*/ 66093 h 3387755"/>
              <a:gd name="connsiteX6539" fmla="*/ 4684446 w 7406330"/>
              <a:gd name="connsiteY6539" fmla="*/ 66093 h 3387755"/>
              <a:gd name="connsiteX6540" fmla="*/ 4672764 w 7406330"/>
              <a:gd name="connsiteY6540" fmla="*/ 75439 h 3387755"/>
              <a:gd name="connsiteX6541" fmla="*/ 4719491 w 7406330"/>
              <a:gd name="connsiteY6541" fmla="*/ 84784 h 3387755"/>
              <a:gd name="connsiteX6542" fmla="*/ 4672764 w 7406330"/>
              <a:gd name="connsiteY6542" fmla="*/ 75439 h 3387755"/>
              <a:gd name="connsiteX6543" fmla="*/ 4672764 w 7406330"/>
              <a:gd name="connsiteY6543" fmla="*/ 75439 h 3387755"/>
              <a:gd name="connsiteX6544" fmla="*/ 4689118 w 7406330"/>
              <a:gd name="connsiteY6544" fmla="*/ 68430 h 3387755"/>
              <a:gd name="connsiteX6545" fmla="*/ 4731173 w 7406330"/>
              <a:gd name="connsiteY6545" fmla="*/ 77775 h 3387755"/>
              <a:gd name="connsiteX6546" fmla="*/ 4689118 w 7406330"/>
              <a:gd name="connsiteY6546" fmla="*/ 68430 h 3387755"/>
              <a:gd name="connsiteX6547" fmla="*/ 4689118 w 7406330"/>
              <a:gd name="connsiteY6547" fmla="*/ 68430 h 3387755"/>
              <a:gd name="connsiteX6548" fmla="*/ 4808274 w 7406330"/>
              <a:gd name="connsiteY6548" fmla="*/ 154876 h 3387755"/>
              <a:gd name="connsiteX6549" fmla="*/ 4808274 w 7406330"/>
              <a:gd name="connsiteY6549" fmla="*/ 154876 h 3387755"/>
              <a:gd name="connsiteX6550" fmla="*/ 4808274 w 7406330"/>
              <a:gd name="connsiteY6550" fmla="*/ 154876 h 3387755"/>
              <a:gd name="connsiteX6551" fmla="*/ 4862011 w 7406330"/>
              <a:gd name="connsiteY6551" fmla="*/ 164221 h 3387755"/>
              <a:gd name="connsiteX6552" fmla="*/ 4906402 w 7406330"/>
              <a:gd name="connsiteY6552" fmla="*/ 171230 h 3387755"/>
              <a:gd name="connsiteX6553" fmla="*/ 4971821 w 7406330"/>
              <a:gd name="connsiteY6553" fmla="*/ 187585 h 3387755"/>
              <a:gd name="connsiteX6554" fmla="*/ 4815283 w 7406330"/>
              <a:gd name="connsiteY6554" fmla="*/ 171230 h 3387755"/>
              <a:gd name="connsiteX6555" fmla="*/ 4819956 w 7406330"/>
              <a:gd name="connsiteY6555" fmla="*/ 175903 h 3387755"/>
              <a:gd name="connsiteX6556" fmla="*/ 4784910 w 7406330"/>
              <a:gd name="connsiteY6556" fmla="*/ 173567 h 3387755"/>
              <a:gd name="connsiteX6557" fmla="*/ 4766219 w 7406330"/>
              <a:gd name="connsiteY6557" fmla="*/ 173567 h 3387755"/>
              <a:gd name="connsiteX6558" fmla="*/ 4775564 w 7406330"/>
              <a:gd name="connsiteY6558" fmla="*/ 180576 h 3387755"/>
              <a:gd name="connsiteX6559" fmla="*/ 4745192 w 7406330"/>
              <a:gd name="connsiteY6559" fmla="*/ 187585 h 3387755"/>
              <a:gd name="connsiteX6560" fmla="*/ 4738183 w 7406330"/>
              <a:gd name="connsiteY6560" fmla="*/ 189922 h 3387755"/>
              <a:gd name="connsiteX6561" fmla="*/ 4801265 w 7406330"/>
              <a:gd name="connsiteY6561" fmla="*/ 227304 h 3387755"/>
              <a:gd name="connsiteX6562" fmla="*/ 4784910 w 7406330"/>
              <a:gd name="connsiteY6562" fmla="*/ 227304 h 3387755"/>
              <a:gd name="connsiteX6563" fmla="*/ 4775564 w 7406330"/>
              <a:gd name="connsiteY6563" fmla="*/ 222631 h 3387755"/>
              <a:gd name="connsiteX6564" fmla="*/ 4738183 w 7406330"/>
              <a:gd name="connsiteY6564" fmla="*/ 215622 h 3387755"/>
              <a:gd name="connsiteX6565" fmla="*/ 4705473 w 7406330"/>
              <a:gd name="connsiteY6565" fmla="*/ 203940 h 3387755"/>
              <a:gd name="connsiteX6566" fmla="*/ 4714819 w 7406330"/>
              <a:gd name="connsiteY6566" fmla="*/ 203940 h 3387755"/>
              <a:gd name="connsiteX6567" fmla="*/ 4693791 w 7406330"/>
              <a:gd name="connsiteY6567" fmla="*/ 196931 h 3387755"/>
              <a:gd name="connsiteX6568" fmla="*/ 4698464 w 7406330"/>
              <a:gd name="connsiteY6568" fmla="*/ 203940 h 3387755"/>
              <a:gd name="connsiteX6569" fmla="*/ 4691455 w 7406330"/>
              <a:gd name="connsiteY6569" fmla="*/ 194594 h 3387755"/>
              <a:gd name="connsiteX6570" fmla="*/ 4656409 w 7406330"/>
              <a:gd name="connsiteY6570" fmla="*/ 180576 h 3387755"/>
              <a:gd name="connsiteX6571" fmla="*/ 4677436 w 7406330"/>
              <a:gd name="connsiteY6571" fmla="*/ 180576 h 3387755"/>
              <a:gd name="connsiteX6572" fmla="*/ 4665755 w 7406330"/>
              <a:gd name="connsiteY6572" fmla="*/ 173567 h 3387755"/>
              <a:gd name="connsiteX6573" fmla="*/ 4696128 w 7406330"/>
              <a:gd name="connsiteY6573" fmla="*/ 171230 h 3387755"/>
              <a:gd name="connsiteX6574" fmla="*/ 4707809 w 7406330"/>
              <a:gd name="connsiteY6574" fmla="*/ 168894 h 3387755"/>
              <a:gd name="connsiteX6575" fmla="*/ 4682109 w 7406330"/>
              <a:gd name="connsiteY6575" fmla="*/ 164221 h 3387755"/>
              <a:gd name="connsiteX6576" fmla="*/ 4710146 w 7406330"/>
              <a:gd name="connsiteY6576" fmla="*/ 164221 h 3387755"/>
              <a:gd name="connsiteX6577" fmla="*/ 4717155 w 7406330"/>
              <a:gd name="connsiteY6577" fmla="*/ 161885 h 3387755"/>
              <a:gd name="connsiteX6578" fmla="*/ 4726501 w 7406330"/>
              <a:gd name="connsiteY6578" fmla="*/ 159549 h 3387755"/>
              <a:gd name="connsiteX6579" fmla="*/ 4724164 w 7406330"/>
              <a:gd name="connsiteY6579" fmla="*/ 157212 h 3387755"/>
              <a:gd name="connsiteX6580" fmla="*/ 4712482 w 7406330"/>
              <a:gd name="connsiteY6580" fmla="*/ 152539 h 3387755"/>
              <a:gd name="connsiteX6581" fmla="*/ 4731173 w 7406330"/>
              <a:gd name="connsiteY6581" fmla="*/ 154876 h 3387755"/>
              <a:gd name="connsiteX6582" fmla="*/ 4747528 w 7406330"/>
              <a:gd name="connsiteY6582" fmla="*/ 154876 h 3387755"/>
              <a:gd name="connsiteX6583" fmla="*/ 4770892 w 7406330"/>
              <a:gd name="connsiteY6583" fmla="*/ 152539 h 3387755"/>
              <a:gd name="connsiteX6584" fmla="*/ 4761546 w 7406330"/>
              <a:gd name="connsiteY6584" fmla="*/ 150203 h 3387755"/>
              <a:gd name="connsiteX6585" fmla="*/ 4789583 w 7406330"/>
              <a:gd name="connsiteY6585" fmla="*/ 154876 h 3387755"/>
              <a:gd name="connsiteX6586" fmla="*/ 4784910 w 7406330"/>
              <a:gd name="connsiteY6586" fmla="*/ 152539 h 3387755"/>
              <a:gd name="connsiteX6587" fmla="*/ 4862011 w 7406330"/>
              <a:gd name="connsiteY6587" fmla="*/ 164221 h 3387755"/>
              <a:gd name="connsiteX6588" fmla="*/ 4862011 w 7406330"/>
              <a:gd name="connsiteY6588" fmla="*/ 164221 h 3387755"/>
              <a:gd name="connsiteX6589" fmla="*/ 4682109 w 7406330"/>
              <a:gd name="connsiteY6589" fmla="*/ 175903 h 3387755"/>
              <a:gd name="connsiteX6590" fmla="*/ 4677436 w 7406330"/>
              <a:gd name="connsiteY6590" fmla="*/ 175903 h 3387755"/>
              <a:gd name="connsiteX6591" fmla="*/ 4682109 w 7406330"/>
              <a:gd name="connsiteY6591" fmla="*/ 175903 h 3387755"/>
              <a:gd name="connsiteX6592" fmla="*/ 4810610 w 7406330"/>
              <a:gd name="connsiteY6592" fmla="*/ 154876 h 3387755"/>
              <a:gd name="connsiteX6593" fmla="*/ 4808274 w 7406330"/>
              <a:gd name="connsiteY6593" fmla="*/ 154876 h 3387755"/>
              <a:gd name="connsiteX6594" fmla="*/ 4810610 w 7406330"/>
              <a:gd name="connsiteY6594" fmla="*/ 154876 h 3387755"/>
              <a:gd name="connsiteX6595" fmla="*/ 4733510 w 7406330"/>
              <a:gd name="connsiteY6595" fmla="*/ 82448 h 3387755"/>
              <a:gd name="connsiteX6596" fmla="*/ 4712482 w 7406330"/>
              <a:gd name="connsiteY6596" fmla="*/ 80111 h 3387755"/>
              <a:gd name="connsiteX6597" fmla="*/ 4768556 w 7406330"/>
              <a:gd name="connsiteY6597" fmla="*/ 89457 h 3387755"/>
              <a:gd name="connsiteX6598" fmla="*/ 4721828 w 7406330"/>
              <a:gd name="connsiteY6598" fmla="*/ 77775 h 3387755"/>
              <a:gd name="connsiteX6599" fmla="*/ 4733510 w 7406330"/>
              <a:gd name="connsiteY6599" fmla="*/ 82448 h 3387755"/>
              <a:gd name="connsiteX6600" fmla="*/ 4733510 w 7406330"/>
              <a:gd name="connsiteY6600" fmla="*/ 82448 h 3387755"/>
              <a:gd name="connsiteX6601" fmla="*/ 4705473 w 7406330"/>
              <a:gd name="connsiteY6601" fmla="*/ 87121 h 3387755"/>
              <a:gd name="connsiteX6602" fmla="*/ 4738183 w 7406330"/>
              <a:gd name="connsiteY6602" fmla="*/ 91793 h 3387755"/>
              <a:gd name="connsiteX6603" fmla="*/ 4705473 w 7406330"/>
              <a:gd name="connsiteY6603" fmla="*/ 87121 h 3387755"/>
              <a:gd name="connsiteX6604" fmla="*/ 4705473 w 7406330"/>
              <a:gd name="connsiteY6604" fmla="*/ 87121 h 3387755"/>
              <a:gd name="connsiteX6605" fmla="*/ 4829301 w 7406330"/>
              <a:gd name="connsiteY6605" fmla="*/ 101139 h 3387755"/>
              <a:gd name="connsiteX6606" fmla="*/ 4773228 w 7406330"/>
              <a:gd name="connsiteY6606" fmla="*/ 89457 h 3387755"/>
              <a:gd name="connsiteX6607" fmla="*/ 4829301 w 7406330"/>
              <a:gd name="connsiteY6607" fmla="*/ 101139 h 3387755"/>
              <a:gd name="connsiteX6608" fmla="*/ 4829301 w 7406330"/>
              <a:gd name="connsiteY6608" fmla="*/ 101139 h 3387755"/>
              <a:gd name="connsiteX6609" fmla="*/ 4845656 w 7406330"/>
              <a:gd name="connsiteY6609" fmla="*/ 255340 h 3387755"/>
              <a:gd name="connsiteX6610" fmla="*/ 4855002 w 7406330"/>
              <a:gd name="connsiteY6610" fmla="*/ 260013 h 3387755"/>
              <a:gd name="connsiteX6611" fmla="*/ 4845656 w 7406330"/>
              <a:gd name="connsiteY6611" fmla="*/ 255340 h 3387755"/>
              <a:gd name="connsiteX6612" fmla="*/ 4845656 w 7406330"/>
              <a:gd name="connsiteY6612" fmla="*/ 255340 h 3387755"/>
              <a:gd name="connsiteX6613" fmla="*/ 5034903 w 7406330"/>
              <a:gd name="connsiteY6613" fmla="*/ 245995 h 3387755"/>
              <a:gd name="connsiteX6614" fmla="*/ 5074621 w 7406330"/>
              <a:gd name="connsiteY6614" fmla="*/ 257677 h 3387755"/>
              <a:gd name="connsiteX6615" fmla="*/ 5034903 w 7406330"/>
              <a:gd name="connsiteY6615" fmla="*/ 245995 h 3387755"/>
              <a:gd name="connsiteX6616" fmla="*/ 5034903 w 7406330"/>
              <a:gd name="connsiteY6616" fmla="*/ 245995 h 3387755"/>
              <a:gd name="connsiteX6617" fmla="*/ 5034903 w 7406330"/>
              <a:gd name="connsiteY6617" fmla="*/ 245995 h 3387755"/>
              <a:gd name="connsiteX6618" fmla="*/ 5034903 w 7406330"/>
              <a:gd name="connsiteY6618" fmla="*/ 245995 h 3387755"/>
              <a:gd name="connsiteX6619" fmla="*/ 5135367 w 7406330"/>
              <a:gd name="connsiteY6619" fmla="*/ 278704 h 3387755"/>
              <a:gd name="connsiteX6620" fmla="*/ 5135367 w 7406330"/>
              <a:gd name="connsiteY6620" fmla="*/ 278704 h 3387755"/>
              <a:gd name="connsiteX6621" fmla="*/ 5135367 w 7406330"/>
              <a:gd name="connsiteY6621" fmla="*/ 278704 h 3387755"/>
              <a:gd name="connsiteX6622" fmla="*/ 5137704 w 7406330"/>
              <a:gd name="connsiteY6622" fmla="*/ 278704 h 3387755"/>
              <a:gd name="connsiteX6623" fmla="*/ 5123686 w 7406330"/>
              <a:gd name="connsiteY6623" fmla="*/ 274031 h 3387755"/>
              <a:gd name="connsiteX6624" fmla="*/ 5137704 w 7406330"/>
              <a:gd name="connsiteY6624" fmla="*/ 278704 h 3387755"/>
              <a:gd name="connsiteX6625" fmla="*/ 5137704 w 7406330"/>
              <a:gd name="connsiteY6625" fmla="*/ 278704 h 3387755"/>
              <a:gd name="connsiteX6626" fmla="*/ 5235832 w 7406330"/>
              <a:gd name="connsiteY6626" fmla="*/ 311413 h 3387755"/>
              <a:gd name="connsiteX6627" fmla="*/ 5235832 w 7406330"/>
              <a:gd name="connsiteY6627" fmla="*/ 311413 h 3387755"/>
              <a:gd name="connsiteX6628" fmla="*/ 5235832 w 7406330"/>
              <a:gd name="connsiteY6628" fmla="*/ 311413 h 3387755"/>
              <a:gd name="connsiteX6629" fmla="*/ 5238168 w 7406330"/>
              <a:gd name="connsiteY6629" fmla="*/ 313750 h 3387755"/>
              <a:gd name="connsiteX6630" fmla="*/ 5233495 w 7406330"/>
              <a:gd name="connsiteY6630" fmla="*/ 306741 h 3387755"/>
              <a:gd name="connsiteX6631" fmla="*/ 5238168 w 7406330"/>
              <a:gd name="connsiteY6631" fmla="*/ 313750 h 3387755"/>
              <a:gd name="connsiteX6632" fmla="*/ 5249850 w 7406330"/>
              <a:gd name="connsiteY6632" fmla="*/ 306741 h 3387755"/>
              <a:gd name="connsiteX6633" fmla="*/ 5240505 w 7406330"/>
              <a:gd name="connsiteY6633" fmla="*/ 302068 h 3387755"/>
              <a:gd name="connsiteX6634" fmla="*/ 5249850 w 7406330"/>
              <a:gd name="connsiteY6634" fmla="*/ 306741 h 3387755"/>
              <a:gd name="connsiteX6635" fmla="*/ 5284896 w 7406330"/>
              <a:gd name="connsiteY6635" fmla="*/ 306741 h 3387755"/>
              <a:gd name="connsiteX6636" fmla="*/ 5284896 w 7406330"/>
              <a:gd name="connsiteY6636" fmla="*/ 306741 h 3387755"/>
              <a:gd name="connsiteX6637" fmla="*/ 5284896 w 7406330"/>
              <a:gd name="connsiteY6637" fmla="*/ 306741 h 3387755"/>
              <a:gd name="connsiteX6638" fmla="*/ 5305923 w 7406330"/>
              <a:gd name="connsiteY6638" fmla="*/ 316086 h 3387755"/>
              <a:gd name="connsiteX6639" fmla="*/ 5287232 w 7406330"/>
              <a:gd name="connsiteY6639" fmla="*/ 309077 h 3387755"/>
              <a:gd name="connsiteX6640" fmla="*/ 5305923 w 7406330"/>
              <a:gd name="connsiteY6640" fmla="*/ 316086 h 3387755"/>
              <a:gd name="connsiteX6641" fmla="*/ 5322278 w 7406330"/>
              <a:gd name="connsiteY6641" fmla="*/ 323095 h 3387755"/>
              <a:gd name="connsiteX6642" fmla="*/ 5312932 w 7406330"/>
              <a:gd name="connsiteY6642" fmla="*/ 318423 h 3387755"/>
              <a:gd name="connsiteX6643" fmla="*/ 5322278 w 7406330"/>
              <a:gd name="connsiteY6643" fmla="*/ 323095 h 3387755"/>
              <a:gd name="connsiteX6644" fmla="*/ 5322278 w 7406330"/>
              <a:gd name="connsiteY6644" fmla="*/ 323095 h 3387755"/>
              <a:gd name="connsiteX6645" fmla="*/ 5315269 w 7406330"/>
              <a:gd name="connsiteY6645" fmla="*/ 313750 h 3387755"/>
              <a:gd name="connsiteX6646" fmla="*/ 5322278 w 7406330"/>
              <a:gd name="connsiteY6646" fmla="*/ 318423 h 3387755"/>
              <a:gd name="connsiteX6647" fmla="*/ 5315269 w 7406330"/>
              <a:gd name="connsiteY6647" fmla="*/ 313750 h 3387755"/>
              <a:gd name="connsiteX6648" fmla="*/ 5322278 w 7406330"/>
              <a:gd name="connsiteY6648" fmla="*/ 313750 h 3387755"/>
              <a:gd name="connsiteX6649" fmla="*/ 5322278 w 7406330"/>
              <a:gd name="connsiteY6649" fmla="*/ 313750 h 3387755"/>
              <a:gd name="connsiteX6650" fmla="*/ 5322278 w 7406330"/>
              <a:gd name="connsiteY6650" fmla="*/ 313750 h 3387755"/>
              <a:gd name="connsiteX6651" fmla="*/ 5336296 w 7406330"/>
              <a:gd name="connsiteY6651" fmla="*/ 318423 h 3387755"/>
              <a:gd name="connsiteX6652" fmla="*/ 5324614 w 7406330"/>
              <a:gd name="connsiteY6652" fmla="*/ 313750 h 3387755"/>
              <a:gd name="connsiteX6653" fmla="*/ 5336296 w 7406330"/>
              <a:gd name="connsiteY6653" fmla="*/ 318423 h 3387755"/>
              <a:gd name="connsiteX6654" fmla="*/ 5336296 w 7406330"/>
              <a:gd name="connsiteY6654" fmla="*/ 318423 h 3387755"/>
              <a:gd name="connsiteX6655" fmla="*/ 5340969 w 7406330"/>
              <a:gd name="connsiteY6655" fmla="*/ 320759 h 3387755"/>
              <a:gd name="connsiteX6656" fmla="*/ 5329287 w 7406330"/>
              <a:gd name="connsiteY6656" fmla="*/ 316086 h 3387755"/>
              <a:gd name="connsiteX6657" fmla="*/ 5340969 w 7406330"/>
              <a:gd name="connsiteY6657" fmla="*/ 320759 h 3387755"/>
              <a:gd name="connsiteX6658" fmla="*/ 5347978 w 7406330"/>
              <a:gd name="connsiteY6658" fmla="*/ 327768 h 3387755"/>
              <a:gd name="connsiteX6659" fmla="*/ 5340969 w 7406330"/>
              <a:gd name="connsiteY6659" fmla="*/ 325432 h 3387755"/>
              <a:gd name="connsiteX6660" fmla="*/ 5347978 w 7406330"/>
              <a:gd name="connsiteY6660" fmla="*/ 327768 h 3387755"/>
              <a:gd name="connsiteX6661" fmla="*/ 5347978 w 7406330"/>
              <a:gd name="connsiteY6661" fmla="*/ 327768 h 3387755"/>
              <a:gd name="connsiteX6662" fmla="*/ 6854944 w 7406330"/>
              <a:gd name="connsiteY6662" fmla="*/ 1245967 h 3387755"/>
              <a:gd name="connsiteX6663" fmla="*/ 6850272 w 7406330"/>
              <a:gd name="connsiteY6663" fmla="*/ 1236621 h 3387755"/>
              <a:gd name="connsiteX6664" fmla="*/ 6854944 w 7406330"/>
              <a:gd name="connsiteY6664" fmla="*/ 1245967 h 3387755"/>
              <a:gd name="connsiteX6665" fmla="*/ 1787332 w 7406330"/>
              <a:gd name="connsiteY6665" fmla="*/ 1540351 h 3387755"/>
              <a:gd name="connsiteX6666" fmla="*/ 1787332 w 7406330"/>
              <a:gd name="connsiteY6666" fmla="*/ 1540351 h 3387755"/>
              <a:gd name="connsiteX6667" fmla="*/ 1787332 w 7406330"/>
              <a:gd name="connsiteY6667" fmla="*/ 1540351 h 3387755"/>
              <a:gd name="connsiteX6668" fmla="*/ 1784996 w 7406330"/>
              <a:gd name="connsiteY6668" fmla="*/ 1516987 h 3387755"/>
              <a:gd name="connsiteX6669" fmla="*/ 1777987 w 7406330"/>
              <a:gd name="connsiteY6669" fmla="*/ 1519324 h 3387755"/>
              <a:gd name="connsiteX6670" fmla="*/ 1784996 w 7406330"/>
              <a:gd name="connsiteY6670" fmla="*/ 1516987 h 3387755"/>
              <a:gd name="connsiteX6671" fmla="*/ 6469441 w 7406330"/>
              <a:gd name="connsiteY6671" fmla="*/ 1559042 h 3387755"/>
              <a:gd name="connsiteX6672" fmla="*/ 6467105 w 7406330"/>
              <a:gd name="connsiteY6672" fmla="*/ 1554369 h 3387755"/>
              <a:gd name="connsiteX6673" fmla="*/ 6469441 w 7406330"/>
              <a:gd name="connsiteY6673" fmla="*/ 1559042 h 3387755"/>
              <a:gd name="connsiteX6674" fmla="*/ 6448414 w 7406330"/>
              <a:gd name="connsiteY6674" fmla="*/ 1743616 h 3387755"/>
              <a:gd name="connsiteX6675" fmla="*/ 6441405 w 7406330"/>
              <a:gd name="connsiteY6675" fmla="*/ 1734271 h 3387755"/>
              <a:gd name="connsiteX6676" fmla="*/ 6448414 w 7406330"/>
              <a:gd name="connsiteY6676" fmla="*/ 1743616 h 3387755"/>
              <a:gd name="connsiteX6677" fmla="*/ 6443741 w 7406330"/>
              <a:gd name="connsiteY6677" fmla="*/ 1731934 h 3387755"/>
              <a:gd name="connsiteX6678" fmla="*/ 6446077 w 7406330"/>
              <a:gd name="connsiteY6678" fmla="*/ 1736607 h 3387755"/>
              <a:gd name="connsiteX6679" fmla="*/ 6443741 w 7406330"/>
              <a:gd name="connsiteY6679" fmla="*/ 1731934 h 3387755"/>
              <a:gd name="connsiteX6680" fmla="*/ 6441405 w 7406330"/>
              <a:gd name="connsiteY6680" fmla="*/ 1741280 h 3387755"/>
              <a:gd name="connsiteX6681" fmla="*/ 6443741 w 7406330"/>
              <a:gd name="connsiteY6681" fmla="*/ 1743616 h 3387755"/>
              <a:gd name="connsiteX6682" fmla="*/ 6441405 w 7406330"/>
              <a:gd name="connsiteY6682" fmla="*/ 1741280 h 3387755"/>
              <a:gd name="connsiteX6683" fmla="*/ 6317576 w 7406330"/>
              <a:gd name="connsiteY6683" fmla="*/ 1766980 h 3387755"/>
              <a:gd name="connsiteX6684" fmla="*/ 6317576 w 7406330"/>
              <a:gd name="connsiteY6684" fmla="*/ 1766980 h 3387755"/>
              <a:gd name="connsiteX6685" fmla="*/ 6317576 w 7406330"/>
              <a:gd name="connsiteY6685" fmla="*/ 1766980 h 3387755"/>
              <a:gd name="connsiteX6686" fmla="*/ 6317576 w 7406330"/>
              <a:gd name="connsiteY6686" fmla="*/ 1766980 h 3387755"/>
              <a:gd name="connsiteX6687" fmla="*/ 6317576 w 7406330"/>
              <a:gd name="connsiteY6687" fmla="*/ 1766980 h 3387755"/>
              <a:gd name="connsiteX6688" fmla="*/ 6317576 w 7406330"/>
              <a:gd name="connsiteY6688" fmla="*/ 1766980 h 3387755"/>
              <a:gd name="connsiteX6689" fmla="*/ 6317576 w 7406330"/>
              <a:gd name="connsiteY6689" fmla="*/ 1766980 h 3387755"/>
              <a:gd name="connsiteX6690" fmla="*/ 6317576 w 7406330"/>
              <a:gd name="connsiteY6690" fmla="*/ 1766980 h 3387755"/>
              <a:gd name="connsiteX6691" fmla="*/ 6317576 w 7406330"/>
              <a:gd name="connsiteY6691" fmla="*/ 1766980 h 3387755"/>
              <a:gd name="connsiteX6692" fmla="*/ 6317576 w 7406330"/>
              <a:gd name="connsiteY6692" fmla="*/ 1766980 h 3387755"/>
              <a:gd name="connsiteX6693" fmla="*/ 6317576 w 7406330"/>
              <a:gd name="connsiteY6693" fmla="*/ 1766980 h 3387755"/>
              <a:gd name="connsiteX6694" fmla="*/ 6317576 w 7406330"/>
              <a:gd name="connsiteY6694" fmla="*/ 1766980 h 3387755"/>
              <a:gd name="connsiteX6695" fmla="*/ 6317576 w 7406330"/>
              <a:gd name="connsiteY6695" fmla="*/ 1766980 h 3387755"/>
              <a:gd name="connsiteX6696" fmla="*/ 6317576 w 7406330"/>
              <a:gd name="connsiteY6696" fmla="*/ 1766980 h 3387755"/>
              <a:gd name="connsiteX6697" fmla="*/ 6317576 w 7406330"/>
              <a:gd name="connsiteY6697" fmla="*/ 1766980 h 3387755"/>
              <a:gd name="connsiteX6698" fmla="*/ 6130666 w 7406330"/>
              <a:gd name="connsiteY6698" fmla="*/ 1729598 h 3387755"/>
              <a:gd name="connsiteX6699" fmla="*/ 6140011 w 7406330"/>
              <a:gd name="connsiteY6699" fmla="*/ 1729598 h 3387755"/>
              <a:gd name="connsiteX6700" fmla="*/ 6137675 w 7406330"/>
              <a:gd name="connsiteY6700" fmla="*/ 1729598 h 3387755"/>
              <a:gd name="connsiteX6701" fmla="*/ 6140011 w 7406330"/>
              <a:gd name="connsiteY6701" fmla="*/ 1701561 h 3387755"/>
              <a:gd name="connsiteX6702" fmla="*/ 6130666 w 7406330"/>
              <a:gd name="connsiteY6702" fmla="*/ 1729598 h 3387755"/>
              <a:gd name="connsiteX6703" fmla="*/ 6130666 w 7406330"/>
              <a:gd name="connsiteY6703" fmla="*/ 1729598 h 3387755"/>
              <a:gd name="connsiteX6704" fmla="*/ 6191412 w 7406330"/>
              <a:gd name="connsiteY6704" fmla="*/ 1706234 h 3387755"/>
              <a:gd name="connsiteX6705" fmla="*/ 6186739 w 7406330"/>
              <a:gd name="connsiteY6705" fmla="*/ 1706234 h 3387755"/>
              <a:gd name="connsiteX6706" fmla="*/ 6191412 w 7406330"/>
              <a:gd name="connsiteY6706" fmla="*/ 1706234 h 3387755"/>
              <a:gd name="connsiteX6707" fmla="*/ 6207767 w 7406330"/>
              <a:gd name="connsiteY6707" fmla="*/ 1717916 h 3387755"/>
              <a:gd name="connsiteX6708" fmla="*/ 6207767 w 7406330"/>
              <a:gd name="connsiteY6708" fmla="*/ 1717916 h 3387755"/>
              <a:gd name="connsiteX6709" fmla="*/ 6207767 w 7406330"/>
              <a:gd name="connsiteY6709" fmla="*/ 1717916 h 3387755"/>
              <a:gd name="connsiteX6710" fmla="*/ 609796 w 7406330"/>
              <a:gd name="connsiteY6710" fmla="*/ 1778662 h 3387755"/>
              <a:gd name="connsiteX6711" fmla="*/ 616805 w 7406330"/>
              <a:gd name="connsiteY6711" fmla="*/ 1766980 h 3387755"/>
              <a:gd name="connsiteX6712" fmla="*/ 609796 w 7406330"/>
              <a:gd name="connsiteY6712" fmla="*/ 1778662 h 3387755"/>
              <a:gd name="connsiteX6713" fmla="*/ 693905 w 7406330"/>
              <a:gd name="connsiteY6713" fmla="*/ 1802026 h 3387755"/>
              <a:gd name="connsiteX6714" fmla="*/ 689233 w 7406330"/>
              <a:gd name="connsiteY6714" fmla="*/ 1799690 h 3387755"/>
              <a:gd name="connsiteX6715" fmla="*/ 693905 w 7406330"/>
              <a:gd name="connsiteY6715" fmla="*/ 1802026 h 3387755"/>
              <a:gd name="connsiteX6716" fmla="*/ 693905 w 7406330"/>
              <a:gd name="connsiteY6716" fmla="*/ 1802026 h 3387755"/>
              <a:gd name="connsiteX6717" fmla="*/ 1425193 w 7406330"/>
              <a:gd name="connsiteY6717" fmla="*/ 942237 h 3387755"/>
              <a:gd name="connsiteX6718" fmla="*/ 1429866 w 7406330"/>
              <a:gd name="connsiteY6718" fmla="*/ 937564 h 3387755"/>
              <a:gd name="connsiteX6719" fmla="*/ 1425193 w 7406330"/>
              <a:gd name="connsiteY6719" fmla="*/ 942237 h 3387755"/>
              <a:gd name="connsiteX6720" fmla="*/ 1579394 w 7406330"/>
              <a:gd name="connsiteY6720" fmla="*/ 1009992 h 3387755"/>
              <a:gd name="connsiteX6721" fmla="*/ 1591076 w 7406330"/>
              <a:gd name="connsiteY6721" fmla="*/ 995974 h 3387755"/>
              <a:gd name="connsiteX6722" fmla="*/ 1579394 w 7406330"/>
              <a:gd name="connsiteY6722" fmla="*/ 1009992 h 3387755"/>
              <a:gd name="connsiteX6723" fmla="*/ 1623785 w 7406330"/>
              <a:gd name="connsiteY6723" fmla="*/ 998310 h 3387755"/>
              <a:gd name="connsiteX6724" fmla="*/ 1616776 w 7406330"/>
              <a:gd name="connsiteY6724" fmla="*/ 1007656 h 3387755"/>
              <a:gd name="connsiteX6725" fmla="*/ 1623785 w 7406330"/>
              <a:gd name="connsiteY6725" fmla="*/ 998310 h 3387755"/>
              <a:gd name="connsiteX6726" fmla="*/ 1614440 w 7406330"/>
              <a:gd name="connsiteY6726" fmla="*/ 979619 h 3387755"/>
              <a:gd name="connsiteX6727" fmla="*/ 1619113 w 7406330"/>
              <a:gd name="connsiteY6727" fmla="*/ 981955 h 3387755"/>
              <a:gd name="connsiteX6728" fmla="*/ 1614440 w 7406330"/>
              <a:gd name="connsiteY6728" fmla="*/ 979619 h 3387755"/>
              <a:gd name="connsiteX6729" fmla="*/ 1654158 w 7406330"/>
              <a:gd name="connsiteY6729" fmla="*/ 893173 h 3387755"/>
              <a:gd name="connsiteX6730" fmla="*/ 1649486 w 7406330"/>
              <a:gd name="connsiteY6730" fmla="*/ 900182 h 3387755"/>
              <a:gd name="connsiteX6731" fmla="*/ 1654158 w 7406330"/>
              <a:gd name="connsiteY6731" fmla="*/ 893173 h 3387755"/>
              <a:gd name="connsiteX6732" fmla="*/ 1663504 w 7406330"/>
              <a:gd name="connsiteY6732" fmla="*/ 902518 h 3387755"/>
              <a:gd name="connsiteX6733" fmla="*/ 1656495 w 7406330"/>
              <a:gd name="connsiteY6733" fmla="*/ 911864 h 3387755"/>
              <a:gd name="connsiteX6734" fmla="*/ 1658831 w 7406330"/>
              <a:gd name="connsiteY6734" fmla="*/ 907191 h 3387755"/>
              <a:gd name="connsiteX6735" fmla="*/ 1649486 w 7406330"/>
              <a:gd name="connsiteY6735" fmla="*/ 909528 h 3387755"/>
              <a:gd name="connsiteX6736" fmla="*/ 1654158 w 7406330"/>
              <a:gd name="connsiteY6736" fmla="*/ 904855 h 3387755"/>
              <a:gd name="connsiteX6737" fmla="*/ 1672849 w 7406330"/>
              <a:gd name="connsiteY6737" fmla="*/ 893173 h 3387755"/>
              <a:gd name="connsiteX6738" fmla="*/ 1675186 w 7406330"/>
              <a:gd name="connsiteY6738" fmla="*/ 893173 h 3387755"/>
              <a:gd name="connsiteX6739" fmla="*/ 1663504 w 7406330"/>
              <a:gd name="connsiteY6739" fmla="*/ 902518 h 3387755"/>
              <a:gd name="connsiteX6740" fmla="*/ 1663504 w 7406330"/>
              <a:gd name="connsiteY6740" fmla="*/ 902518 h 3387755"/>
              <a:gd name="connsiteX6741" fmla="*/ 1663504 w 7406330"/>
              <a:gd name="connsiteY6741" fmla="*/ 900182 h 3387755"/>
              <a:gd name="connsiteX6742" fmla="*/ 1663504 w 7406330"/>
              <a:gd name="connsiteY6742" fmla="*/ 900182 h 3387755"/>
              <a:gd name="connsiteX6743" fmla="*/ 1663504 w 7406330"/>
              <a:gd name="connsiteY6743" fmla="*/ 900182 h 3387755"/>
              <a:gd name="connsiteX6744" fmla="*/ 1663504 w 7406330"/>
              <a:gd name="connsiteY6744" fmla="*/ 900182 h 3387755"/>
              <a:gd name="connsiteX6745" fmla="*/ 1663504 w 7406330"/>
              <a:gd name="connsiteY6745" fmla="*/ 900182 h 3387755"/>
              <a:gd name="connsiteX6746" fmla="*/ 1663504 w 7406330"/>
              <a:gd name="connsiteY6746" fmla="*/ 900182 h 3387755"/>
              <a:gd name="connsiteX6747" fmla="*/ 1929851 w 7406330"/>
              <a:gd name="connsiteY6747" fmla="*/ 909528 h 3387755"/>
              <a:gd name="connsiteX6748" fmla="*/ 1929851 w 7406330"/>
              <a:gd name="connsiteY6748" fmla="*/ 909528 h 3387755"/>
              <a:gd name="connsiteX6749" fmla="*/ 1929851 w 7406330"/>
              <a:gd name="connsiteY6749" fmla="*/ 909528 h 3387755"/>
              <a:gd name="connsiteX6750" fmla="*/ 1934524 w 7406330"/>
              <a:gd name="connsiteY6750" fmla="*/ 902518 h 3387755"/>
              <a:gd name="connsiteX6751" fmla="*/ 1932188 w 7406330"/>
              <a:gd name="connsiteY6751" fmla="*/ 909528 h 3387755"/>
              <a:gd name="connsiteX6752" fmla="*/ 1934524 w 7406330"/>
              <a:gd name="connsiteY6752" fmla="*/ 902518 h 3387755"/>
              <a:gd name="connsiteX6753" fmla="*/ 1934524 w 7406330"/>
              <a:gd name="connsiteY6753" fmla="*/ 902518 h 3387755"/>
              <a:gd name="connsiteX6754" fmla="*/ 1869105 w 7406330"/>
              <a:gd name="connsiteY6754" fmla="*/ 998310 h 3387755"/>
              <a:gd name="connsiteX6755" fmla="*/ 1871442 w 7406330"/>
              <a:gd name="connsiteY6755" fmla="*/ 993637 h 3387755"/>
              <a:gd name="connsiteX6756" fmla="*/ 1869105 w 7406330"/>
              <a:gd name="connsiteY6756" fmla="*/ 998310 h 3387755"/>
              <a:gd name="connsiteX6757" fmla="*/ 1880787 w 7406330"/>
              <a:gd name="connsiteY6757" fmla="*/ 998310 h 3387755"/>
              <a:gd name="connsiteX6758" fmla="*/ 1880787 w 7406330"/>
              <a:gd name="connsiteY6758" fmla="*/ 998310 h 3387755"/>
              <a:gd name="connsiteX6759" fmla="*/ 1880787 w 7406330"/>
              <a:gd name="connsiteY6759" fmla="*/ 998310 h 3387755"/>
              <a:gd name="connsiteX6760" fmla="*/ 1679859 w 7406330"/>
              <a:gd name="connsiteY6760" fmla="*/ 825418 h 3387755"/>
              <a:gd name="connsiteX6761" fmla="*/ 1675186 w 7406330"/>
              <a:gd name="connsiteY6761" fmla="*/ 830091 h 3387755"/>
              <a:gd name="connsiteX6762" fmla="*/ 1679859 w 7406330"/>
              <a:gd name="connsiteY6762" fmla="*/ 825418 h 3387755"/>
              <a:gd name="connsiteX6763" fmla="*/ 1661167 w 7406330"/>
              <a:gd name="connsiteY6763" fmla="*/ 876818 h 3387755"/>
              <a:gd name="connsiteX6764" fmla="*/ 1656495 w 7406330"/>
              <a:gd name="connsiteY6764" fmla="*/ 881491 h 3387755"/>
              <a:gd name="connsiteX6765" fmla="*/ 1661167 w 7406330"/>
              <a:gd name="connsiteY6765" fmla="*/ 876818 h 3387755"/>
              <a:gd name="connsiteX6766" fmla="*/ 1647149 w 7406330"/>
              <a:gd name="connsiteY6766" fmla="*/ 533370 h 3387755"/>
              <a:gd name="connsiteX6767" fmla="*/ 1670513 w 7406330"/>
              <a:gd name="connsiteY6767" fmla="*/ 519352 h 3387755"/>
              <a:gd name="connsiteX6768" fmla="*/ 1642477 w 7406330"/>
              <a:gd name="connsiteY6768" fmla="*/ 535706 h 3387755"/>
              <a:gd name="connsiteX6769" fmla="*/ 1647149 w 7406330"/>
              <a:gd name="connsiteY6769" fmla="*/ 533370 h 3387755"/>
              <a:gd name="connsiteX6770" fmla="*/ 1700886 w 7406330"/>
              <a:gd name="connsiteY6770" fmla="*/ 531033 h 3387755"/>
              <a:gd name="connsiteX6771" fmla="*/ 1700886 w 7406330"/>
              <a:gd name="connsiteY6771" fmla="*/ 531033 h 3387755"/>
              <a:gd name="connsiteX6772" fmla="*/ 1700886 w 7406330"/>
              <a:gd name="connsiteY6772" fmla="*/ 531033 h 3387755"/>
              <a:gd name="connsiteX6773" fmla="*/ 2027980 w 7406330"/>
              <a:gd name="connsiteY6773" fmla="*/ 372159 h 3387755"/>
              <a:gd name="connsiteX6774" fmla="*/ 2027980 w 7406330"/>
              <a:gd name="connsiteY6774" fmla="*/ 372159 h 3387755"/>
              <a:gd name="connsiteX6775" fmla="*/ 2027980 w 7406330"/>
              <a:gd name="connsiteY6775" fmla="*/ 372159 h 3387755"/>
              <a:gd name="connsiteX6776" fmla="*/ 2039661 w 7406330"/>
              <a:gd name="connsiteY6776" fmla="*/ 327768 h 3387755"/>
              <a:gd name="connsiteX6777" fmla="*/ 2039661 w 7406330"/>
              <a:gd name="connsiteY6777" fmla="*/ 327768 h 3387755"/>
              <a:gd name="connsiteX6778" fmla="*/ 2039661 w 7406330"/>
              <a:gd name="connsiteY6778" fmla="*/ 327768 h 3387755"/>
              <a:gd name="connsiteX6779" fmla="*/ 2041998 w 7406330"/>
              <a:gd name="connsiteY6779" fmla="*/ 374496 h 3387755"/>
              <a:gd name="connsiteX6780" fmla="*/ 2041998 w 7406330"/>
              <a:gd name="connsiteY6780" fmla="*/ 374496 h 3387755"/>
              <a:gd name="connsiteX6781" fmla="*/ 2041998 w 7406330"/>
              <a:gd name="connsiteY6781" fmla="*/ 374496 h 3387755"/>
              <a:gd name="connsiteX6782" fmla="*/ 1738268 w 7406330"/>
              <a:gd name="connsiteY6782" fmla="*/ 491315 h 3387755"/>
              <a:gd name="connsiteX6783" fmla="*/ 1738268 w 7406330"/>
              <a:gd name="connsiteY6783" fmla="*/ 491315 h 3387755"/>
              <a:gd name="connsiteX6784" fmla="*/ 1738268 w 7406330"/>
              <a:gd name="connsiteY6784" fmla="*/ 491315 h 3387755"/>
              <a:gd name="connsiteX6785" fmla="*/ 1707895 w 7406330"/>
              <a:gd name="connsiteY6785" fmla="*/ 507670 h 3387755"/>
              <a:gd name="connsiteX6786" fmla="*/ 1714904 w 7406330"/>
              <a:gd name="connsiteY6786" fmla="*/ 502997 h 3387755"/>
              <a:gd name="connsiteX6787" fmla="*/ 1707895 w 7406330"/>
              <a:gd name="connsiteY6787" fmla="*/ 505333 h 3387755"/>
              <a:gd name="connsiteX6788" fmla="*/ 1707895 w 7406330"/>
              <a:gd name="connsiteY6788" fmla="*/ 502997 h 3387755"/>
              <a:gd name="connsiteX6789" fmla="*/ 1747614 w 7406330"/>
              <a:gd name="connsiteY6789" fmla="*/ 484306 h 3387755"/>
              <a:gd name="connsiteX6790" fmla="*/ 1717241 w 7406330"/>
              <a:gd name="connsiteY6790" fmla="*/ 495988 h 3387755"/>
              <a:gd name="connsiteX6791" fmla="*/ 1733595 w 7406330"/>
              <a:gd name="connsiteY6791" fmla="*/ 484306 h 3387755"/>
              <a:gd name="connsiteX6792" fmla="*/ 1738268 w 7406330"/>
              <a:gd name="connsiteY6792" fmla="*/ 479633 h 3387755"/>
              <a:gd name="connsiteX6793" fmla="*/ 1763968 w 7406330"/>
              <a:gd name="connsiteY6793" fmla="*/ 465615 h 3387755"/>
              <a:gd name="connsiteX6794" fmla="*/ 1799014 w 7406330"/>
              <a:gd name="connsiteY6794" fmla="*/ 442251 h 3387755"/>
              <a:gd name="connsiteX6795" fmla="*/ 1780323 w 7406330"/>
              <a:gd name="connsiteY6795" fmla="*/ 449260 h 3387755"/>
              <a:gd name="connsiteX6796" fmla="*/ 1831723 w 7406330"/>
              <a:gd name="connsiteY6796" fmla="*/ 432905 h 3387755"/>
              <a:gd name="connsiteX6797" fmla="*/ 1850414 w 7406330"/>
              <a:gd name="connsiteY6797" fmla="*/ 430569 h 3387755"/>
              <a:gd name="connsiteX6798" fmla="*/ 1873778 w 7406330"/>
              <a:gd name="connsiteY6798" fmla="*/ 421223 h 3387755"/>
              <a:gd name="connsiteX6799" fmla="*/ 1880787 w 7406330"/>
              <a:gd name="connsiteY6799" fmla="*/ 421223 h 3387755"/>
              <a:gd name="connsiteX6800" fmla="*/ 1864433 w 7406330"/>
              <a:gd name="connsiteY6800" fmla="*/ 432905 h 3387755"/>
              <a:gd name="connsiteX6801" fmla="*/ 1904151 w 7406330"/>
              <a:gd name="connsiteY6801" fmla="*/ 418887 h 3387755"/>
              <a:gd name="connsiteX6802" fmla="*/ 1878451 w 7406330"/>
              <a:gd name="connsiteY6802" fmla="*/ 432905 h 3387755"/>
              <a:gd name="connsiteX6803" fmla="*/ 1932188 w 7406330"/>
              <a:gd name="connsiteY6803" fmla="*/ 416551 h 3387755"/>
              <a:gd name="connsiteX6804" fmla="*/ 1920506 w 7406330"/>
              <a:gd name="connsiteY6804" fmla="*/ 418887 h 3387755"/>
              <a:gd name="connsiteX6805" fmla="*/ 1929851 w 7406330"/>
              <a:gd name="connsiteY6805" fmla="*/ 414214 h 3387755"/>
              <a:gd name="connsiteX6806" fmla="*/ 1899479 w 7406330"/>
              <a:gd name="connsiteY6806" fmla="*/ 425896 h 3387755"/>
              <a:gd name="connsiteX6807" fmla="*/ 1913497 w 7406330"/>
              <a:gd name="connsiteY6807" fmla="*/ 414214 h 3387755"/>
              <a:gd name="connsiteX6808" fmla="*/ 1890133 w 7406330"/>
              <a:gd name="connsiteY6808" fmla="*/ 421223 h 3387755"/>
              <a:gd name="connsiteX6809" fmla="*/ 1981252 w 7406330"/>
              <a:gd name="connsiteY6809" fmla="*/ 381505 h 3387755"/>
              <a:gd name="connsiteX6810" fmla="*/ 1981252 w 7406330"/>
              <a:gd name="connsiteY6810" fmla="*/ 376832 h 3387755"/>
              <a:gd name="connsiteX6811" fmla="*/ 1960224 w 7406330"/>
              <a:gd name="connsiteY6811" fmla="*/ 381505 h 3387755"/>
              <a:gd name="connsiteX6812" fmla="*/ 1981252 w 7406330"/>
              <a:gd name="connsiteY6812" fmla="*/ 369823 h 3387755"/>
              <a:gd name="connsiteX6813" fmla="*/ 1967233 w 7406330"/>
              <a:gd name="connsiteY6813" fmla="*/ 372159 h 3387755"/>
              <a:gd name="connsiteX6814" fmla="*/ 1904151 w 7406330"/>
              <a:gd name="connsiteY6814" fmla="*/ 402532 h 3387755"/>
              <a:gd name="connsiteX6815" fmla="*/ 1908824 w 7406330"/>
              <a:gd name="connsiteY6815" fmla="*/ 397860 h 3387755"/>
              <a:gd name="connsiteX6816" fmla="*/ 1859760 w 7406330"/>
              <a:gd name="connsiteY6816" fmla="*/ 414214 h 3387755"/>
              <a:gd name="connsiteX6817" fmla="*/ 1862096 w 7406330"/>
              <a:gd name="connsiteY6817" fmla="*/ 409542 h 3387755"/>
              <a:gd name="connsiteX6818" fmla="*/ 1834060 w 7406330"/>
              <a:gd name="connsiteY6818" fmla="*/ 421223 h 3387755"/>
              <a:gd name="connsiteX6819" fmla="*/ 1964897 w 7406330"/>
              <a:gd name="connsiteY6819" fmla="*/ 355805 h 3387755"/>
              <a:gd name="connsiteX6820" fmla="*/ 1960224 w 7406330"/>
              <a:gd name="connsiteY6820" fmla="*/ 355805 h 3387755"/>
              <a:gd name="connsiteX6821" fmla="*/ 2053680 w 7406330"/>
              <a:gd name="connsiteY6821" fmla="*/ 316086 h 3387755"/>
              <a:gd name="connsiteX6822" fmla="*/ 2044334 w 7406330"/>
              <a:gd name="connsiteY6822" fmla="*/ 318423 h 3387755"/>
              <a:gd name="connsiteX6823" fmla="*/ 2074707 w 7406330"/>
              <a:gd name="connsiteY6823" fmla="*/ 306741 h 3387755"/>
              <a:gd name="connsiteX6824" fmla="*/ 2065362 w 7406330"/>
              <a:gd name="connsiteY6824" fmla="*/ 309077 h 3387755"/>
              <a:gd name="connsiteX6825" fmla="*/ 2137789 w 7406330"/>
              <a:gd name="connsiteY6825" fmla="*/ 283377 h 3387755"/>
              <a:gd name="connsiteX6826" fmla="*/ 2140126 w 7406330"/>
              <a:gd name="connsiteY6826" fmla="*/ 278704 h 3387755"/>
              <a:gd name="connsiteX6827" fmla="*/ 2200872 w 7406330"/>
              <a:gd name="connsiteY6827" fmla="*/ 260013 h 3387755"/>
              <a:gd name="connsiteX6828" fmla="*/ 2189190 w 7406330"/>
              <a:gd name="connsiteY6828" fmla="*/ 262349 h 3387755"/>
              <a:gd name="connsiteX6829" fmla="*/ 2308345 w 7406330"/>
              <a:gd name="connsiteY6829" fmla="*/ 220294 h 3387755"/>
              <a:gd name="connsiteX6830" fmla="*/ 2352736 w 7406330"/>
              <a:gd name="connsiteY6830" fmla="*/ 208613 h 3387755"/>
              <a:gd name="connsiteX6831" fmla="*/ 2373764 w 7406330"/>
              <a:gd name="connsiteY6831" fmla="*/ 203940 h 3387755"/>
              <a:gd name="connsiteX6832" fmla="*/ 2376100 w 7406330"/>
              <a:gd name="connsiteY6832" fmla="*/ 206276 h 3387755"/>
              <a:gd name="connsiteX6833" fmla="*/ 2406473 w 7406330"/>
              <a:gd name="connsiteY6833" fmla="*/ 199267 h 3387755"/>
              <a:gd name="connsiteX6834" fmla="*/ 2287318 w 7406330"/>
              <a:gd name="connsiteY6834" fmla="*/ 245995 h 3387755"/>
              <a:gd name="connsiteX6835" fmla="*/ 2329373 w 7406330"/>
              <a:gd name="connsiteY6835" fmla="*/ 234313 h 3387755"/>
              <a:gd name="connsiteX6836" fmla="*/ 2259281 w 7406330"/>
              <a:gd name="connsiteY6836" fmla="*/ 264686 h 3387755"/>
              <a:gd name="connsiteX6837" fmla="*/ 2228908 w 7406330"/>
              <a:gd name="connsiteY6837" fmla="*/ 278704 h 3387755"/>
              <a:gd name="connsiteX6838" fmla="*/ 2203208 w 7406330"/>
              <a:gd name="connsiteY6838" fmla="*/ 290386 h 3387755"/>
              <a:gd name="connsiteX6839" fmla="*/ 2109753 w 7406330"/>
              <a:gd name="connsiteY6839" fmla="*/ 330105 h 3387755"/>
              <a:gd name="connsiteX6840" fmla="*/ 2130780 w 7406330"/>
              <a:gd name="connsiteY6840" fmla="*/ 325432 h 3387755"/>
              <a:gd name="connsiteX6841" fmla="*/ 2072371 w 7406330"/>
              <a:gd name="connsiteY6841" fmla="*/ 353468 h 3387755"/>
              <a:gd name="connsiteX6842" fmla="*/ 2098071 w 7406330"/>
              <a:gd name="connsiteY6842" fmla="*/ 344123 h 3387755"/>
              <a:gd name="connsiteX6843" fmla="*/ 2060689 w 7406330"/>
              <a:gd name="connsiteY6843" fmla="*/ 358141 h 3387755"/>
              <a:gd name="connsiteX6844" fmla="*/ 2084053 w 7406330"/>
              <a:gd name="connsiteY6844" fmla="*/ 353468 h 3387755"/>
              <a:gd name="connsiteX6845" fmla="*/ 2056016 w 7406330"/>
              <a:gd name="connsiteY6845" fmla="*/ 369823 h 3387755"/>
              <a:gd name="connsiteX6846" fmla="*/ 2044334 w 7406330"/>
              <a:gd name="connsiteY6846" fmla="*/ 381505 h 3387755"/>
              <a:gd name="connsiteX6847" fmla="*/ 2006952 w 7406330"/>
              <a:gd name="connsiteY6847" fmla="*/ 397860 h 3387755"/>
              <a:gd name="connsiteX6848" fmla="*/ 1981252 w 7406330"/>
              <a:gd name="connsiteY6848" fmla="*/ 414214 h 3387755"/>
              <a:gd name="connsiteX6849" fmla="*/ 1957888 w 7406330"/>
              <a:gd name="connsiteY6849" fmla="*/ 430569 h 3387755"/>
              <a:gd name="connsiteX6850" fmla="*/ 1981252 w 7406330"/>
              <a:gd name="connsiteY6850" fmla="*/ 421223 h 3387755"/>
              <a:gd name="connsiteX6851" fmla="*/ 1950879 w 7406330"/>
              <a:gd name="connsiteY6851" fmla="*/ 439915 h 3387755"/>
              <a:gd name="connsiteX6852" fmla="*/ 1913497 w 7406330"/>
              <a:gd name="connsiteY6852" fmla="*/ 458606 h 3387755"/>
              <a:gd name="connsiteX6853" fmla="*/ 1885460 w 7406330"/>
              <a:gd name="connsiteY6853" fmla="*/ 470288 h 3387755"/>
              <a:gd name="connsiteX6854" fmla="*/ 1848078 w 7406330"/>
              <a:gd name="connsiteY6854" fmla="*/ 488979 h 3387755"/>
              <a:gd name="connsiteX6855" fmla="*/ 1806023 w 7406330"/>
              <a:gd name="connsiteY6855" fmla="*/ 507670 h 3387755"/>
              <a:gd name="connsiteX6856" fmla="*/ 1810696 w 7406330"/>
              <a:gd name="connsiteY6856" fmla="*/ 502997 h 3387755"/>
              <a:gd name="connsiteX6857" fmla="*/ 1768641 w 7406330"/>
              <a:gd name="connsiteY6857" fmla="*/ 526361 h 3387755"/>
              <a:gd name="connsiteX6858" fmla="*/ 1770978 w 7406330"/>
              <a:gd name="connsiteY6858" fmla="*/ 519352 h 3387755"/>
              <a:gd name="connsiteX6859" fmla="*/ 1763968 w 7406330"/>
              <a:gd name="connsiteY6859" fmla="*/ 524024 h 3387755"/>
              <a:gd name="connsiteX6860" fmla="*/ 1745277 w 7406330"/>
              <a:gd name="connsiteY6860" fmla="*/ 533370 h 3387755"/>
              <a:gd name="connsiteX6861" fmla="*/ 1810696 w 7406330"/>
              <a:gd name="connsiteY6861" fmla="*/ 491315 h 3387755"/>
              <a:gd name="connsiteX6862" fmla="*/ 1799014 w 7406330"/>
              <a:gd name="connsiteY6862" fmla="*/ 491315 h 3387755"/>
              <a:gd name="connsiteX6863" fmla="*/ 1843405 w 7406330"/>
              <a:gd name="connsiteY6863" fmla="*/ 472624 h 3387755"/>
              <a:gd name="connsiteX6864" fmla="*/ 1880787 w 7406330"/>
              <a:gd name="connsiteY6864" fmla="*/ 453933 h 3387755"/>
              <a:gd name="connsiteX6865" fmla="*/ 1848078 w 7406330"/>
              <a:gd name="connsiteY6865" fmla="*/ 467951 h 3387755"/>
              <a:gd name="connsiteX6866" fmla="*/ 1852751 w 7406330"/>
              <a:gd name="connsiteY6866" fmla="*/ 460942 h 3387755"/>
              <a:gd name="connsiteX6867" fmla="*/ 1880787 w 7406330"/>
              <a:gd name="connsiteY6867" fmla="*/ 442251 h 3387755"/>
              <a:gd name="connsiteX6868" fmla="*/ 1822378 w 7406330"/>
              <a:gd name="connsiteY6868" fmla="*/ 474960 h 3387755"/>
              <a:gd name="connsiteX6869" fmla="*/ 1845742 w 7406330"/>
              <a:gd name="connsiteY6869" fmla="*/ 456269 h 3387755"/>
              <a:gd name="connsiteX6870" fmla="*/ 1834060 w 7406330"/>
              <a:gd name="connsiteY6870" fmla="*/ 458606 h 3387755"/>
              <a:gd name="connsiteX6871" fmla="*/ 1810696 w 7406330"/>
              <a:gd name="connsiteY6871" fmla="*/ 479633 h 3387755"/>
              <a:gd name="connsiteX6872" fmla="*/ 1789668 w 7406330"/>
              <a:gd name="connsiteY6872" fmla="*/ 484306 h 3387755"/>
              <a:gd name="connsiteX6873" fmla="*/ 1731259 w 7406330"/>
              <a:gd name="connsiteY6873" fmla="*/ 514679 h 3387755"/>
              <a:gd name="connsiteX6874" fmla="*/ 1749950 w 7406330"/>
              <a:gd name="connsiteY6874" fmla="*/ 505333 h 3387755"/>
              <a:gd name="connsiteX6875" fmla="*/ 1724250 w 7406330"/>
              <a:gd name="connsiteY6875" fmla="*/ 514679 h 3387755"/>
              <a:gd name="connsiteX6876" fmla="*/ 1721913 w 7406330"/>
              <a:gd name="connsiteY6876" fmla="*/ 512342 h 3387755"/>
              <a:gd name="connsiteX6877" fmla="*/ 1766305 w 7406330"/>
              <a:gd name="connsiteY6877" fmla="*/ 488979 h 3387755"/>
              <a:gd name="connsiteX6878" fmla="*/ 1759296 w 7406330"/>
              <a:gd name="connsiteY6878" fmla="*/ 491315 h 3387755"/>
              <a:gd name="connsiteX6879" fmla="*/ 1766305 w 7406330"/>
              <a:gd name="connsiteY6879" fmla="*/ 486642 h 3387755"/>
              <a:gd name="connsiteX6880" fmla="*/ 1707895 w 7406330"/>
              <a:gd name="connsiteY6880" fmla="*/ 507670 h 3387755"/>
              <a:gd name="connsiteX6881" fmla="*/ 1707895 w 7406330"/>
              <a:gd name="connsiteY6881" fmla="*/ 507670 h 3387755"/>
              <a:gd name="connsiteX6882" fmla="*/ 1859760 w 7406330"/>
              <a:gd name="connsiteY6882" fmla="*/ 460942 h 3387755"/>
              <a:gd name="connsiteX6883" fmla="*/ 1864433 w 7406330"/>
              <a:gd name="connsiteY6883" fmla="*/ 460942 h 3387755"/>
              <a:gd name="connsiteX6884" fmla="*/ 1859760 w 7406330"/>
              <a:gd name="connsiteY6884" fmla="*/ 460942 h 3387755"/>
              <a:gd name="connsiteX6885" fmla="*/ 1871442 w 7406330"/>
              <a:gd name="connsiteY6885" fmla="*/ 470288 h 3387755"/>
              <a:gd name="connsiteX6886" fmla="*/ 1871442 w 7406330"/>
              <a:gd name="connsiteY6886" fmla="*/ 470288 h 3387755"/>
              <a:gd name="connsiteX6887" fmla="*/ 1871442 w 7406330"/>
              <a:gd name="connsiteY6887" fmla="*/ 470288 h 3387755"/>
              <a:gd name="connsiteX6888" fmla="*/ 1887797 w 7406330"/>
              <a:gd name="connsiteY6888" fmla="*/ 460942 h 3387755"/>
              <a:gd name="connsiteX6889" fmla="*/ 1887797 w 7406330"/>
              <a:gd name="connsiteY6889" fmla="*/ 460942 h 3387755"/>
              <a:gd name="connsiteX6890" fmla="*/ 1887797 w 7406330"/>
              <a:gd name="connsiteY6890" fmla="*/ 460942 h 3387755"/>
              <a:gd name="connsiteX6891" fmla="*/ 2233581 w 7406330"/>
              <a:gd name="connsiteY6891" fmla="*/ 245995 h 3387755"/>
              <a:gd name="connsiteX6892" fmla="*/ 2233581 w 7406330"/>
              <a:gd name="connsiteY6892" fmla="*/ 245995 h 3387755"/>
              <a:gd name="connsiteX6893" fmla="*/ 2233581 w 7406330"/>
              <a:gd name="connsiteY6893" fmla="*/ 245995 h 3387755"/>
              <a:gd name="connsiteX6894" fmla="*/ 2233581 w 7406330"/>
              <a:gd name="connsiteY6894" fmla="*/ 245995 h 3387755"/>
              <a:gd name="connsiteX6895" fmla="*/ 2165826 w 7406330"/>
              <a:gd name="connsiteY6895" fmla="*/ 302068 h 3387755"/>
              <a:gd name="connsiteX6896" fmla="*/ 2172835 w 7406330"/>
              <a:gd name="connsiteY6896" fmla="*/ 299732 h 3387755"/>
              <a:gd name="connsiteX6897" fmla="*/ 2165826 w 7406330"/>
              <a:gd name="connsiteY6897" fmla="*/ 302068 h 3387755"/>
              <a:gd name="connsiteX6898" fmla="*/ 2140126 w 7406330"/>
              <a:gd name="connsiteY6898" fmla="*/ 283377 h 3387755"/>
              <a:gd name="connsiteX6899" fmla="*/ 2140126 w 7406330"/>
              <a:gd name="connsiteY6899" fmla="*/ 283377 h 3387755"/>
              <a:gd name="connsiteX6900" fmla="*/ 2140126 w 7406330"/>
              <a:gd name="connsiteY6900" fmla="*/ 283377 h 3387755"/>
              <a:gd name="connsiteX6901" fmla="*/ 2004616 w 7406330"/>
              <a:gd name="connsiteY6901" fmla="*/ 393187 h 3387755"/>
              <a:gd name="connsiteX6902" fmla="*/ 1997606 w 7406330"/>
              <a:gd name="connsiteY6902" fmla="*/ 395523 h 3387755"/>
              <a:gd name="connsiteX6903" fmla="*/ 2004616 w 7406330"/>
              <a:gd name="connsiteY6903" fmla="*/ 393187 h 3387755"/>
              <a:gd name="connsiteX6904" fmla="*/ 2004616 w 7406330"/>
              <a:gd name="connsiteY6904" fmla="*/ 393187 h 3387755"/>
              <a:gd name="connsiteX6905" fmla="*/ 2044334 w 7406330"/>
              <a:gd name="connsiteY6905" fmla="*/ 374496 h 3387755"/>
              <a:gd name="connsiteX6906" fmla="*/ 2034989 w 7406330"/>
              <a:gd name="connsiteY6906" fmla="*/ 376832 h 3387755"/>
              <a:gd name="connsiteX6907" fmla="*/ 2044334 w 7406330"/>
              <a:gd name="connsiteY6907" fmla="*/ 374496 h 3387755"/>
              <a:gd name="connsiteX6908" fmla="*/ 2044334 w 7406330"/>
              <a:gd name="connsiteY6908" fmla="*/ 374496 h 3387755"/>
              <a:gd name="connsiteX6909" fmla="*/ 2041998 w 7406330"/>
              <a:gd name="connsiteY6909" fmla="*/ 365150 h 3387755"/>
              <a:gd name="connsiteX6910" fmla="*/ 2027980 w 7406330"/>
              <a:gd name="connsiteY6910" fmla="*/ 372159 h 3387755"/>
              <a:gd name="connsiteX6911" fmla="*/ 2025643 w 7406330"/>
              <a:gd name="connsiteY6911" fmla="*/ 374496 h 3387755"/>
              <a:gd name="connsiteX6912" fmla="*/ 2041998 w 7406330"/>
              <a:gd name="connsiteY6912" fmla="*/ 365150 h 3387755"/>
              <a:gd name="connsiteX6913" fmla="*/ 2041998 w 7406330"/>
              <a:gd name="connsiteY6913" fmla="*/ 365150 h 3387755"/>
              <a:gd name="connsiteX6914" fmla="*/ 2058352 w 7406330"/>
              <a:gd name="connsiteY6914" fmla="*/ 353468 h 3387755"/>
              <a:gd name="connsiteX6915" fmla="*/ 2049007 w 7406330"/>
              <a:gd name="connsiteY6915" fmla="*/ 358141 h 3387755"/>
              <a:gd name="connsiteX6916" fmla="*/ 2058352 w 7406330"/>
              <a:gd name="connsiteY6916" fmla="*/ 353468 h 3387755"/>
              <a:gd name="connsiteX6917" fmla="*/ 2058352 w 7406330"/>
              <a:gd name="connsiteY6917" fmla="*/ 353468 h 3387755"/>
              <a:gd name="connsiteX6918" fmla="*/ 2067698 w 7406330"/>
              <a:gd name="connsiteY6918" fmla="*/ 330105 h 3387755"/>
              <a:gd name="connsiteX6919" fmla="*/ 2081716 w 7406330"/>
              <a:gd name="connsiteY6919" fmla="*/ 323095 h 3387755"/>
              <a:gd name="connsiteX6920" fmla="*/ 2067698 w 7406330"/>
              <a:gd name="connsiteY6920" fmla="*/ 330105 h 3387755"/>
              <a:gd name="connsiteX6921" fmla="*/ 2058352 w 7406330"/>
              <a:gd name="connsiteY6921" fmla="*/ 323095 h 3387755"/>
              <a:gd name="connsiteX6922" fmla="*/ 2058352 w 7406330"/>
              <a:gd name="connsiteY6922" fmla="*/ 323095 h 3387755"/>
              <a:gd name="connsiteX6923" fmla="*/ 2058352 w 7406330"/>
              <a:gd name="connsiteY6923" fmla="*/ 323095 h 3387755"/>
              <a:gd name="connsiteX6924" fmla="*/ 2032652 w 7406330"/>
              <a:gd name="connsiteY6924" fmla="*/ 330105 h 3387755"/>
              <a:gd name="connsiteX6925" fmla="*/ 2051343 w 7406330"/>
              <a:gd name="connsiteY6925" fmla="*/ 323095 h 3387755"/>
              <a:gd name="connsiteX6926" fmla="*/ 2039661 w 7406330"/>
              <a:gd name="connsiteY6926" fmla="*/ 327768 h 3387755"/>
              <a:gd name="connsiteX6927" fmla="*/ 2032652 w 7406330"/>
              <a:gd name="connsiteY6927" fmla="*/ 330105 h 3387755"/>
              <a:gd name="connsiteX6928" fmla="*/ 2032652 w 7406330"/>
              <a:gd name="connsiteY6928" fmla="*/ 330105 h 3387755"/>
              <a:gd name="connsiteX6929" fmla="*/ 1932188 w 7406330"/>
              <a:gd name="connsiteY6929" fmla="*/ 386178 h 3387755"/>
              <a:gd name="connsiteX6930" fmla="*/ 1918169 w 7406330"/>
              <a:gd name="connsiteY6930" fmla="*/ 393187 h 3387755"/>
              <a:gd name="connsiteX6931" fmla="*/ 1932188 w 7406330"/>
              <a:gd name="connsiteY6931" fmla="*/ 386178 h 3387755"/>
              <a:gd name="connsiteX6932" fmla="*/ 1932188 w 7406330"/>
              <a:gd name="connsiteY6932" fmla="*/ 386178 h 3387755"/>
              <a:gd name="connsiteX6933" fmla="*/ 1950879 w 7406330"/>
              <a:gd name="connsiteY6933" fmla="*/ 374496 h 3387755"/>
              <a:gd name="connsiteX6934" fmla="*/ 1927515 w 7406330"/>
              <a:gd name="connsiteY6934" fmla="*/ 386178 h 3387755"/>
              <a:gd name="connsiteX6935" fmla="*/ 1929851 w 7406330"/>
              <a:gd name="connsiteY6935" fmla="*/ 383841 h 3387755"/>
              <a:gd name="connsiteX6936" fmla="*/ 1906488 w 7406330"/>
              <a:gd name="connsiteY6936" fmla="*/ 395523 h 3387755"/>
              <a:gd name="connsiteX6937" fmla="*/ 1950879 w 7406330"/>
              <a:gd name="connsiteY6937" fmla="*/ 374496 h 3387755"/>
              <a:gd name="connsiteX6938" fmla="*/ 1950879 w 7406330"/>
              <a:gd name="connsiteY6938" fmla="*/ 374496 h 3387755"/>
              <a:gd name="connsiteX6939" fmla="*/ 1969570 w 7406330"/>
              <a:gd name="connsiteY6939" fmla="*/ 358141 h 3387755"/>
              <a:gd name="connsiteX6940" fmla="*/ 1948542 w 7406330"/>
              <a:gd name="connsiteY6940" fmla="*/ 365150 h 3387755"/>
              <a:gd name="connsiteX6941" fmla="*/ 1969570 w 7406330"/>
              <a:gd name="connsiteY6941" fmla="*/ 358141 h 3387755"/>
              <a:gd name="connsiteX6942" fmla="*/ 1969570 w 7406330"/>
              <a:gd name="connsiteY6942" fmla="*/ 358141 h 3387755"/>
              <a:gd name="connsiteX6943" fmla="*/ 1990597 w 7406330"/>
              <a:gd name="connsiteY6943" fmla="*/ 365150 h 3387755"/>
              <a:gd name="connsiteX6944" fmla="*/ 2032652 w 7406330"/>
              <a:gd name="connsiteY6944" fmla="*/ 348796 h 3387755"/>
              <a:gd name="connsiteX6945" fmla="*/ 2056016 w 7406330"/>
              <a:gd name="connsiteY6945" fmla="*/ 332441 h 3387755"/>
              <a:gd name="connsiteX6946" fmla="*/ 1990597 w 7406330"/>
              <a:gd name="connsiteY6946" fmla="*/ 365150 h 3387755"/>
              <a:gd name="connsiteX6947" fmla="*/ 1990597 w 7406330"/>
              <a:gd name="connsiteY6947" fmla="*/ 365150 h 3387755"/>
              <a:gd name="connsiteX6948" fmla="*/ 1950879 w 7406330"/>
              <a:gd name="connsiteY6948" fmla="*/ 402532 h 3387755"/>
              <a:gd name="connsiteX6949" fmla="*/ 1950879 w 7406330"/>
              <a:gd name="connsiteY6949" fmla="*/ 402532 h 3387755"/>
              <a:gd name="connsiteX6950" fmla="*/ 1950879 w 7406330"/>
              <a:gd name="connsiteY6950" fmla="*/ 402532 h 3387755"/>
              <a:gd name="connsiteX6951" fmla="*/ 1941533 w 7406330"/>
              <a:gd name="connsiteY6951" fmla="*/ 428233 h 3387755"/>
              <a:gd name="connsiteX6952" fmla="*/ 1941533 w 7406330"/>
              <a:gd name="connsiteY6952" fmla="*/ 428233 h 3387755"/>
              <a:gd name="connsiteX6953" fmla="*/ 1948542 w 7406330"/>
              <a:gd name="connsiteY6953" fmla="*/ 425896 h 3387755"/>
              <a:gd name="connsiteX6954" fmla="*/ 1941533 w 7406330"/>
              <a:gd name="connsiteY6954" fmla="*/ 428233 h 3387755"/>
              <a:gd name="connsiteX6955" fmla="*/ 1920506 w 7406330"/>
              <a:gd name="connsiteY6955" fmla="*/ 435242 h 3387755"/>
              <a:gd name="connsiteX6956" fmla="*/ 1939197 w 7406330"/>
              <a:gd name="connsiteY6956" fmla="*/ 430569 h 3387755"/>
              <a:gd name="connsiteX6957" fmla="*/ 1920506 w 7406330"/>
              <a:gd name="connsiteY6957" fmla="*/ 435242 h 3387755"/>
              <a:gd name="connsiteX6958" fmla="*/ 1920506 w 7406330"/>
              <a:gd name="connsiteY6958" fmla="*/ 435242 h 3387755"/>
              <a:gd name="connsiteX6959" fmla="*/ 1897142 w 7406330"/>
              <a:gd name="connsiteY6959" fmla="*/ 442251 h 3387755"/>
              <a:gd name="connsiteX6960" fmla="*/ 1915833 w 7406330"/>
              <a:gd name="connsiteY6960" fmla="*/ 428233 h 3387755"/>
              <a:gd name="connsiteX6961" fmla="*/ 1906488 w 7406330"/>
              <a:gd name="connsiteY6961" fmla="*/ 435242 h 3387755"/>
              <a:gd name="connsiteX6962" fmla="*/ 1897142 w 7406330"/>
              <a:gd name="connsiteY6962" fmla="*/ 442251 h 3387755"/>
              <a:gd name="connsiteX6963" fmla="*/ 1897142 w 7406330"/>
              <a:gd name="connsiteY6963" fmla="*/ 442251 h 3387755"/>
              <a:gd name="connsiteX6964" fmla="*/ 1726586 w 7406330"/>
              <a:gd name="connsiteY6964" fmla="*/ 495988 h 3387755"/>
              <a:gd name="connsiteX6965" fmla="*/ 1740604 w 7406330"/>
              <a:gd name="connsiteY6965" fmla="*/ 488979 h 3387755"/>
              <a:gd name="connsiteX6966" fmla="*/ 1726586 w 7406330"/>
              <a:gd name="connsiteY6966" fmla="*/ 495988 h 3387755"/>
              <a:gd name="connsiteX6967" fmla="*/ 1726586 w 7406330"/>
              <a:gd name="connsiteY6967" fmla="*/ 495988 h 3387755"/>
              <a:gd name="connsiteX6968" fmla="*/ 1436875 w 7406330"/>
              <a:gd name="connsiteY6968" fmla="*/ 668880 h 3387755"/>
              <a:gd name="connsiteX6969" fmla="*/ 1362111 w 7406330"/>
              <a:gd name="connsiteY6969" fmla="*/ 715608 h 3387755"/>
              <a:gd name="connsiteX6970" fmla="*/ 1436875 w 7406330"/>
              <a:gd name="connsiteY6970" fmla="*/ 668880 h 3387755"/>
              <a:gd name="connsiteX6971" fmla="*/ 1436875 w 7406330"/>
              <a:gd name="connsiteY6971" fmla="*/ 668880 h 3387755"/>
              <a:gd name="connsiteX6972" fmla="*/ 974271 w 7406330"/>
              <a:gd name="connsiteY6972" fmla="*/ 1087093 h 3387755"/>
              <a:gd name="connsiteX6973" fmla="*/ 985953 w 7406330"/>
              <a:gd name="connsiteY6973" fmla="*/ 1070738 h 3387755"/>
              <a:gd name="connsiteX6974" fmla="*/ 1016326 w 7406330"/>
              <a:gd name="connsiteY6974" fmla="*/ 1035692 h 3387755"/>
              <a:gd name="connsiteX6975" fmla="*/ 1023335 w 7406330"/>
              <a:gd name="connsiteY6975" fmla="*/ 1026347 h 3387755"/>
              <a:gd name="connsiteX6976" fmla="*/ 1044363 w 7406330"/>
              <a:gd name="connsiteY6976" fmla="*/ 998310 h 3387755"/>
              <a:gd name="connsiteX6977" fmla="*/ 1093427 w 7406330"/>
              <a:gd name="connsiteY6977" fmla="*/ 953919 h 3387755"/>
              <a:gd name="connsiteX6978" fmla="*/ 1142491 w 7406330"/>
              <a:gd name="connsiteY6978" fmla="*/ 925882 h 3387755"/>
              <a:gd name="connsiteX6979" fmla="*/ 1196228 w 7406330"/>
              <a:gd name="connsiteY6979" fmla="*/ 895509 h 3387755"/>
              <a:gd name="connsiteX6980" fmla="*/ 1142491 w 7406330"/>
              <a:gd name="connsiteY6980" fmla="*/ 944573 h 3387755"/>
              <a:gd name="connsiteX6981" fmla="*/ 1212582 w 7406330"/>
              <a:gd name="connsiteY6981" fmla="*/ 888500 h 3387755"/>
              <a:gd name="connsiteX6982" fmla="*/ 1189218 w 7406330"/>
              <a:gd name="connsiteY6982" fmla="*/ 914200 h 3387755"/>
              <a:gd name="connsiteX6983" fmla="*/ 1254637 w 7406330"/>
              <a:gd name="connsiteY6983" fmla="*/ 867473 h 3387755"/>
              <a:gd name="connsiteX6984" fmla="*/ 1247628 w 7406330"/>
              <a:gd name="connsiteY6984" fmla="*/ 876818 h 3387755"/>
              <a:gd name="connsiteX6985" fmla="*/ 1278001 w 7406330"/>
              <a:gd name="connsiteY6985" fmla="*/ 853454 h 3387755"/>
              <a:gd name="connsiteX6986" fmla="*/ 1268655 w 7406330"/>
              <a:gd name="connsiteY6986" fmla="*/ 855791 h 3387755"/>
              <a:gd name="connsiteX6987" fmla="*/ 1301365 w 7406330"/>
              <a:gd name="connsiteY6987" fmla="*/ 841772 h 3387755"/>
              <a:gd name="connsiteX6988" fmla="*/ 1292019 w 7406330"/>
              <a:gd name="connsiteY6988" fmla="*/ 855791 h 3387755"/>
              <a:gd name="connsiteX6989" fmla="*/ 1289683 w 7406330"/>
              <a:gd name="connsiteY6989" fmla="*/ 860464 h 3387755"/>
              <a:gd name="connsiteX6990" fmla="*/ 1324729 w 7406330"/>
              <a:gd name="connsiteY6990" fmla="*/ 813736 h 3387755"/>
              <a:gd name="connsiteX6991" fmla="*/ 1364447 w 7406330"/>
              <a:gd name="connsiteY6991" fmla="*/ 795045 h 3387755"/>
              <a:gd name="connsiteX6992" fmla="*/ 1345756 w 7406330"/>
              <a:gd name="connsiteY6992" fmla="*/ 834763 h 3387755"/>
              <a:gd name="connsiteX6993" fmla="*/ 1394820 w 7406330"/>
              <a:gd name="connsiteY6993" fmla="*/ 820745 h 3387755"/>
              <a:gd name="connsiteX6994" fmla="*/ 1373793 w 7406330"/>
              <a:gd name="connsiteY6994" fmla="*/ 839436 h 3387755"/>
              <a:gd name="connsiteX6995" fmla="*/ 1366783 w 7406330"/>
              <a:gd name="connsiteY6995" fmla="*/ 848782 h 3387755"/>
              <a:gd name="connsiteX6996" fmla="*/ 1364447 w 7406330"/>
              <a:gd name="connsiteY6996" fmla="*/ 855791 h 3387755"/>
              <a:gd name="connsiteX6997" fmla="*/ 1371456 w 7406330"/>
              <a:gd name="connsiteY6997" fmla="*/ 851118 h 3387755"/>
              <a:gd name="connsiteX6998" fmla="*/ 1329401 w 7406330"/>
              <a:gd name="connsiteY6998" fmla="*/ 883827 h 3387755"/>
              <a:gd name="connsiteX6999" fmla="*/ 1299028 w 7406330"/>
              <a:gd name="connsiteY6999" fmla="*/ 900182 h 3387755"/>
              <a:gd name="connsiteX7000" fmla="*/ 1275664 w 7406330"/>
              <a:gd name="connsiteY7000" fmla="*/ 914200 h 3387755"/>
              <a:gd name="connsiteX7001" fmla="*/ 1280337 w 7406330"/>
              <a:gd name="connsiteY7001" fmla="*/ 907191 h 3387755"/>
              <a:gd name="connsiteX7002" fmla="*/ 1175200 w 7406330"/>
              <a:gd name="connsiteY7002" fmla="*/ 998310 h 3387755"/>
              <a:gd name="connsiteX7003" fmla="*/ 1168191 w 7406330"/>
              <a:gd name="connsiteY7003" fmla="*/ 1002983 h 3387755"/>
              <a:gd name="connsiteX7004" fmla="*/ 1133145 w 7406330"/>
              <a:gd name="connsiteY7004" fmla="*/ 1028683 h 3387755"/>
              <a:gd name="connsiteX7005" fmla="*/ 1137818 w 7406330"/>
              <a:gd name="connsiteY7005" fmla="*/ 1012328 h 3387755"/>
              <a:gd name="connsiteX7006" fmla="*/ 1086418 w 7406330"/>
              <a:gd name="connsiteY7006" fmla="*/ 1042701 h 3387755"/>
              <a:gd name="connsiteX7007" fmla="*/ 1198564 w 7406330"/>
              <a:gd name="connsiteY7007" fmla="*/ 949246 h 3387755"/>
              <a:gd name="connsiteX7008" fmla="*/ 1140154 w 7406330"/>
              <a:gd name="connsiteY7008" fmla="*/ 984292 h 3387755"/>
              <a:gd name="connsiteX7009" fmla="*/ 1086418 w 7406330"/>
              <a:gd name="connsiteY7009" fmla="*/ 1019338 h 3387755"/>
              <a:gd name="connsiteX7010" fmla="*/ 1137818 w 7406330"/>
              <a:gd name="connsiteY7010" fmla="*/ 970274 h 3387755"/>
              <a:gd name="connsiteX7011" fmla="*/ 1140154 w 7406330"/>
              <a:gd name="connsiteY7011" fmla="*/ 967937 h 3387755"/>
              <a:gd name="connsiteX7012" fmla="*/ 1107445 w 7406330"/>
              <a:gd name="connsiteY7012" fmla="*/ 991301 h 3387755"/>
              <a:gd name="connsiteX7013" fmla="*/ 1088754 w 7406330"/>
              <a:gd name="connsiteY7013" fmla="*/ 1005319 h 3387755"/>
              <a:gd name="connsiteX7014" fmla="*/ 1112118 w 7406330"/>
              <a:gd name="connsiteY7014" fmla="*/ 972610 h 3387755"/>
              <a:gd name="connsiteX7015" fmla="*/ 1128472 w 7406330"/>
              <a:gd name="connsiteY7015" fmla="*/ 956255 h 3387755"/>
              <a:gd name="connsiteX7016" fmla="*/ 999971 w 7406330"/>
              <a:gd name="connsiteY7016" fmla="*/ 1077747 h 3387755"/>
              <a:gd name="connsiteX7017" fmla="*/ 974271 w 7406330"/>
              <a:gd name="connsiteY7017" fmla="*/ 1087093 h 3387755"/>
              <a:gd name="connsiteX7018" fmla="*/ 1341083 w 7406330"/>
              <a:gd name="connsiteY7018" fmla="*/ 862800 h 3387755"/>
              <a:gd name="connsiteX7019" fmla="*/ 1352765 w 7406330"/>
              <a:gd name="connsiteY7019" fmla="*/ 858127 h 3387755"/>
              <a:gd name="connsiteX7020" fmla="*/ 1341083 w 7406330"/>
              <a:gd name="connsiteY7020" fmla="*/ 862800 h 3387755"/>
              <a:gd name="connsiteX7021" fmla="*/ 1341083 w 7406330"/>
              <a:gd name="connsiteY7021" fmla="*/ 862800 h 3387755"/>
              <a:gd name="connsiteX7022" fmla="*/ 1128472 w 7406330"/>
              <a:gd name="connsiteY7022" fmla="*/ 902518 h 3387755"/>
              <a:gd name="connsiteX7023" fmla="*/ 1217255 w 7406330"/>
              <a:gd name="connsiteY7023" fmla="*/ 825418 h 3387755"/>
              <a:gd name="connsiteX7024" fmla="*/ 1294356 w 7406330"/>
              <a:gd name="connsiteY7024" fmla="*/ 774017 h 3387755"/>
              <a:gd name="connsiteX7025" fmla="*/ 1280337 w 7406330"/>
              <a:gd name="connsiteY7025" fmla="*/ 788036 h 3387755"/>
              <a:gd name="connsiteX7026" fmla="*/ 1254637 w 7406330"/>
              <a:gd name="connsiteY7026" fmla="*/ 811399 h 3387755"/>
              <a:gd name="connsiteX7027" fmla="*/ 1233610 w 7406330"/>
              <a:gd name="connsiteY7027" fmla="*/ 823081 h 3387755"/>
              <a:gd name="connsiteX7028" fmla="*/ 1163518 w 7406330"/>
              <a:gd name="connsiteY7028" fmla="*/ 883827 h 3387755"/>
              <a:gd name="connsiteX7029" fmla="*/ 1168191 w 7406330"/>
              <a:gd name="connsiteY7029" fmla="*/ 879155 h 3387755"/>
              <a:gd name="connsiteX7030" fmla="*/ 1165855 w 7406330"/>
              <a:gd name="connsiteY7030" fmla="*/ 879155 h 3387755"/>
              <a:gd name="connsiteX7031" fmla="*/ 1154173 w 7406330"/>
              <a:gd name="connsiteY7031" fmla="*/ 890837 h 3387755"/>
              <a:gd name="connsiteX7032" fmla="*/ 1126136 w 7406330"/>
              <a:gd name="connsiteY7032" fmla="*/ 909528 h 3387755"/>
              <a:gd name="connsiteX7033" fmla="*/ 1128472 w 7406330"/>
              <a:gd name="connsiteY7033" fmla="*/ 902518 h 3387755"/>
              <a:gd name="connsiteX7034" fmla="*/ 1130809 w 7406330"/>
              <a:gd name="connsiteY7034" fmla="*/ 902518 h 3387755"/>
              <a:gd name="connsiteX7035" fmla="*/ 1130809 w 7406330"/>
              <a:gd name="connsiteY7035" fmla="*/ 902518 h 3387755"/>
              <a:gd name="connsiteX7036" fmla="*/ 1130809 w 7406330"/>
              <a:gd name="connsiteY7036" fmla="*/ 902518 h 3387755"/>
              <a:gd name="connsiteX7037" fmla="*/ 1198564 w 7406330"/>
              <a:gd name="connsiteY7037" fmla="*/ 862800 h 3387755"/>
              <a:gd name="connsiteX7038" fmla="*/ 1198564 w 7406330"/>
              <a:gd name="connsiteY7038" fmla="*/ 862800 h 3387755"/>
              <a:gd name="connsiteX7039" fmla="*/ 1198564 w 7406330"/>
              <a:gd name="connsiteY7039" fmla="*/ 862800 h 3387755"/>
              <a:gd name="connsiteX7040" fmla="*/ 1198564 w 7406330"/>
              <a:gd name="connsiteY7040" fmla="*/ 860464 h 3387755"/>
              <a:gd name="connsiteX7041" fmla="*/ 1175200 w 7406330"/>
              <a:gd name="connsiteY7041" fmla="*/ 876818 h 3387755"/>
              <a:gd name="connsiteX7042" fmla="*/ 1221928 w 7406330"/>
              <a:gd name="connsiteY7042" fmla="*/ 834763 h 3387755"/>
              <a:gd name="connsiteX7043" fmla="*/ 1198564 w 7406330"/>
              <a:gd name="connsiteY7043" fmla="*/ 860464 h 3387755"/>
              <a:gd name="connsiteX7044" fmla="*/ 1198564 w 7406330"/>
              <a:gd name="connsiteY7044" fmla="*/ 860464 h 3387755"/>
              <a:gd name="connsiteX7045" fmla="*/ 1198564 w 7406330"/>
              <a:gd name="connsiteY7045" fmla="*/ 860464 h 3387755"/>
              <a:gd name="connsiteX7046" fmla="*/ 1198564 w 7406330"/>
              <a:gd name="connsiteY7046" fmla="*/ 860464 h 3387755"/>
              <a:gd name="connsiteX7047" fmla="*/ 1198564 w 7406330"/>
              <a:gd name="connsiteY7047" fmla="*/ 862800 h 3387755"/>
              <a:gd name="connsiteX7048" fmla="*/ 1198564 w 7406330"/>
              <a:gd name="connsiteY7048" fmla="*/ 862800 h 3387755"/>
              <a:gd name="connsiteX7049" fmla="*/ 1198564 w 7406330"/>
              <a:gd name="connsiteY7049" fmla="*/ 862800 h 3387755"/>
              <a:gd name="connsiteX7050" fmla="*/ 1317719 w 7406330"/>
              <a:gd name="connsiteY7050" fmla="*/ 767008 h 3387755"/>
              <a:gd name="connsiteX7051" fmla="*/ 1289683 w 7406330"/>
              <a:gd name="connsiteY7051" fmla="*/ 785699 h 3387755"/>
              <a:gd name="connsiteX7052" fmla="*/ 1317719 w 7406330"/>
              <a:gd name="connsiteY7052" fmla="*/ 767008 h 3387755"/>
              <a:gd name="connsiteX7053" fmla="*/ 1322392 w 7406330"/>
              <a:gd name="connsiteY7053" fmla="*/ 776354 h 3387755"/>
              <a:gd name="connsiteX7054" fmla="*/ 1322392 w 7406330"/>
              <a:gd name="connsiteY7054" fmla="*/ 781026 h 3387755"/>
              <a:gd name="connsiteX7055" fmla="*/ 1350429 w 7406330"/>
              <a:gd name="connsiteY7055" fmla="*/ 757663 h 3387755"/>
              <a:gd name="connsiteX7056" fmla="*/ 1369120 w 7406330"/>
              <a:gd name="connsiteY7056" fmla="*/ 741308 h 3387755"/>
              <a:gd name="connsiteX7057" fmla="*/ 1357438 w 7406330"/>
              <a:gd name="connsiteY7057" fmla="*/ 745981 h 3387755"/>
              <a:gd name="connsiteX7058" fmla="*/ 1401829 w 7406330"/>
              <a:gd name="connsiteY7058" fmla="*/ 713271 h 3387755"/>
              <a:gd name="connsiteX7059" fmla="*/ 1394820 w 7406330"/>
              <a:gd name="connsiteY7059" fmla="*/ 724953 h 3387755"/>
              <a:gd name="connsiteX7060" fmla="*/ 1392484 w 7406330"/>
              <a:gd name="connsiteY7060" fmla="*/ 731962 h 3387755"/>
              <a:gd name="connsiteX7061" fmla="*/ 1434538 w 7406330"/>
              <a:gd name="connsiteY7061" fmla="*/ 708599 h 3387755"/>
              <a:gd name="connsiteX7062" fmla="*/ 1348092 w 7406330"/>
              <a:gd name="connsiteY7062" fmla="*/ 774017 h 3387755"/>
              <a:gd name="connsiteX7063" fmla="*/ 1240619 w 7406330"/>
              <a:gd name="connsiteY7063" fmla="*/ 848782 h 3387755"/>
              <a:gd name="connsiteX7064" fmla="*/ 1315383 w 7406330"/>
              <a:gd name="connsiteY7064" fmla="*/ 790372 h 3387755"/>
              <a:gd name="connsiteX7065" fmla="*/ 1259310 w 7406330"/>
              <a:gd name="connsiteY7065" fmla="*/ 827754 h 3387755"/>
              <a:gd name="connsiteX7066" fmla="*/ 1263983 w 7406330"/>
              <a:gd name="connsiteY7066" fmla="*/ 823081 h 3387755"/>
              <a:gd name="connsiteX7067" fmla="*/ 1217255 w 7406330"/>
              <a:gd name="connsiteY7067" fmla="*/ 855791 h 3387755"/>
              <a:gd name="connsiteX7068" fmla="*/ 1196228 w 7406330"/>
              <a:gd name="connsiteY7068" fmla="*/ 867473 h 3387755"/>
              <a:gd name="connsiteX7069" fmla="*/ 1219591 w 7406330"/>
              <a:gd name="connsiteY7069" fmla="*/ 846445 h 3387755"/>
              <a:gd name="connsiteX7070" fmla="*/ 1210246 w 7406330"/>
              <a:gd name="connsiteY7070" fmla="*/ 851118 h 3387755"/>
              <a:gd name="connsiteX7071" fmla="*/ 1233610 w 7406330"/>
              <a:gd name="connsiteY7071" fmla="*/ 832427 h 3387755"/>
              <a:gd name="connsiteX7072" fmla="*/ 1226600 w 7406330"/>
              <a:gd name="connsiteY7072" fmla="*/ 834763 h 3387755"/>
              <a:gd name="connsiteX7073" fmla="*/ 1256973 w 7406330"/>
              <a:gd name="connsiteY7073" fmla="*/ 811399 h 3387755"/>
              <a:gd name="connsiteX7074" fmla="*/ 1285010 w 7406330"/>
              <a:gd name="connsiteY7074" fmla="*/ 792708 h 3387755"/>
              <a:gd name="connsiteX7075" fmla="*/ 1322392 w 7406330"/>
              <a:gd name="connsiteY7075" fmla="*/ 776354 h 3387755"/>
              <a:gd name="connsiteX7076" fmla="*/ 1322392 w 7406330"/>
              <a:gd name="connsiteY7076" fmla="*/ 776354 h 3387755"/>
              <a:gd name="connsiteX7077" fmla="*/ 1259310 w 7406330"/>
              <a:gd name="connsiteY7077" fmla="*/ 816072 h 3387755"/>
              <a:gd name="connsiteX7078" fmla="*/ 1247628 w 7406330"/>
              <a:gd name="connsiteY7078" fmla="*/ 825418 h 3387755"/>
              <a:gd name="connsiteX7079" fmla="*/ 1259310 w 7406330"/>
              <a:gd name="connsiteY7079" fmla="*/ 816072 h 3387755"/>
              <a:gd name="connsiteX7080" fmla="*/ 1259310 w 7406330"/>
              <a:gd name="connsiteY7080" fmla="*/ 816072 h 3387755"/>
              <a:gd name="connsiteX7081" fmla="*/ 1270992 w 7406330"/>
              <a:gd name="connsiteY7081" fmla="*/ 816072 h 3387755"/>
              <a:gd name="connsiteX7082" fmla="*/ 1266319 w 7406330"/>
              <a:gd name="connsiteY7082" fmla="*/ 820745 h 3387755"/>
              <a:gd name="connsiteX7083" fmla="*/ 1270992 w 7406330"/>
              <a:gd name="connsiteY7083" fmla="*/ 816072 h 3387755"/>
              <a:gd name="connsiteX7084" fmla="*/ 1270992 w 7406330"/>
              <a:gd name="connsiteY7084" fmla="*/ 816072 h 3387755"/>
              <a:gd name="connsiteX7085" fmla="*/ 1406502 w 7406330"/>
              <a:gd name="connsiteY7085" fmla="*/ 724953 h 3387755"/>
              <a:gd name="connsiteX7086" fmla="*/ 1406502 w 7406330"/>
              <a:gd name="connsiteY7086" fmla="*/ 724953 h 3387755"/>
              <a:gd name="connsiteX7087" fmla="*/ 1406502 w 7406330"/>
              <a:gd name="connsiteY7087" fmla="*/ 724953 h 3387755"/>
              <a:gd name="connsiteX7088" fmla="*/ 1352765 w 7406330"/>
              <a:gd name="connsiteY7088" fmla="*/ 736635 h 3387755"/>
              <a:gd name="connsiteX7089" fmla="*/ 1385474 w 7406330"/>
              <a:gd name="connsiteY7089" fmla="*/ 715608 h 3387755"/>
              <a:gd name="connsiteX7090" fmla="*/ 1392484 w 7406330"/>
              <a:gd name="connsiteY7090" fmla="*/ 703926 h 3387755"/>
              <a:gd name="connsiteX7091" fmla="*/ 1420520 w 7406330"/>
              <a:gd name="connsiteY7091" fmla="*/ 682898 h 3387755"/>
              <a:gd name="connsiteX7092" fmla="*/ 1341083 w 7406330"/>
              <a:gd name="connsiteY7092" fmla="*/ 736635 h 3387755"/>
              <a:gd name="connsiteX7093" fmla="*/ 1352765 w 7406330"/>
              <a:gd name="connsiteY7093" fmla="*/ 736635 h 3387755"/>
              <a:gd name="connsiteX7094" fmla="*/ 1352765 w 7406330"/>
              <a:gd name="connsiteY7094" fmla="*/ 736635 h 3387755"/>
              <a:gd name="connsiteX7095" fmla="*/ 1450893 w 7406330"/>
              <a:gd name="connsiteY7095" fmla="*/ 703926 h 3387755"/>
              <a:gd name="connsiteX7096" fmla="*/ 1427529 w 7406330"/>
              <a:gd name="connsiteY7096" fmla="*/ 720281 h 3387755"/>
              <a:gd name="connsiteX7097" fmla="*/ 1450893 w 7406330"/>
              <a:gd name="connsiteY7097" fmla="*/ 703926 h 3387755"/>
              <a:gd name="connsiteX7098" fmla="*/ 1450893 w 7406330"/>
              <a:gd name="connsiteY7098" fmla="*/ 703926 h 3387755"/>
              <a:gd name="connsiteX7099" fmla="*/ 1464911 w 7406330"/>
              <a:gd name="connsiteY7099" fmla="*/ 687571 h 3387755"/>
              <a:gd name="connsiteX7100" fmla="*/ 1464911 w 7406330"/>
              <a:gd name="connsiteY7100" fmla="*/ 687571 h 3387755"/>
              <a:gd name="connsiteX7101" fmla="*/ 1464911 w 7406330"/>
              <a:gd name="connsiteY7101" fmla="*/ 687571 h 3387755"/>
              <a:gd name="connsiteX7102" fmla="*/ 1460239 w 7406330"/>
              <a:gd name="connsiteY7102" fmla="*/ 689908 h 3387755"/>
              <a:gd name="connsiteX7103" fmla="*/ 1474257 w 7406330"/>
              <a:gd name="connsiteY7103" fmla="*/ 678226 h 3387755"/>
              <a:gd name="connsiteX7104" fmla="*/ 1497621 w 7406330"/>
              <a:gd name="connsiteY7104" fmla="*/ 661871 h 3387755"/>
              <a:gd name="connsiteX7105" fmla="*/ 1499957 w 7406330"/>
              <a:gd name="connsiteY7105" fmla="*/ 661871 h 3387755"/>
              <a:gd name="connsiteX7106" fmla="*/ 1499957 w 7406330"/>
              <a:gd name="connsiteY7106" fmla="*/ 666544 h 3387755"/>
              <a:gd name="connsiteX7107" fmla="*/ 1504630 w 7406330"/>
              <a:gd name="connsiteY7107" fmla="*/ 659535 h 3387755"/>
              <a:gd name="connsiteX7108" fmla="*/ 1542012 w 7406330"/>
              <a:gd name="connsiteY7108" fmla="*/ 645516 h 3387755"/>
              <a:gd name="connsiteX7109" fmla="*/ 1542012 w 7406330"/>
              <a:gd name="connsiteY7109" fmla="*/ 643180 h 3387755"/>
              <a:gd name="connsiteX7110" fmla="*/ 1535003 w 7406330"/>
              <a:gd name="connsiteY7110" fmla="*/ 643180 h 3387755"/>
              <a:gd name="connsiteX7111" fmla="*/ 1523321 w 7406330"/>
              <a:gd name="connsiteY7111" fmla="*/ 647853 h 3387755"/>
              <a:gd name="connsiteX7112" fmla="*/ 1549021 w 7406330"/>
              <a:gd name="connsiteY7112" fmla="*/ 631498 h 3387755"/>
              <a:gd name="connsiteX7113" fmla="*/ 1574721 w 7406330"/>
              <a:gd name="connsiteY7113" fmla="*/ 617480 h 3387755"/>
              <a:gd name="connsiteX7114" fmla="*/ 1595749 w 7406330"/>
              <a:gd name="connsiteY7114" fmla="*/ 610471 h 3387755"/>
              <a:gd name="connsiteX7115" fmla="*/ 1584067 w 7406330"/>
              <a:gd name="connsiteY7115" fmla="*/ 626825 h 3387755"/>
              <a:gd name="connsiteX7116" fmla="*/ 1567712 w 7406330"/>
              <a:gd name="connsiteY7116" fmla="*/ 643180 h 3387755"/>
              <a:gd name="connsiteX7117" fmla="*/ 1511639 w 7406330"/>
              <a:gd name="connsiteY7117" fmla="*/ 673553 h 3387755"/>
              <a:gd name="connsiteX7118" fmla="*/ 1509303 w 7406330"/>
              <a:gd name="connsiteY7118" fmla="*/ 671216 h 3387755"/>
              <a:gd name="connsiteX7119" fmla="*/ 1523321 w 7406330"/>
              <a:gd name="connsiteY7119" fmla="*/ 661871 h 3387755"/>
              <a:gd name="connsiteX7120" fmla="*/ 1478930 w 7406330"/>
              <a:gd name="connsiteY7120" fmla="*/ 687571 h 3387755"/>
              <a:gd name="connsiteX7121" fmla="*/ 1483602 w 7406330"/>
              <a:gd name="connsiteY7121" fmla="*/ 680562 h 3387755"/>
              <a:gd name="connsiteX7122" fmla="*/ 1464911 w 7406330"/>
              <a:gd name="connsiteY7122" fmla="*/ 689908 h 3387755"/>
              <a:gd name="connsiteX7123" fmla="*/ 1469584 w 7406330"/>
              <a:gd name="connsiteY7123" fmla="*/ 685235 h 3387755"/>
              <a:gd name="connsiteX7124" fmla="*/ 1460239 w 7406330"/>
              <a:gd name="connsiteY7124" fmla="*/ 689908 h 3387755"/>
              <a:gd name="connsiteX7125" fmla="*/ 1460239 w 7406330"/>
              <a:gd name="connsiteY7125" fmla="*/ 689908 h 3387755"/>
              <a:gd name="connsiteX7126" fmla="*/ 1542012 w 7406330"/>
              <a:gd name="connsiteY7126" fmla="*/ 638507 h 3387755"/>
              <a:gd name="connsiteX7127" fmla="*/ 1542012 w 7406330"/>
              <a:gd name="connsiteY7127" fmla="*/ 638507 h 3387755"/>
              <a:gd name="connsiteX7128" fmla="*/ 1542012 w 7406330"/>
              <a:gd name="connsiteY7128" fmla="*/ 638507 h 3387755"/>
              <a:gd name="connsiteX7129" fmla="*/ 1523321 w 7406330"/>
              <a:gd name="connsiteY7129" fmla="*/ 659535 h 3387755"/>
              <a:gd name="connsiteX7130" fmla="*/ 1530330 w 7406330"/>
              <a:gd name="connsiteY7130" fmla="*/ 654862 h 3387755"/>
              <a:gd name="connsiteX7131" fmla="*/ 1523321 w 7406330"/>
              <a:gd name="connsiteY7131" fmla="*/ 659535 h 3387755"/>
              <a:gd name="connsiteX7132" fmla="*/ 1485939 w 7406330"/>
              <a:gd name="connsiteY7132" fmla="*/ 680562 h 3387755"/>
              <a:gd name="connsiteX7133" fmla="*/ 1490612 w 7406330"/>
              <a:gd name="connsiteY7133" fmla="*/ 678226 h 3387755"/>
              <a:gd name="connsiteX7134" fmla="*/ 1485939 w 7406330"/>
              <a:gd name="connsiteY7134" fmla="*/ 680562 h 3387755"/>
              <a:gd name="connsiteX7135" fmla="*/ 1464911 w 7406330"/>
              <a:gd name="connsiteY7135" fmla="*/ 687571 h 3387755"/>
              <a:gd name="connsiteX7136" fmla="*/ 1464911 w 7406330"/>
              <a:gd name="connsiteY7136" fmla="*/ 687571 h 3387755"/>
              <a:gd name="connsiteX7137" fmla="*/ 1464911 w 7406330"/>
              <a:gd name="connsiteY7137" fmla="*/ 687571 h 3387755"/>
              <a:gd name="connsiteX7138" fmla="*/ 1542012 w 7406330"/>
              <a:gd name="connsiteY7138" fmla="*/ 638507 h 3387755"/>
              <a:gd name="connsiteX7139" fmla="*/ 1542012 w 7406330"/>
              <a:gd name="connsiteY7139" fmla="*/ 638507 h 3387755"/>
              <a:gd name="connsiteX7140" fmla="*/ 1542012 w 7406330"/>
              <a:gd name="connsiteY7140" fmla="*/ 638507 h 3387755"/>
              <a:gd name="connsiteX7141" fmla="*/ 1476593 w 7406330"/>
              <a:gd name="connsiteY7141" fmla="*/ 664207 h 3387755"/>
              <a:gd name="connsiteX7142" fmla="*/ 1476593 w 7406330"/>
              <a:gd name="connsiteY7142" fmla="*/ 664207 h 3387755"/>
              <a:gd name="connsiteX7143" fmla="*/ 1476593 w 7406330"/>
              <a:gd name="connsiteY7143" fmla="*/ 664207 h 3387755"/>
              <a:gd name="connsiteX7144" fmla="*/ 1476593 w 7406330"/>
              <a:gd name="connsiteY7144" fmla="*/ 664207 h 3387755"/>
              <a:gd name="connsiteX7145" fmla="*/ 1495284 w 7406330"/>
              <a:gd name="connsiteY7145" fmla="*/ 652525 h 3387755"/>
              <a:gd name="connsiteX7146" fmla="*/ 1483602 w 7406330"/>
              <a:gd name="connsiteY7146" fmla="*/ 652525 h 3387755"/>
              <a:gd name="connsiteX7147" fmla="*/ 1476593 w 7406330"/>
              <a:gd name="connsiteY7147" fmla="*/ 664207 h 3387755"/>
              <a:gd name="connsiteX7148" fmla="*/ 1476593 w 7406330"/>
              <a:gd name="connsiteY7148" fmla="*/ 664207 h 3387755"/>
              <a:gd name="connsiteX7149" fmla="*/ 1476593 w 7406330"/>
              <a:gd name="connsiteY7149" fmla="*/ 664207 h 3387755"/>
              <a:gd name="connsiteX7150" fmla="*/ 1476593 w 7406330"/>
              <a:gd name="connsiteY7150" fmla="*/ 664207 h 3387755"/>
              <a:gd name="connsiteX7151" fmla="*/ 1476593 w 7406330"/>
              <a:gd name="connsiteY7151" fmla="*/ 664207 h 3387755"/>
              <a:gd name="connsiteX7152" fmla="*/ 1525657 w 7406330"/>
              <a:gd name="connsiteY7152" fmla="*/ 622152 h 3387755"/>
              <a:gd name="connsiteX7153" fmla="*/ 1577058 w 7406330"/>
              <a:gd name="connsiteY7153" fmla="*/ 596452 h 3387755"/>
              <a:gd name="connsiteX7154" fmla="*/ 1616776 w 7406330"/>
              <a:gd name="connsiteY7154" fmla="*/ 568416 h 3387755"/>
              <a:gd name="connsiteX7155" fmla="*/ 1595749 w 7406330"/>
              <a:gd name="connsiteY7155" fmla="*/ 575425 h 3387755"/>
              <a:gd name="connsiteX7156" fmla="*/ 1572385 w 7406330"/>
              <a:gd name="connsiteY7156" fmla="*/ 584770 h 3387755"/>
              <a:gd name="connsiteX7157" fmla="*/ 1520985 w 7406330"/>
              <a:gd name="connsiteY7157" fmla="*/ 610471 h 3387755"/>
              <a:gd name="connsiteX7158" fmla="*/ 1520985 w 7406330"/>
              <a:gd name="connsiteY7158" fmla="*/ 615143 h 3387755"/>
              <a:gd name="connsiteX7159" fmla="*/ 1544348 w 7406330"/>
              <a:gd name="connsiteY7159" fmla="*/ 601125 h 3387755"/>
              <a:gd name="connsiteX7160" fmla="*/ 1542012 w 7406330"/>
              <a:gd name="connsiteY7160" fmla="*/ 605798 h 3387755"/>
              <a:gd name="connsiteX7161" fmla="*/ 1544348 w 7406330"/>
              <a:gd name="connsiteY7161" fmla="*/ 605798 h 3387755"/>
              <a:gd name="connsiteX7162" fmla="*/ 1513976 w 7406330"/>
              <a:gd name="connsiteY7162" fmla="*/ 624489 h 3387755"/>
              <a:gd name="connsiteX7163" fmla="*/ 1525657 w 7406330"/>
              <a:gd name="connsiteY7163" fmla="*/ 622152 h 3387755"/>
              <a:gd name="connsiteX7164" fmla="*/ 1539676 w 7406330"/>
              <a:gd name="connsiteY7164" fmla="*/ 619816 h 3387755"/>
              <a:gd name="connsiteX7165" fmla="*/ 1567712 w 7406330"/>
              <a:gd name="connsiteY7165" fmla="*/ 605798 h 3387755"/>
              <a:gd name="connsiteX7166" fmla="*/ 1539676 w 7406330"/>
              <a:gd name="connsiteY7166" fmla="*/ 619816 h 3387755"/>
              <a:gd name="connsiteX7167" fmla="*/ 1570049 w 7406330"/>
              <a:gd name="connsiteY7167" fmla="*/ 617480 h 3387755"/>
              <a:gd name="connsiteX7168" fmla="*/ 1558367 w 7406330"/>
              <a:gd name="connsiteY7168" fmla="*/ 624489 h 3387755"/>
              <a:gd name="connsiteX7169" fmla="*/ 1570049 w 7406330"/>
              <a:gd name="connsiteY7169" fmla="*/ 617480 h 3387755"/>
              <a:gd name="connsiteX7170" fmla="*/ 1619113 w 7406330"/>
              <a:gd name="connsiteY7170" fmla="*/ 589443 h 3387755"/>
              <a:gd name="connsiteX7171" fmla="*/ 1619113 w 7406330"/>
              <a:gd name="connsiteY7171" fmla="*/ 589443 h 3387755"/>
              <a:gd name="connsiteX7172" fmla="*/ 1619113 w 7406330"/>
              <a:gd name="connsiteY7172" fmla="*/ 589443 h 3387755"/>
              <a:gd name="connsiteX7173" fmla="*/ 1609767 w 7406330"/>
              <a:gd name="connsiteY7173" fmla="*/ 591779 h 3387755"/>
              <a:gd name="connsiteX7174" fmla="*/ 1619113 w 7406330"/>
              <a:gd name="connsiteY7174" fmla="*/ 587107 h 3387755"/>
              <a:gd name="connsiteX7175" fmla="*/ 1609767 w 7406330"/>
              <a:gd name="connsiteY7175" fmla="*/ 591779 h 3387755"/>
              <a:gd name="connsiteX7176" fmla="*/ 1644813 w 7406330"/>
              <a:gd name="connsiteY7176" fmla="*/ 589443 h 3387755"/>
              <a:gd name="connsiteX7177" fmla="*/ 1637804 w 7406330"/>
              <a:gd name="connsiteY7177" fmla="*/ 591779 h 3387755"/>
              <a:gd name="connsiteX7178" fmla="*/ 1644813 w 7406330"/>
              <a:gd name="connsiteY7178" fmla="*/ 589443 h 3387755"/>
              <a:gd name="connsiteX7179" fmla="*/ 1633131 w 7406330"/>
              <a:gd name="connsiteY7179" fmla="*/ 594116 h 3387755"/>
              <a:gd name="connsiteX7180" fmla="*/ 1642477 w 7406330"/>
              <a:gd name="connsiteY7180" fmla="*/ 587107 h 3387755"/>
              <a:gd name="connsiteX7181" fmla="*/ 1633131 w 7406330"/>
              <a:gd name="connsiteY7181" fmla="*/ 594116 h 3387755"/>
              <a:gd name="connsiteX7182" fmla="*/ 1633131 w 7406330"/>
              <a:gd name="connsiteY7182" fmla="*/ 594116 h 3387755"/>
              <a:gd name="connsiteX7183" fmla="*/ 1649486 w 7406330"/>
              <a:gd name="connsiteY7183" fmla="*/ 556734 h 3387755"/>
              <a:gd name="connsiteX7184" fmla="*/ 1633131 w 7406330"/>
              <a:gd name="connsiteY7184" fmla="*/ 561407 h 3387755"/>
              <a:gd name="connsiteX7185" fmla="*/ 1698550 w 7406330"/>
              <a:gd name="connsiteY7185" fmla="*/ 531033 h 3387755"/>
              <a:gd name="connsiteX7186" fmla="*/ 1633131 w 7406330"/>
              <a:gd name="connsiteY7186" fmla="*/ 568416 h 3387755"/>
              <a:gd name="connsiteX7187" fmla="*/ 1649486 w 7406330"/>
              <a:gd name="connsiteY7187" fmla="*/ 556734 h 3387755"/>
              <a:gd name="connsiteX7188" fmla="*/ 1649486 w 7406330"/>
              <a:gd name="connsiteY7188" fmla="*/ 556734 h 3387755"/>
              <a:gd name="connsiteX7189" fmla="*/ 1637804 w 7406330"/>
              <a:gd name="connsiteY7189" fmla="*/ 563743 h 3387755"/>
              <a:gd name="connsiteX7190" fmla="*/ 1637804 w 7406330"/>
              <a:gd name="connsiteY7190" fmla="*/ 563743 h 3387755"/>
              <a:gd name="connsiteX7191" fmla="*/ 1637804 w 7406330"/>
              <a:gd name="connsiteY7191" fmla="*/ 563743 h 3387755"/>
              <a:gd name="connsiteX7192" fmla="*/ 1520985 w 7406330"/>
              <a:gd name="connsiteY7192" fmla="*/ 680562 h 3387755"/>
              <a:gd name="connsiteX7193" fmla="*/ 1530330 w 7406330"/>
              <a:gd name="connsiteY7193" fmla="*/ 673553 h 3387755"/>
              <a:gd name="connsiteX7194" fmla="*/ 1520985 w 7406330"/>
              <a:gd name="connsiteY7194" fmla="*/ 680562 h 3387755"/>
              <a:gd name="connsiteX7195" fmla="*/ 1520985 w 7406330"/>
              <a:gd name="connsiteY7195" fmla="*/ 680562 h 3387755"/>
              <a:gd name="connsiteX7196" fmla="*/ 1544348 w 7406330"/>
              <a:gd name="connsiteY7196" fmla="*/ 666544 h 3387755"/>
              <a:gd name="connsiteX7197" fmla="*/ 1558367 w 7406330"/>
              <a:gd name="connsiteY7197" fmla="*/ 654862 h 3387755"/>
              <a:gd name="connsiteX7198" fmla="*/ 1544348 w 7406330"/>
              <a:gd name="connsiteY7198" fmla="*/ 666544 h 3387755"/>
              <a:gd name="connsiteX7199" fmla="*/ 1544348 w 7406330"/>
              <a:gd name="connsiteY7199" fmla="*/ 666544 h 3387755"/>
              <a:gd name="connsiteX7200" fmla="*/ 1642477 w 7406330"/>
              <a:gd name="connsiteY7200" fmla="*/ 601125 h 3387755"/>
              <a:gd name="connsiteX7201" fmla="*/ 1584067 w 7406330"/>
              <a:gd name="connsiteY7201" fmla="*/ 631498 h 3387755"/>
              <a:gd name="connsiteX7202" fmla="*/ 1600422 w 7406330"/>
              <a:gd name="connsiteY7202" fmla="*/ 619816 h 3387755"/>
              <a:gd name="connsiteX7203" fmla="*/ 1579394 w 7406330"/>
              <a:gd name="connsiteY7203" fmla="*/ 638507 h 3387755"/>
              <a:gd name="connsiteX7204" fmla="*/ 1642477 w 7406330"/>
              <a:gd name="connsiteY7204" fmla="*/ 601125 h 3387755"/>
              <a:gd name="connsiteX7205" fmla="*/ 1586403 w 7406330"/>
              <a:gd name="connsiteY7205" fmla="*/ 640843 h 3387755"/>
              <a:gd name="connsiteX7206" fmla="*/ 1593412 w 7406330"/>
              <a:gd name="connsiteY7206" fmla="*/ 638507 h 3387755"/>
              <a:gd name="connsiteX7207" fmla="*/ 1586403 w 7406330"/>
              <a:gd name="connsiteY7207" fmla="*/ 640843 h 3387755"/>
              <a:gd name="connsiteX7208" fmla="*/ 1684531 w 7406330"/>
              <a:gd name="connsiteY7208" fmla="*/ 587107 h 3387755"/>
              <a:gd name="connsiteX7209" fmla="*/ 1731259 w 7406330"/>
              <a:gd name="connsiteY7209" fmla="*/ 561407 h 3387755"/>
              <a:gd name="connsiteX7210" fmla="*/ 1773314 w 7406330"/>
              <a:gd name="connsiteY7210" fmla="*/ 545052 h 3387755"/>
              <a:gd name="connsiteX7211" fmla="*/ 1834060 w 7406330"/>
              <a:gd name="connsiteY7211" fmla="*/ 510006 h 3387755"/>
              <a:gd name="connsiteX7212" fmla="*/ 1892469 w 7406330"/>
              <a:gd name="connsiteY7212" fmla="*/ 481969 h 3387755"/>
              <a:gd name="connsiteX7213" fmla="*/ 1913497 w 7406330"/>
              <a:gd name="connsiteY7213" fmla="*/ 472624 h 3387755"/>
              <a:gd name="connsiteX7214" fmla="*/ 1897142 w 7406330"/>
              <a:gd name="connsiteY7214" fmla="*/ 479633 h 3387755"/>
              <a:gd name="connsiteX7215" fmla="*/ 1918169 w 7406330"/>
              <a:gd name="connsiteY7215" fmla="*/ 463278 h 3387755"/>
              <a:gd name="connsiteX7216" fmla="*/ 1796678 w 7406330"/>
              <a:gd name="connsiteY7216" fmla="*/ 519352 h 3387755"/>
              <a:gd name="connsiteX7217" fmla="*/ 1735932 w 7406330"/>
              <a:gd name="connsiteY7217" fmla="*/ 547388 h 3387755"/>
              <a:gd name="connsiteX7218" fmla="*/ 1724250 w 7406330"/>
              <a:gd name="connsiteY7218" fmla="*/ 547388 h 3387755"/>
              <a:gd name="connsiteX7219" fmla="*/ 1728923 w 7406330"/>
              <a:gd name="connsiteY7219" fmla="*/ 545052 h 3387755"/>
              <a:gd name="connsiteX7220" fmla="*/ 1710231 w 7406330"/>
              <a:gd name="connsiteY7220" fmla="*/ 552061 h 3387755"/>
              <a:gd name="connsiteX7221" fmla="*/ 1749950 w 7406330"/>
              <a:gd name="connsiteY7221" fmla="*/ 533370 h 3387755"/>
              <a:gd name="connsiteX7222" fmla="*/ 1754623 w 7406330"/>
              <a:gd name="connsiteY7222" fmla="*/ 524024 h 3387755"/>
              <a:gd name="connsiteX7223" fmla="*/ 1740604 w 7406330"/>
              <a:gd name="connsiteY7223" fmla="*/ 535706 h 3387755"/>
              <a:gd name="connsiteX7224" fmla="*/ 1616776 w 7406330"/>
              <a:gd name="connsiteY7224" fmla="*/ 596452 h 3387755"/>
              <a:gd name="connsiteX7225" fmla="*/ 1633131 w 7406330"/>
              <a:gd name="connsiteY7225" fmla="*/ 594116 h 3387755"/>
              <a:gd name="connsiteX7226" fmla="*/ 1672849 w 7406330"/>
              <a:gd name="connsiteY7226" fmla="*/ 575425 h 3387755"/>
              <a:gd name="connsiteX7227" fmla="*/ 1665840 w 7406330"/>
              <a:gd name="connsiteY7227" fmla="*/ 594116 h 3387755"/>
              <a:gd name="connsiteX7228" fmla="*/ 1665840 w 7406330"/>
              <a:gd name="connsiteY7228" fmla="*/ 598789 h 3387755"/>
              <a:gd name="connsiteX7229" fmla="*/ 1684531 w 7406330"/>
              <a:gd name="connsiteY7229" fmla="*/ 587107 h 3387755"/>
              <a:gd name="connsiteX7230" fmla="*/ 1684531 w 7406330"/>
              <a:gd name="connsiteY7230" fmla="*/ 587107 h 3387755"/>
              <a:gd name="connsiteX7231" fmla="*/ 1698550 w 7406330"/>
              <a:gd name="connsiteY7231" fmla="*/ 535706 h 3387755"/>
              <a:gd name="connsiteX7232" fmla="*/ 1649486 w 7406330"/>
              <a:gd name="connsiteY7232" fmla="*/ 563743 h 3387755"/>
              <a:gd name="connsiteX7233" fmla="*/ 1710231 w 7406330"/>
              <a:gd name="connsiteY7233" fmla="*/ 531033 h 3387755"/>
              <a:gd name="connsiteX7234" fmla="*/ 1698550 w 7406330"/>
              <a:gd name="connsiteY7234" fmla="*/ 535706 h 3387755"/>
              <a:gd name="connsiteX7235" fmla="*/ 1698550 w 7406330"/>
              <a:gd name="connsiteY7235" fmla="*/ 535706 h 3387755"/>
              <a:gd name="connsiteX7236" fmla="*/ 1733595 w 7406330"/>
              <a:gd name="connsiteY7236" fmla="*/ 526361 h 3387755"/>
              <a:gd name="connsiteX7237" fmla="*/ 1768641 w 7406330"/>
              <a:gd name="connsiteY7237" fmla="*/ 505333 h 3387755"/>
              <a:gd name="connsiteX7238" fmla="*/ 1733595 w 7406330"/>
              <a:gd name="connsiteY7238" fmla="*/ 526361 h 3387755"/>
              <a:gd name="connsiteX7239" fmla="*/ 1733595 w 7406330"/>
              <a:gd name="connsiteY7239" fmla="*/ 526361 h 3387755"/>
              <a:gd name="connsiteX7240" fmla="*/ 1901815 w 7406330"/>
              <a:gd name="connsiteY7240" fmla="*/ 460942 h 3387755"/>
              <a:gd name="connsiteX7241" fmla="*/ 1892469 w 7406330"/>
              <a:gd name="connsiteY7241" fmla="*/ 465615 h 3387755"/>
              <a:gd name="connsiteX7242" fmla="*/ 1901815 w 7406330"/>
              <a:gd name="connsiteY7242" fmla="*/ 460942 h 3387755"/>
              <a:gd name="connsiteX7243" fmla="*/ 1901815 w 7406330"/>
              <a:gd name="connsiteY7243" fmla="*/ 460942 h 3387755"/>
              <a:gd name="connsiteX7244" fmla="*/ 1922842 w 7406330"/>
              <a:gd name="connsiteY7244" fmla="*/ 456269 h 3387755"/>
              <a:gd name="connsiteX7245" fmla="*/ 1943870 w 7406330"/>
              <a:gd name="connsiteY7245" fmla="*/ 442251 h 3387755"/>
              <a:gd name="connsiteX7246" fmla="*/ 1922842 w 7406330"/>
              <a:gd name="connsiteY7246" fmla="*/ 456269 h 3387755"/>
              <a:gd name="connsiteX7247" fmla="*/ 1922842 w 7406330"/>
              <a:gd name="connsiteY7247" fmla="*/ 456269 h 3387755"/>
              <a:gd name="connsiteX7248" fmla="*/ 1682195 w 7406330"/>
              <a:gd name="connsiteY7248" fmla="*/ 659535 h 3387755"/>
              <a:gd name="connsiteX7249" fmla="*/ 1670513 w 7406330"/>
              <a:gd name="connsiteY7249" fmla="*/ 664207 h 3387755"/>
              <a:gd name="connsiteX7250" fmla="*/ 1682195 w 7406330"/>
              <a:gd name="connsiteY7250" fmla="*/ 659535 h 3387755"/>
              <a:gd name="connsiteX7251" fmla="*/ 1808360 w 7406330"/>
              <a:gd name="connsiteY7251" fmla="*/ 622152 h 3387755"/>
              <a:gd name="connsiteX7252" fmla="*/ 1803687 w 7406330"/>
              <a:gd name="connsiteY7252" fmla="*/ 622152 h 3387755"/>
              <a:gd name="connsiteX7253" fmla="*/ 1808360 w 7406330"/>
              <a:gd name="connsiteY7253" fmla="*/ 622152 h 3387755"/>
              <a:gd name="connsiteX7254" fmla="*/ 1803687 w 7406330"/>
              <a:gd name="connsiteY7254" fmla="*/ 622152 h 3387755"/>
              <a:gd name="connsiteX7255" fmla="*/ 1803687 w 7406330"/>
              <a:gd name="connsiteY7255" fmla="*/ 622152 h 3387755"/>
              <a:gd name="connsiteX7256" fmla="*/ 1803687 w 7406330"/>
              <a:gd name="connsiteY7256" fmla="*/ 622152 h 3387755"/>
              <a:gd name="connsiteX7257" fmla="*/ 1806023 w 7406330"/>
              <a:gd name="connsiteY7257" fmla="*/ 615143 h 3387755"/>
              <a:gd name="connsiteX7258" fmla="*/ 1838732 w 7406330"/>
              <a:gd name="connsiteY7258" fmla="*/ 591779 h 3387755"/>
              <a:gd name="connsiteX7259" fmla="*/ 1806023 w 7406330"/>
              <a:gd name="connsiteY7259" fmla="*/ 615143 h 3387755"/>
              <a:gd name="connsiteX7260" fmla="*/ 1806023 w 7406330"/>
              <a:gd name="connsiteY7260" fmla="*/ 615143 h 3387755"/>
              <a:gd name="connsiteX7261" fmla="*/ 1813032 w 7406330"/>
              <a:gd name="connsiteY7261" fmla="*/ 617480 h 3387755"/>
              <a:gd name="connsiteX7262" fmla="*/ 1822378 w 7406330"/>
              <a:gd name="connsiteY7262" fmla="*/ 610471 h 3387755"/>
              <a:gd name="connsiteX7263" fmla="*/ 1813032 w 7406330"/>
              <a:gd name="connsiteY7263" fmla="*/ 617480 h 3387755"/>
              <a:gd name="connsiteX7264" fmla="*/ 1813032 w 7406330"/>
              <a:gd name="connsiteY7264" fmla="*/ 617480 h 3387755"/>
              <a:gd name="connsiteX7265" fmla="*/ 1831723 w 7406330"/>
              <a:gd name="connsiteY7265" fmla="*/ 619816 h 3387755"/>
              <a:gd name="connsiteX7266" fmla="*/ 1887797 w 7406330"/>
              <a:gd name="connsiteY7266" fmla="*/ 587107 h 3387755"/>
              <a:gd name="connsiteX7267" fmla="*/ 1831723 w 7406330"/>
              <a:gd name="connsiteY7267" fmla="*/ 619816 h 3387755"/>
              <a:gd name="connsiteX7268" fmla="*/ 1831723 w 7406330"/>
              <a:gd name="connsiteY7268" fmla="*/ 619816 h 3387755"/>
              <a:gd name="connsiteX7269" fmla="*/ 1845742 w 7406330"/>
              <a:gd name="connsiteY7269" fmla="*/ 580098 h 3387755"/>
              <a:gd name="connsiteX7270" fmla="*/ 1827051 w 7406330"/>
              <a:gd name="connsiteY7270" fmla="*/ 594116 h 3387755"/>
              <a:gd name="connsiteX7271" fmla="*/ 1845742 w 7406330"/>
              <a:gd name="connsiteY7271" fmla="*/ 580098 h 3387755"/>
              <a:gd name="connsiteX7272" fmla="*/ 1869105 w 7406330"/>
              <a:gd name="connsiteY7272" fmla="*/ 575425 h 3387755"/>
              <a:gd name="connsiteX7273" fmla="*/ 1857424 w 7406330"/>
              <a:gd name="connsiteY7273" fmla="*/ 587107 h 3387755"/>
              <a:gd name="connsiteX7274" fmla="*/ 1869105 w 7406330"/>
              <a:gd name="connsiteY7274" fmla="*/ 575425 h 3387755"/>
              <a:gd name="connsiteX7275" fmla="*/ 1869105 w 7406330"/>
              <a:gd name="connsiteY7275" fmla="*/ 575425 h 3387755"/>
              <a:gd name="connsiteX7276" fmla="*/ 1894806 w 7406330"/>
              <a:gd name="connsiteY7276" fmla="*/ 575425 h 3387755"/>
              <a:gd name="connsiteX7277" fmla="*/ 1883124 w 7406330"/>
              <a:gd name="connsiteY7277" fmla="*/ 582434 h 3387755"/>
              <a:gd name="connsiteX7278" fmla="*/ 1901815 w 7406330"/>
              <a:gd name="connsiteY7278" fmla="*/ 573088 h 3387755"/>
              <a:gd name="connsiteX7279" fmla="*/ 1894806 w 7406330"/>
              <a:gd name="connsiteY7279" fmla="*/ 575425 h 3387755"/>
              <a:gd name="connsiteX7280" fmla="*/ 1894806 w 7406330"/>
              <a:gd name="connsiteY7280" fmla="*/ 575425 h 3387755"/>
              <a:gd name="connsiteX7281" fmla="*/ 1892469 w 7406330"/>
              <a:gd name="connsiteY7281" fmla="*/ 589443 h 3387755"/>
              <a:gd name="connsiteX7282" fmla="*/ 1918169 w 7406330"/>
              <a:gd name="connsiteY7282" fmla="*/ 573088 h 3387755"/>
              <a:gd name="connsiteX7283" fmla="*/ 1892469 w 7406330"/>
              <a:gd name="connsiteY7283" fmla="*/ 589443 h 3387755"/>
              <a:gd name="connsiteX7284" fmla="*/ 1892469 w 7406330"/>
              <a:gd name="connsiteY7284" fmla="*/ 589443 h 3387755"/>
              <a:gd name="connsiteX7285" fmla="*/ 1906488 w 7406330"/>
              <a:gd name="connsiteY7285" fmla="*/ 573088 h 3387755"/>
              <a:gd name="connsiteX7286" fmla="*/ 1906488 w 7406330"/>
              <a:gd name="connsiteY7286" fmla="*/ 577761 h 3387755"/>
              <a:gd name="connsiteX7287" fmla="*/ 1906488 w 7406330"/>
              <a:gd name="connsiteY7287" fmla="*/ 573088 h 3387755"/>
              <a:gd name="connsiteX7288" fmla="*/ 1689204 w 7406330"/>
              <a:gd name="connsiteY7288" fmla="*/ 591779 h 3387755"/>
              <a:gd name="connsiteX7289" fmla="*/ 1679859 w 7406330"/>
              <a:gd name="connsiteY7289" fmla="*/ 598789 h 3387755"/>
              <a:gd name="connsiteX7290" fmla="*/ 1689204 w 7406330"/>
              <a:gd name="connsiteY7290" fmla="*/ 591779 h 3387755"/>
              <a:gd name="connsiteX7291" fmla="*/ 1936861 w 7406330"/>
              <a:gd name="connsiteY7291" fmla="*/ 491315 h 3387755"/>
              <a:gd name="connsiteX7292" fmla="*/ 1850414 w 7406330"/>
              <a:gd name="connsiteY7292" fmla="*/ 526361 h 3387755"/>
              <a:gd name="connsiteX7293" fmla="*/ 1859760 w 7406330"/>
              <a:gd name="connsiteY7293" fmla="*/ 528697 h 3387755"/>
              <a:gd name="connsiteX7294" fmla="*/ 1936861 w 7406330"/>
              <a:gd name="connsiteY7294" fmla="*/ 491315 h 3387755"/>
              <a:gd name="connsiteX7295" fmla="*/ 1936861 w 7406330"/>
              <a:gd name="connsiteY7295" fmla="*/ 491315 h 3387755"/>
              <a:gd name="connsiteX7296" fmla="*/ 1873778 w 7406330"/>
              <a:gd name="connsiteY7296" fmla="*/ 528697 h 3387755"/>
              <a:gd name="connsiteX7297" fmla="*/ 1873778 w 7406330"/>
              <a:gd name="connsiteY7297" fmla="*/ 528697 h 3387755"/>
              <a:gd name="connsiteX7298" fmla="*/ 1873778 w 7406330"/>
              <a:gd name="connsiteY7298" fmla="*/ 528697 h 3387755"/>
              <a:gd name="connsiteX7299" fmla="*/ 2002279 w 7406330"/>
              <a:gd name="connsiteY7299" fmla="*/ 636171 h 3387755"/>
              <a:gd name="connsiteX7300" fmla="*/ 2009288 w 7406330"/>
              <a:gd name="connsiteY7300" fmla="*/ 631498 h 3387755"/>
              <a:gd name="connsiteX7301" fmla="*/ 2002279 w 7406330"/>
              <a:gd name="connsiteY7301" fmla="*/ 636171 h 3387755"/>
              <a:gd name="connsiteX7302" fmla="*/ 2027980 w 7406330"/>
              <a:gd name="connsiteY7302" fmla="*/ 626825 h 3387755"/>
              <a:gd name="connsiteX7303" fmla="*/ 2027980 w 7406330"/>
              <a:gd name="connsiteY7303" fmla="*/ 626825 h 3387755"/>
              <a:gd name="connsiteX7304" fmla="*/ 2027980 w 7406330"/>
              <a:gd name="connsiteY7304" fmla="*/ 626825 h 3387755"/>
              <a:gd name="connsiteX7305" fmla="*/ 2030316 w 7406330"/>
              <a:gd name="connsiteY7305" fmla="*/ 612807 h 3387755"/>
              <a:gd name="connsiteX7306" fmla="*/ 2046670 w 7406330"/>
              <a:gd name="connsiteY7306" fmla="*/ 603461 h 3387755"/>
              <a:gd name="connsiteX7307" fmla="*/ 2030316 w 7406330"/>
              <a:gd name="connsiteY7307" fmla="*/ 612807 h 3387755"/>
              <a:gd name="connsiteX7308" fmla="*/ 2030316 w 7406330"/>
              <a:gd name="connsiteY7308" fmla="*/ 612807 h 3387755"/>
              <a:gd name="connsiteX7309" fmla="*/ 2032652 w 7406330"/>
              <a:gd name="connsiteY7309" fmla="*/ 547388 h 3387755"/>
              <a:gd name="connsiteX7310" fmla="*/ 2041998 w 7406330"/>
              <a:gd name="connsiteY7310" fmla="*/ 545052 h 3387755"/>
              <a:gd name="connsiteX7311" fmla="*/ 2032652 w 7406330"/>
              <a:gd name="connsiteY7311" fmla="*/ 547388 h 3387755"/>
              <a:gd name="connsiteX7312" fmla="*/ 2063025 w 7406330"/>
              <a:gd name="connsiteY7312" fmla="*/ 577761 h 3387755"/>
              <a:gd name="connsiteX7313" fmla="*/ 2063025 w 7406330"/>
              <a:gd name="connsiteY7313" fmla="*/ 577761 h 3387755"/>
              <a:gd name="connsiteX7314" fmla="*/ 2063025 w 7406330"/>
              <a:gd name="connsiteY7314" fmla="*/ 577761 h 3387755"/>
              <a:gd name="connsiteX7315" fmla="*/ 2088725 w 7406330"/>
              <a:gd name="connsiteY7315" fmla="*/ 498324 h 3387755"/>
              <a:gd name="connsiteX7316" fmla="*/ 2084053 w 7406330"/>
              <a:gd name="connsiteY7316" fmla="*/ 500660 h 3387755"/>
              <a:gd name="connsiteX7317" fmla="*/ 2088725 w 7406330"/>
              <a:gd name="connsiteY7317" fmla="*/ 498324 h 3387755"/>
              <a:gd name="connsiteX7318" fmla="*/ 2081716 w 7406330"/>
              <a:gd name="connsiteY7318" fmla="*/ 500660 h 3387755"/>
              <a:gd name="connsiteX7319" fmla="*/ 2081716 w 7406330"/>
              <a:gd name="connsiteY7319" fmla="*/ 500660 h 3387755"/>
              <a:gd name="connsiteX7320" fmla="*/ 2081716 w 7406330"/>
              <a:gd name="connsiteY7320" fmla="*/ 500660 h 3387755"/>
              <a:gd name="connsiteX7321" fmla="*/ 2126108 w 7406330"/>
              <a:gd name="connsiteY7321" fmla="*/ 519352 h 3387755"/>
              <a:gd name="connsiteX7322" fmla="*/ 2121435 w 7406330"/>
              <a:gd name="connsiteY7322" fmla="*/ 521688 h 3387755"/>
              <a:gd name="connsiteX7323" fmla="*/ 2126108 w 7406330"/>
              <a:gd name="connsiteY7323" fmla="*/ 519352 h 3387755"/>
              <a:gd name="connsiteX7324" fmla="*/ 1899479 w 7406330"/>
              <a:gd name="connsiteY7324" fmla="*/ 666544 h 3387755"/>
              <a:gd name="connsiteX7325" fmla="*/ 1915833 w 7406330"/>
              <a:gd name="connsiteY7325" fmla="*/ 659535 h 3387755"/>
              <a:gd name="connsiteX7326" fmla="*/ 1899479 w 7406330"/>
              <a:gd name="connsiteY7326" fmla="*/ 661871 h 3387755"/>
              <a:gd name="connsiteX7327" fmla="*/ 1899479 w 7406330"/>
              <a:gd name="connsiteY7327" fmla="*/ 666544 h 3387755"/>
              <a:gd name="connsiteX7328" fmla="*/ 1899479 w 7406330"/>
              <a:gd name="connsiteY7328" fmla="*/ 666544 h 3387755"/>
              <a:gd name="connsiteX7329" fmla="*/ 1934524 w 7406330"/>
              <a:gd name="connsiteY7329" fmla="*/ 692244 h 3387755"/>
              <a:gd name="connsiteX7330" fmla="*/ 1948542 w 7406330"/>
              <a:gd name="connsiteY7330" fmla="*/ 680562 h 3387755"/>
              <a:gd name="connsiteX7331" fmla="*/ 1934524 w 7406330"/>
              <a:gd name="connsiteY7331" fmla="*/ 692244 h 3387755"/>
              <a:gd name="connsiteX7332" fmla="*/ 2020970 w 7406330"/>
              <a:gd name="connsiteY7332" fmla="*/ 633834 h 3387755"/>
              <a:gd name="connsiteX7333" fmla="*/ 2025643 w 7406330"/>
              <a:gd name="connsiteY7333" fmla="*/ 626825 h 3387755"/>
              <a:gd name="connsiteX7334" fmla="*/ 2020970 w 7406330"/>
              <a:gd name="connsiteY7334" fmla="*/ 633834 h 3387755"/>
              <a:gd name="connsiteX7335" fmla="*/ 1289683 w 7406330"/>
              <a:gd name="connsiteY7335" fmla="*/ 916537 h 3387755"/>
              <a:gd name="connsiteX7336" fmla="*/ 1303701 w 7406330"/>
              <a:gd name="connsiteY7336" fmla="*/ 909528 h 3387755"/>
              <a:gd name="connsiteX7337" fmla="*/ 1289683 w 7406330"/>
              <a:gd name="connsiteY7337" fmla="*/ 916537 h 3387755"/>
              <a:gd name="connsiteX7338" fmla="*/ 1289683 w 7406330"/>
              <a:gd name="connsiteY7338" fmla="*/ 916537 h 3387755"/>
              <a:gd name="connsiteX7339" fmla="*/ 1345756 w 7406330"/>
              <a:gd name="connsiteY7339" fmla="*/ 876818 h 3387755"/>
              <a:gd name="connsiteX7340" fmla="*/ 1359774 w 7406330"/>
              <a:gd name="connsiteY7340" fmla="*/ 865136 h 3387755"/>
              <a:gd name="connsiteX7341" fmla="*/ 1345756 w 7406330"/>
              <a:gd name="connsiteY7341" fmla="*/ 876818 h 3387755"/>
              <a:gd name="connsiteX7342" fmla="*/ 1380802 w 7406330"/>
              <a:gd name="connsiteY7342" fmla="*/ 851118 h 3387755"/>
              <a:gd name="connsiteX7343" fmla="*/ 1380802 w 7406330"/>
              <a:gd name="connsiteY7343" fmla="*/ 851118 h 3387755"/>
              <a:gd name="connsiteX7344" fmla="*/ 1380802 w 7406330"/>
              <a:gd name="connsiteY7344" fmla="*/ 851118 h 3387755"/>
              <a:gd name="connsiteX7345" fmla="*/ 1380802 w 7406330"/>
              <a:gd name="connsiteY7345" fmla="*/ 851118 h 3387755"/>
              <a:gd name="connsiteX7346" fmla="*/ 1392484 w 7406330"/>
              <a:gd name="connsiteY7346" fmla="*/ 844109 h 3387755"/>
              <a:gd name="connsiteX7347" fmla="*/ 1380802 w 7406330"/>
              <a:gd name="connsiteY7347" fmla="*/ 851118 h 3387755"/>
              <a:gd name="connsiteX7348" fmla="*/ 1380802 w 7406330"/>
              <a:gd name="connsiteY7348" fmla="*/ 851118 h 3387755"/>
              <a:gd name="connsiteX7349" fmla="*/ 1380802 w 7406330"/>
              <a:gd name="connsiteY7349" fmla="*/ 851118 h 3387755"/>
              <a:gd name="connsiteX7350" fmla="*/ 1380802 w 7406330"/>
              <a:gd name="connsiteY7350" fmla="*/ 851118 h 3387755"/>
              <a:gd name="connsiteX7351" fmla="*/ 1380802 w 7406330"/>
              <a:gd name="connsiteY7351" fmla="*/ 851118 h 3387755"/>
              <a:gd name="connsiteX7352" fmla="*/ 1380802 w 7406330"/>
              <a:gd name="connsiteY7352" fmla="*/ 851118 h 3387755"/>
              <a:gd name="connsiteX7353" fmla="*/ 1380802 w 7406330"/>
              <a:gd name="connsiteY7353" fmla="*/ 851118 h 3387755"/>
              <a:gd name="connsiteX7354" fmla="*/ 1380802 w 7406330"/>
              <a:gd name="connsiteY7354" fmla="*/ 851118 h 3387755"/>
              <a:gd name="connsiteX7355" fmla="*/ 1380802 w 7406330"/>
              <a:gd name="connsiteY7355" fmla="*/ 851118 h 3387755"/>
              <a:gd name="connsiteX7356" fmla="*/ 1380802 w 7406330"/>
              <a:gd name="connsiteY7356" fmla="*/ 851118 h 3387755"/>
              <a:gd name="connsiteX7357" fmla="*/ 1380802 w 7406330"/>
              <a:gd name="connsiteY7357" fmla="*/ 851118 h 3387755"/>
              <a:gd name="connsiteX7358" fmla="*/ 1380802 w 7406330"/>
              <a:gd name="connsiteY7358" fmla="*/ 851118 h 3387755"/>
              <a:gd name="connsiteX7359" fmla="*/ 1380802 w 7406330"/>
              <a:gd name="connsiteY7359" fmla="*/ 851118 h 3387755"/>
              <a:gd name="connsiteX7360" fmla="*/ 1380802 w 7406330"/>
              <a:gd name="connsiteY7360" fmla="*/ 851118 h 3387755"/>
              <a:gd name="connsiteX7361" fmla="*/ 1380802 w 7406330"/>
              <a:gd name="connsiteY7361" fmla="*/ 851118 h 3387755"/>
              <a:gd name="connsiteX7362" fmla="*/ 1380802 w 7406330"/>
              <a:gd name="connsiteY7362" fmla="*/ 851118 h 3387755"/>
              <a:gd name="connsiteX7363" fmla="*/ 1380802 w 7406330"/>
              <a:gd name="connsiteY7363" fmla="*/ 851118 h 3387755"/>
              <a:gd name="connsiteX7364" fmla="*/ 1378465 w 7406330"/>
              <a:gd name="connsiteY7364" fmla="*/ 844109 h 3387755"/>
              <a:gd name="connsiteX7365" fmla="*/ 1383138 w 7406330"/>
              <a:gd name="connsiteY7365" fmla="*/ 839436 h 3387755"/>
              <a:gd name="connsiteX7366" fmla="*/ 1378465 w 7406330"/>
              <a:gd name="connsiteY7366" fmla="*/ 844109 h 3387755"/>
              <a:gd name="connsiteX7367" fmla="*/ 1394820 w 7406330"/>
              <a:gd name="connsiteY7367" fmla="*/ 841772 h 3387755"/>
              <a:gd name="connsiteX7368" fmla="*/ 1394820 w 7406330"/>
              <a:gd name="connsiteY7368" fmla="*/ 839436 h 3387755"/>
              <a:gd name="connsiteX7369" fmla="*/ 1394820 w 7406330"/>
              <a:gd name="connsiteY7369" fmla="*/ 841772 h 3387755"/>
              <a:gd name="connsiteX7370" fmla="*/ 1408838 w 7406330"/>
              <a:gd name="connsiteY7370" fmla="*/ 832427 h 3387755"/>
              <a:gd name="connsiteX7371" fmla="*/ 1488275 w 7406330"/>
              <a:gd name="connsiteY7371" fmla="*/ 783363 h 3387755"/>
              <a:gd name="connsiteX7372" fmla="*/ 1474257 w 7406330"/>
              <a:gd name="connsiteY7372" fmla="*/ 783363 h 3387755"/>
              <a:gd name="connsiteX7373" fmla="*/ 1483602 w 7406330"/>
              <a:gd name="connsiteY7373" fmla="*/ 776354 h 3387755"/>
              <a:gd name="connsiteX7374" fmla="*/ 1434538 w 7406330"/>
              <a:gd name="connsiteY7374" fmla="*/ 806727 h 3387755"/>
              <a:gd name="connsiteX7375" fmla="*/ 1408838 w 7406330"/>
              <a:gd name="connsiteY7375" fmla="*/ 832427 h 3387755"/>
              <a:gd name="connsiteX7376" fmla="*/ 1420520 w 7406330"/>
              <a:gd name="connsiteY7376" fmla="*/ 797381 h 3387755"/>
              <a:gd name="connsiteX7377" fmla="*/ 1411175 w 7406330"/>
              <a:gd name="connsiteY7377" fmla="*/ 804390 h 3387755"/>
              <a:gd name="connsiteX7378" fmla="*/ 1420520 w 7406330"/>
              <a:gd name="connsiteY7378" fmla="*/ 797381 h 3387755"/>
              <a:gd name="connsiteX7379" fmla="*/ 1420520 w 7406330"/>
              <a:gd name="connsiteY7379" fmla="*/ 797381 h 3387755"/>
              <a:gd name="connsiteX7380" fmla="*/ 1483602 w 7406330"/>
              <a:gd name="connsiteY7380" fmla="*/ 781026 h 3387755"/>
              <a:gd name="connsiteX7381" fmla="*/ 1488275 w 7406330"/>
              <a:gd name="connsiteY7381" fmla="*/ 778690 h 3387755"/>
              <a:gd name="connsiteX7382" fmla="*/ 1497621 w 7406330"/>
              <a:gd name="connsiteY7382" fmla="*/ 769345 h 3387755"/>
              <a:gd name="connsiteX7383" fmla="*/ 1483602 w 7406330"/>
              <a:gd name="connsiteY7383" fmla="*/ 781026 h 3387755"/>
              <a:gd name="connsiteX7384" fmla="*/ 1483602 w 7406330"/>
              <a:gd name="connsiteY7384" fmla="*/ 781026 h 3387755"/>
              <a:gd name="connsiteX7385" fmla="*/ 1334074 w 7406330"/>
              <a:gd name="connsiteY7385" fmla="*/ 804390 h 3387755"/>
              <a:gd name="connsiteX7386" fmla="*/ 1341083 w 7406330"/>
              <a:gd name="connsiteY7386" fmla="*/ 799718 h 3387755"/>
              <a:gd name="connsiteX7387" fmla="*/ 1334074 w 7406330"/>
              <a:gd name="connsiteY7387" fmla="*/ 804390 h 3387755"/>
              <a:gd name="connsiteX7388" fmla="*/ 1359774 w 7406330"/>
              <a:gd name="connsiteY7388" fmla="*/ 795045 h 3387755"/>
              <a:gd name="connsiteX7389" fmla="*/ 1397156 w 7406330"/>
              <a:gd name="connsiteY7389" fmla="*/ 764672 h 3387755"/>
              <a:gd name="connsiteX7390" fmla="*/ 1397156 w 7406330"/>
              <a:gd name="connsiteY7390" fmla="*/ 764672 h 3387755"/>
              <a:gd name="connsiteX7391" fmla="*/ 1350429 w 7406330"/>
              <a:gd name="connsiteY7391" fmla="*/ 797381 h 3387755"/>
              <a:gd name="connsiteX7392" fmla="*/ 1359774 w 7406330"/>
              <a:gd name="connsiteY7392" fmla="*/ 795045 h 3387755"/>
              <a:gd name="connsiteX7393" fmla="*/ 1359774 w 7406330"/>
              <a:gd name="connsiteY7393" fmla="*/ 795045 h 3387755"/>
              <a:gd name="connsiteX7394" fmla="*/ 1474257 w 7406330"/>
              <a:gd name="connsiteY7394" fmla="*/ 722617 h 3387755"/>
              <a:gd name="connsiteX7395" fmla="*/ 1474257 w 7406330"/>
              <a:gd name="connsiteY7395" fmla="*/ 722617 h 3387755"/>
              <a:gd name="connsiteX7396" fmla="*/ 1474257 w 7406330"/>
              <a:gd name="connsiteY7396" fmla="*/ 722617 h 3387755"/>
              <a:gd name="connsiteX7397" fmla="*/ 1546685 w 7406330"/>
              <a:gd name="connsiteY7397" fmla="*/ 675889 h 3387755"/>
              <a:gd name="connsiteX7398" fmla="*/ 1530330 w 7406330"/>
              <a:gd name="connsiteY7398" fmla="*/ 687571 h 3387755"/>
              <a:gd name="connsiteX7399" fmla="*/ 1535003 w 7406330"/>
              <a:gd name="connsiteY7399" fmla="*/ 687571 h 3387755"/>
              <a:gd name="connsiteX7400" fmla="*/ 1499957 w 7406330"/>
              <a:gd name="connsiteY7400" fmla="*/ 713271 h 3387755"/>
              <a:gd name="connsiteX7401" fmla="*/ 1520985 w 7406330"/>
              <a:gd name="connsiteY7401" fmla="*/ 706262 h 3387755"/>
              <a:gd name="connsiteX7402" fmla="*/ 1537339 w 7406330"/>
              <a:gd name="connsiteY7402" fmla="*/ 689908 h 3387755"/>
              <a:gd name="connsiteX7403" fmla="*/ 1478930 w 7406330"/>
              <a:gd name="connsiteY7403" fmla="*/ 748317 h 3387755"/>
              <a:gd name="connsiteX7404" fmla="*/ 1420520 w 7406330"/>
              <a:gd name="connsiteY7404" fmla="*/ 769345 h 3387755"/>
              <a:gd name="connsiteX7405" fmla="*/ 1413511 w 7406330"/>
              <a:gd name="connsiteY7405" fmla="*/ 769345 h 3387755"/>
              <a:gd name="connsiteX7406" fmla="*/ 1439211 w 7406330"/>
              <a:gd name="connsiteY7406" fmla="*/ 748317 h 3387755"/>
              <a:gd name="connsiteX7407" fmla="*/ 1467248 w 7406330"/>
              <a:gd name="connsiteY7407" fmla="*/ 731962 h 3387755"/>
              <a:gd name="connsiteX7408" fmla="*/ 1467248 w 7406330"/>
              <a:gd name="connsiteY7408" fmla="*/ 729626 h 3387755"/>
              <a:gd name="connsiteX7409" fmla="*/ 1450893 w 7406330"/>
              <a:gd name="connsiteY7409" fmla="*/ 736635 h 3387755"/>
              <a:gd name="connsiteX7410" fmla="*/ 1471921 w 7406330"/>
              <a:gd name="connsiteY7410" fmla="*/ 722617 h 3387755"/>
              <a:gd name="connsiteX7411" fmla="*/ 1502294 w 7406330"/>
              <a:gd name="connsiteY7411" fmla="*/ 699253 h 3387755"/>
              <a:gd name="connsiteX7412" fmla="*/ 1542012 w 7406330"/>
              <a:gd name="connsiteY7412" fmla="*/ 673553 h 3387755"/>
              <a:gd name="connsiteX7413" fmla="*/ 1535003 w 7406330"/>
              <a:gd name="connsiteY7413" fmla="*/ 680562 h 3387755"/>
              <a:gd name="connsiteX7414" fmla="*/ 1546685 w 7406330"/>
              <a:gd name="connsiteY7414" fmla="*/ 675889 h 3387755"/>
              <a:gd name="connsiteX7415" fmla="*/ 1476593 w 7406330"/>
              <a:gd name="connsiteY7415" fmla="*/ 722617 h 3387755"/>
              <a:gd name="connsiteX7416" fmla="*/ 1476593 w 7406330"/>
              <a:gd name="connsiteY7416" fmla="*/ 722617 h 3387755"/>
              <a:gd name="connsiteX7417" fmla="*/ 1476593 w 7406330"/>
              <a:gd name="connsiteY7417" fmla="*/ 722617 h 3387755"/>
              <a:gd name="connsiteX7418" fmla="*/ 1714904 w 7406330"/>
              <a:gd name="connsiteY7418" fmla="*/ 738972 h 3387755"/>
              <a:gd name="connsiteX7419" fmla="*/ 1689204 w 7406330"/>
              <a:gd name="connsiteY7419" fmla="*/ 750654 h 3387755"/>
              <a:gd name="connsiteX7420" fmla="*/ 1696213 w 7406330"/>
              <a:gd name="connsiteY7420" fmla="*/ 738972 h 3387755"/>
              <a:gd name="connsiteX7421" fmla="*/ 1642477 w 7406330"/>
              <a:gd name="connsiteY7421" fmla="*/ 755326 h 3387755"/>
              <a:gd name="connsiteX7422" fmla="*/ 1640140 w 7406330"/>
              <a:gd name="connsiteY7422" fmla="*/ 752990 h 3387755"/>
              <a:gd name="connsiteX7423" fmla="*/ 1654158 w 7406330"/>
              <a:gd name="connsiteY7423" fmla="*/ 738972 h 3387755"/>
              <a:gd name="connsiteX7424" fmla="*/ 1616776 w 7406330"/>
              <a:gd name="connsiteY7424" fmla="*/ 769345 h 3387755"/>
              <a:gd name="connsiteX7425" fmla="*/ 1572385 w 7406330"/>
              <a:gd name="connsiteY7425" fmla="*/ 823081 h 3387755"/>
              <a:gd name="connsiteX7426" fmla="*/ 1605094 w 7406330"/>
              <a:gd name="connsiteY7426" fmla="*/ 802054 h 3387755"/>
              <a:gd name="connsiteX7427" fmla="*/ 1600422 w 7406330"/>
              <a:gd name="connsiteY7427" fmla="*/ 813736 h 3387755"/>
              <a:gd name="connsiteX7428" fmla="*/ 1663504 w 7406330"/>
              <a:gd name="connsiteY7428" fmla="*/ 762335 h 3387755"/>
              <a:gd name="connsiteX7429" fmla="*/ 1672849 w 7406330"/>
              <a:gd name="connsiteY7429" fmla="*/ 762335 h 3387755"/>
              <a:gd name="connsiteX7430" fmla="*/ 1668177 w 7406330"/>
              <a:gd name="connsiteY7430" fmla="*/ 767008 h 3387755"/>
              <a:gd name="connsiteX7431" fmla="*/ 1714904 w 7406330"/>
              <a:gd name="connsiteY7431" fmla="*/ 738972 h 3387755"/>
              <a:gd name="connsiteX7432" fmla="*/ 1714904 w 7406330"/>
              <a:gd name="connsiteY7432" fmla="*/ 738972 h 3387755"/>
              <a:gd name="connsiteX7433" fmla="*/ 1635467 w 7406330"/>
              <a:gd name="connsiteY7433" fmla="*/ 802054 h 3387755"/>
              <a:gd name="connsiteX7434" fmla="*/ 1623785 w 7406330"/>
              <a:gd name="connsiteY7434" fmla="*/ 818409 h 3387755"/>
              <a:gd name="connsiteX7435" fmla="*/ 1672849 w 7406330"/>
              <a:gd name="connsiteY7435" fmla="*/ 778690 h 3387755"/>
              <a:gd name="connsiteX7436" fmla="*/ 1635467 w 7406330"/>
              <a:gd name="connsiteY7436" fmla="*/ 802054 h 3387755"/>
              <a:gd name="connsiteX7437" fmla="*/ 1635467 w 7406330"/>
              <a:gd name="connsiteY7437" fmla="*/ 802054 h 3387755"/>
              <a:gd name="connsiteX7438" fmla="*/ 1579394 w 7406330"/>
              <a:gd name="connsiteY7438" fmla="*/ 715608 h 3387755"/>
              <a:gd name="connsiteX7439" fmla="*/ 1574721 w 7406330"/>
              <a:gd name="connsiteY7439" fmla="*/ 720281 h 3387755"/>
              <a:gd name="connsiteX7440" fmla="*/ 1579394 w 7406330"/>
              <a:gd name="connsiteY7440" fmla="*/ 715608 h 3387755"/>
              <a:gd name="connsiteX7441" fmla="*/ 1714904 w 7406330"/>
              <a:gd name="connsiteY7441" fmla="*/ 764672 h 3387755"/>
              <a:gd name="connsiteX7442" fmla="*/ 1714904 w 7406330"/>
              <a:gd name="connsiteY7442" fmla="*/ 764672 h 3387755"/>
              <a:gd name="connsiteX7443" fmla="*/ 1714904 w 7406330"/>
              <a:gd name="connsiteY7443" fmla="*/ 764672 h 3387755"/>
              <a:gd name="connsiteX7444" fmla="*/ 1698550 w 7406330"/>
              <a:gd name="connsiteY7444" fmla="*/ 785699 h 3387755"/>
              <a:gd name="connsiteX7445" fmla="*/ 1714904 w 7406330"/>
              <a:gd name="connsiteY7445" fmla="*/ 762335 h 3387755"/>
              <a:gd name="connsiteX7446" fmla="*/ 1698550 w 7406330"/>
              <a:gd name="connsiteY7446" fmla="*/ 785699 h 3387755"/>
              <a:gd name="connsiteX7447" fmla="*/ 1941533 w 7406330"/>
              <a:gd name="connsiteY7447" fmla="*/ 510006 h 3387755"/>
              <a:gd name="connsiteX7448" fmla="*/ 1941533 w 7406330"/>
              <a:gd name="connsiteY7448" fmla="*/ 510006 h 3387755"/>
              <a:gd name="connsiteX7449" fmla="*/ 1941533 w 7406330"/>
              <a:gd name="connsiteY7449" fmla="*/ 510006 h 3387755"/>
              <a:gd name="connsiteX7450" fmla="*/ 1834060 w 7406330"/>
              <a:gd name="connsiteY7450" fmla="*/ 661871 h 3387755"/>
              <a:gd name="connsiteX7451" fmla="*/ 1834060 w 7406330"/>
              <a:gd name="connsiteY7451" fmla="*/ 661871 h 3387755"/>
              <a:gd name="connsiteX7452" fmla="*/ 1834060 w 7406330"/>
              <a:gd name="connsiteY7452" fmla="*/ 661871 h 3387755"/>
              <a:gd name="connsiteX7453" fmla="*/ 1836396 w 7406330"/>
              <a:gd name="connsiteY7453" fmla="*/ 659535 h 3387755"/>
              <a:gd name="connsiteX7454" fmla="*/ 1836396 w 7406330"/>
              <a:gd name="connsiteY7454" fmla="*/ 659535 h 3387755"/>
              <a:gd name="connsiteX7455" fmla="*/ 1836396 w 7406330"/>
              <a:gd name="connsiteY7455" fmla="*/ 659535 h 3387755"/>
              <a:gd name="connsiteX7456" fmla="*/ 1869105 w 7406330"/>
              <a:gd name="connsiteY7456" fmla="*/ 650189 h 3387755"/>
              <a:gd name="connsiteX7457" fmla="*/ 1869105 w 7406330"/>
              <a:gd name="connsiteY7457" fmla="*/ 650189 h 3387755"/>
              <a:gd name="connsiteX7458" fmla="*/ 1869105 w 7406330"/>
              <a:gd name="connsiteY7458" fmla="*/ 650189 h 3387755"/>
              <a:gd name="connsiteX7459" fmla="*/ 1983588 w 7406330"/>
              <a:gd name="connsiteY7459" fmla="*/ 507670 h 3387755"/>
              <a:gd name="connsiteX7460" fmla="*/ 1983588 w 7406330"/>
              <a:gd name="connsiteY7460" fmla="*/ 507670 h 3387755"/>
              <a:gd name="connsiteX7461" fmla="*/ 1983588 w 7406330"/>
              <a:gd name="connsiteY7461" fmla="*/ 507670 h 3387755"/>
              <a:gd name="connsiteX7462" fmla="*/ 2051343 w 7406330"/>
              <a:gd name="connsiteY7462" fmla="*/ 491315 h 3387755"/>
              <a:gd name="connsiteX7463" fmla="*/ 2051343 w 7406330"/>
              <a:gd name="connsiteY7463" fmla="*/ 491315 h 3387755"/>
              <a:gd name="connsiteX7464" fmla="*/ 2051343 w 7406330"/>
              <a:gd name="connsiteY7464" fmla="*/ 491315 h 3387755"/>
              <a:gd name="connsiteX7465" fmla="*/ 2032652 w 7406330"/>
              <a:gd name="connsiteY7465" fmla="*/ 512342 h 3387755"/>
              <a:gd name="connsiteX7466" fmla="*/ 2032652 w 7406330"/>
              <a:gd name="connsiteY7466" fmla="*/ 512342 h 3387755"/>
              <a:gd name="connsiteX7467" fmla="*/ 2032652 w 7406330"/>
              <a:gd name="connsiteY7467" fmla="*/ 512342 h 3387755"/>
              <a:gd name="connsiteX7468" fmla="*/ 2156481 w 7406330"/>
              <a:gd name="connsiteY7468" fmla="*/ 495988 h 3387755"/>
              <a:gd name="connsiteX7469" fmla="*/ 2156481 w 7406330"/>
              <a:gd name="connsiteY7469" fmla="*/ 495988 h 3387755"/>
              <a:gd name="connsiteX7470" fmla="*/ 2156481 w 7406330"/>
              <a:gd name="connsiteY7470" fmla="*/ 495988 h 3387755"/>
              <a:gd name="connsiteX7471" fmla="*/ 2156481 w 7406330"/>
              <a:gd name="connsiteY7471" fmla="*/ 495988 h 3387755"/>
              <a:gd name="connsiteX7472" fmla="*/ 2156481 w 7406330"/>
              <a:gd name="connsiteY7472" fmla="*/ 495988 h 3387755"/>
              <a:gd name="connsiteX7473" fmla="*/ 2156481 w 7406330"/>
              <a:gd name="connsiteY7473" fmla="*/ 495988 h 3387755"/>
              <a:gd name="connsiteX7474" fmla="*/ 2114426 w 7406330"/>
              <a:gd name="connsiteY7474" fmla="*/ 507670 h 3387755"/>
              <a:gd name="connsiteX7475" fmla="*/ 2114426 w 7406330"/>
              <a:gd name="connsiteY7475" fmla="*/ 507670 h 3387755"/>
              <a:gd name="connsiteX7476" fmla="*/ 2114426 w 7406330"/>
              <a:gd name="connsiteY7476" fmla="*/ 507670 h 3387755"/>
              <a:gd name="connsiteX7477" fmla="*/ 2154144 w 7406330"/>
              <a:gd name="connsiteY7477" fmla="*/ 495988 h 3387755"/>
              <a:gd name="connsiteX7478" fmla="*/ 2154144 w 7406330"/>
              <a:gd name="connsiteY7478" fmla="*/ 495988 h 3387755"/>
              <a:gd name="connsiteX7479" fmla="*/ 2147135 w 7406330"/>
              <a:gd name="connsiteY7479" fmla="*/ 498324 h 3387755"/>
              <a:gd name="connsiteX7480" fmla="*/ 2151808 w 7406330"/>
              <a:gd name="connsiteY7480" fmla="*/ 500660 h 3387755"/>
              <a:gd name="connsiteX7481" fmla="*/ 2130780 w 7406330"/>
              <a:gd name="connsiteY7481" fmla="*/ 507670 h 3387755"/>
              <a:gd name="connsiteX7482" fmla="*/ 2133117 w 7406330"/>
              <a:gd name="connsiteY7482" fmla="*/ 507670 h 3387755"/>
              <a:gd name="connsiteX7483" fmla="*/ 2135453 w 7406330"/>
              <a:gd name="connsiteY7483" fmla="*/ 512342 h 3387755"/>
              <a:gd name="connsiteX7484" fmla="*/ 2121435 w 7406330"/>
              <a:gd name="connsiteY7484" fmla="*/ 524024 h 3387755"/>
              <a:gd name="connsiteX7485" fmla="*/ 2100407 w 7406330"/>
              <a:gd name="connsiteY7485" fmla="*/ 533370 h 3387755"/>
              <a:gd name="connsiteX7486" fmla="*/ 2079380 w 7406330"/>
              <a:gd name="connsiteY7486" fmla="*/ 552061 h 3387755"/>
              <a:gd name="connsiteX7487" fmla="*/ 2065362 w 7406330"/>
              <a:gd name="connsiteY7487" fmla="*/ 542715 h 3387755"/>
              <a:gd name="connsiteX7488" fmla="*/ 2051343 w 7406330"/>
              <a:gd name="connsiteY7488" fmla="*/ 547388 h 3387755"/>
              <a:gd name="connsiteX7489" fmla="*/ 2039661 w 7406330"/>
              <a:gd name="connsiteY7489" fmla="*/ 552061 h 3387755"/>
              <a:gd name="connsiteX7490" fmla="*/ 2030316 w 7406330"/>
              <a:gd name="connsiteY7490" fmla="*/ 554397 h 3387755"/>
              <a:gd name="connsiteX7491" fmla="*/ 2016298 w 7406330"/>
              <a:gd name="connsiteY7491" fmla="*/ 559070 h 3387755"/>
              <a:gd name="connsiteX7492" fmla="*/ 2025643 w 7406330"/>
              <a:gd name="connsiteY7492" fmla="*/ 561407 h 3387755"/>
              <a:gd name="connsiteX7493" fmla="*/ 2004616 w 7406330"/>
              <a:gd name="connsiteY7493" fmla="*/ 573088 h 3387755"/>
              <a:gd name="connsiteX7494" fmla="*/ 2006952 w 7406330"/>
              <a:gd name="connsiteY7494" fmla="*/ 575425 h 3387755"/>
              <a:gd name="connsiteX7495" fmla="*/ 2018634 w 7406330"/>
              <a:gd name="connsiteY7495" fmla="*/ 568416 h 3387755"/>
              <a:gd name="connsiteX7496" fmla="*/ 2023307 w 7406330"/>
              <a:gd name="connsiteY7496" fmla="*/ 570752 h 3387755"/>
              <a:gd name="connsiteX7497" fmla="*/ 2018634 w 7406330"/>
              <a:gd name="connsiteY7497" fmla="*/ 575425 h 3387755"/>
              <a:gd name="connsiteX7498" fmla="*/ 2027980 w 7406330"/>
              <a:gd name="connsiteY7498" fmla="*/ 573088 h 3387755"/>
              <a:gd name="connsiteX7499" fmla="*/ 2025643 w 7406330"/>
              <a:gd name="connsiteY7499" fmla="*/ 577761 h 3387755"/>
              <a:gd name="connsiteX7500" fmla="*/ 2039661 w 7406330"/>
              <a:gd name="connsiteY7500" fmla="*/ 575425 h 3387755"/>
              <a:gd name="connsiteX7501" fmla="*/ 2056016 w 7406330"/>
              <a:gd name="connsiteY7501" fmla="*/ 570752 h 3387755"/>
              <a:gd name="connsiteX7502" fmla="*/ 2060689 w 7406330"/>
              <a:gd name="connsiteY7502" fmla="*/ 573088 h 3387755"/>
              <a:gd name="connsiteX7503" fmla="*/ 2046670 w 7406330"/>
              <a:gd name="connsiteY7503" fmla="*/ 582434 h 3387755"/>
              <a:gd name="connsiteX7504" fmla="*/ 2065362 w 7406330"/>
              <a:gd name="connsiteY7504" fmla="*/ 584770 h 3387755"/>
              <a:gd name="connsiteX7505" fmla="*/ 2056016 w 7406330"/>
              <a:gd name="connsiteY7505" fmla="*/ 582434 h 3387755"/>
              <a:gd name="connsiteX7506" fmla="*/ 2037325 w 7406330"/>
              <a:gd name="connsiteY7506" fmla="*/ 596452 h 3387755"/>
              <a:gd name="connsiteX7507" fmla="*/ 2039661 w 7406330"/>
              <a:gd name="connsiteY7507" fmla="*/ 601125 h 3387755"/>
              <a:gd name="connsiteX7508" fmla="*/ 2004616 w 7406330"/>
              <a:gd name="connsiteY7508" fmla="*/ 615143 h 3387755"/>
              <a:gd name="connsiteX7509" fmla="*/ 1960224 w 7406330"/>
              <a:gd name="connsiteY7509" fmla="*/ 624489 h 3387755"/>
              <a:gd name="connsiteX7510" fmla="*/ 2006952 w 7406330"/>
              <a:gd name="connsiteY7510" fmla="*/ 626825 h 3387755"/>
              <a:gd name="connsiteX7511" fmla="*/ 1887797 w 7406330"/>
              <a:gd name="connsiteY7511" fmla="*/ 661871 h 3387755"/>
              <a:gd name="connsiteX7512" fmla="*/ 1906488 w 7406330"/>
              <a:gd name="connsiteY7512" fmla="*/ 650189 h 3387755"/>
              <a:gd name="connsiteX7513" fmla="*/ 1866769 w 7406330"/>
              <a:gd name="connsiteY7513" fmla="*/ 652525 h 3387755"/>
              <a:gd name="connsiteX7514" fmla="*/ 1852751 w 7406330"/>
              <a:gd name="connsiteY7514" fmla="*/ 661871 h 3387755"/>
              <a:gd name="connsiteX7515" fmla="*/ 1822378 w 7406330"/>
              <a:gd name="connsiteY7515" fmla="*/ 673553 h 3387755"/>
              <a:gd name="connsiteX7516" fmla="*/ 1820041 w 7406330"/>
              <a:gd name="connsiteY7516" fmla="*/ 675889 h 3387755"/>
              <a:gd name="connsiteX7517" fmla="*/ 1827051 w 7406330"/>
              <a:gd name="connsiteY7517" fmla="*/ 673553 h 3387755"/>
              <a:gd name="connsiteX7518" fmla="*/ 1768641 w 7406330"/>
              <a:gd name="connsiteY7518" fmla="*/ 694580 h 3387755"/>
              <a:gd name="connsiteX7519" fmla="*/ 1813032 w 7406330"/>
              <a:gd name="connsiteY7519" fmla="*/ 661871 h 3387755"/>
              <a:gd name="connsiteX7520" fmla="*/ 1878451 w 7406330"/>
              <a:gd name="connsiteY7520" fmla="*/ 626825 h 3387755"/>
              <a:gd name="connsiteX7521" fmla="*/ 1866769 w 7406330"/>
              <a:gd name="connsiteY7521" fmla="*/ 622152 h 3387755"/>
              <a:gd name="connsiteX7522" fmla="*/ 1911160 w 7406330"/>
              <a:gd name="connsiteY7522" fmla="*/ 589443 h 3387755"/>
              <a:gd name="connsiteX7523" fmla="*/ 1922842 w 7406330"/>
              <a:gd name="connsiteY7523" fmla="*/ 563743 h 3387755"/>
              <a:gd name="connsiteX7524" fmla="*/ 1911160 w 7406330"/>
              <a:gd name="connsiteY7524" fmla="*/ 568416 h 3387755"/>
              <a:gd name="connsiteX7525" fmla="*/ 1913497 w 7406330"/>
              <a:gd name="connsiteY7525" fmla="*/ 561407 h 3387755"/>
              <a:gd name="connsiteX7526" fmla="*/ 1894806 w 7406330"/>
              <a:gd name="connsiteY7526" fmla="*/ 566079 h 3387755"/>
              <a:gd name="connsiteX7527" fmla="*/ 1855087 w 7406330"/>
              <a:gd name="connsiteY7527" fmla="*/ 589443 h 3387755"/>
              <a:gd name="connsiteX7528" fmla="*/ 1883124 w 7406330"/>
              <a:gd name="connsiteY7528" fmla="*/ 568416 h 3387755"/>
              <a:gd name="connsiteX7529" fmla="*/ 1857424 w 7406330"/>
              <a:gd name="connsiteY7529" fmla="*/ 570752 h 3387755"/>
              <a:gd name="connsiteX7530" fmla="*/ 1866769 w 7406330"/>
              <a:gd name="connsiteY7530" fmla="*/ 563743 h 3387755"/>
              <a:gd name="connsiteX7531" fmla="*/ 1850414 w 7406330"/>
              <a:gd name="connsiteY7531" fmla="*/ 573088 h 3387755"/>
              <a:gd name="connsiteX7532" fmla="*/ 1855087 w 7406330"/>
              <a:gd name="connsiteY7532" fmla="*/ 563743 h 3387755"/>
              <a:gd name="connsiteX7533" fmla="*/ 1824714 w 7406330"/>
              <a:gd name="connsiteY7533" fmla="*/ 575425 h 3387755"/>
              <a:gd name="connsiteX7534" fmla="*/ 1836396 w 7406330"/>
              <a:gd name="connsiteY7534" fmla="*/ 575425 h 3387755"/>
              <a:gd name="connsiteX7535" fmla="*/ 1745277 w 7406330"/>
              <a:gd name="connsiteY7535" fmla="*/ 622152 h 3387755"/>
              <a:gd name="connsiteX7536" fmla="*/ 1749950 w 7406330"/>
              <a:gd name="connsiteY7536" fmla="*/ 619816 h 3387755"/>
              <a:gd name="connsiteX7537" fmla="*/ 1698550 w 7406330"/>
              <a:gd name="connsiteY7537" fmla="*/ 643180 h 3387755"/>
              <a:gd name="connsiteX7538" fmla="*/ 1670513 w 7406330"/>
              <a:gd name="connsiteY7538" fmla="*/ 652525 h 3387755"/>
              <a:gd name="connsiteX7539" fmla="*/ 1675186 w 7406330"/>
              <a:gd name="connsiteY7539" fmla="*/ 652525 h 3387755"/>
              <a:gd name="connsiteX7540" fmla="*/ 1635467 w 7406330"/>
              <a:gd name="connsiteY7540" fmla="*/ 666544 h 3387755"/>
              <a:gd name="connsiteX7541" fmla="*/ 1635467 w 7406330"/>
              <a:gd name="connsiteY7541" fmla="*/ 661871 h 3387755"/>
              <a:gd name="connsiteX7542" fmla="*/ 1679859 w 7406330"/>
              <a:gd name="connsiteY7542" fmla="*/ 640843 h 3387755"/>
              <a:gd name="connsiteX7543" fmla="*/ 1635467 w 7406330"/>
              <a:gd name="connsiteY7543" fmla="*/ 659535 h 3387755"/>
              <a:gd name="connsiteX7544" fmla="*/ 1651822 w 7406330"/>
              <a:gd name="connsiteY7544" fmla="*/ 636171 h 3387755"/>
              <a:gd name="connsiteX7545" fmla="*/ 1703222 w 7406330"/>
              <a:gd name="connsiteY7545" fmla="*/ 591779 h 3387755"/>
              <a:gd name="connsiteX7546" fmla="*/ 1777987 w 7406330"/>
              <a:gd name="connsiteY7546" fmla="*/ 552061 h 3387755"/>
              <a:gd name="connsiteX7547" fmla="*/ 1719577 w 7406330"/>
              <a:gd name="connsiteY7547" fmla="*/ 608134 h 3387755"/>
              <a:gd name="connsiteX7548" fmla="*/ 1728923 w 7406330"/>
              <a:gd name="connsiteY7548" fmla="*/ 615143 h 3387755"/>
              <a:gd name="connsiteX7549" fmla="*/ 1745277 w 7406330"/>
              <a:gd name="connsiteY7549" fmla="*/ 601125 h 3387755"/>
              <a:gd name="connsiteX7550" fmla="*/ 1728923 w 7406330"/>
              <a:gd name="connsiteY7550" fmla="*/ 605798 h 3387755"/>
              <a:gd name="connsiteX7551" fmla="*/ 1724250 w 7406330"/>
              <a:gd name="connsiteY7551" fmla="*/ 605798 h 3387755"/>
              <a:gd name="connsiteX7552" fmla="*/ 1756959 w 7406330"/>
              <a:gd name="connsiteY7552" fmla="*/ 584770 h 3387755"/>
              <a:gd name="connsiteX7553" fmla="*/ 1742941 w 7406330"/>
              <a:gd name="connsiteY7553" fmla="*/ 587107 h 3387755"/>
              <a:gd name="connsiteX7554" fmla="*/ 1770978 w 7406330"/>
              <a:gd name="connsiteY7554" fmla="*/ 566079 h 3387755"/>
              <a:gd name="connsiteX7555" fmla="*/ 1794341 w 7406330"/>
              <a:gd name="connsiteY7555" fmla="*/ 549725 h 3387755"/>
              <a:gd name="connsiteX7556" fmla="*/ 1792005 w 7406330"/>
              <a:gd name="connsiteY7556" fmla="*/ 549725 h 3387755"/>
              <a:gd name="connsiteX7557" fmla="*/ 1827051 w 7406330"/>
              <a:gd name="connsiteY7557" fmla="*/ 531033 h 3387755"/>
              <a:gd name="connsiteX7558" fmla="*/ 1855087 w 7406330"/>
              <a:gd name="connsiteY7558" fmla="*/ 528697 h 3387755"/>
              <a:gd name="connsiteX7559" fmla="*/ 1841069 w 7406330"/>
              <a:gd name="connsiteY7559" fmla="*/ 545052 h 3387755"/>
              <a:gd name="connsiteX7560" fmla="*/ 1834060 w 7406330"/>
              <a:gd name="connsiteY7560" fmla="*/ 554397 h 3387755"/>
              <a:gd name="connsiteX7561" fmla="*/ 1864433 w 7406330"/>
              <a:gd name="connsiteY7561" fmla="*/ 535706 h 3387755"/>
              <a:gd name="connsiteX7562" fmla="*/ 1869105 w 7406330"/>
              <a:gd name="connsiteY7562" fmla="*/ 535706 h 3387755"/>
              <a:gd name="connsiteX7563" fmla="*/ 1864433 w 7406330"/>
              <a:gd name="connsiteY7563" fmla="*/ 545052 h 3387755"/>
              <a:gd name="connsiteX7564" fmla="*/ 1873778 w 7406330"/>
              <a:gd name="connsiteY7564" fmla="*/ 538043 h 3387755"/>
              <a:gd name="connsiteX7565" fmla="*/ 1913497 w 7406330"/>
              <a:gd name="connsiteY7565" fmla="*/ 512342 h 3387755"/>
              <a:gd name="connsiteX7566" fmla="*/ 1948542 w 7406330"/>
              <a:gd name="connsiteY7566" fmla="*/ 505333 h 3387755"/>
              <a:gd name="connsiteX7567" fmla="*/ 1953215 w 7406330"/>
              <a:gd name="connsiteY7567" fmla="*/ 510006 h 3387755"/>
              <a:gd name="connsiteX7568" fmla="*/ 1971906 w 7406330"/>
              <a:gd name="connsiteY7568" fmla="*/ 502997 h 3387755"/>
              <a:gd name="connsiteX7569" fmla="*/ 1964897 w 7406330"/>
              <a:gd name="connsiteY7569" fmla="*/ 510006 h 3387755"/>
              <a:gd name="connsiteX7570" fmla="*/ 1976579 w 7406330"/>
              <a:gd name="connsiteY7570" fmla="*/ 500660 h 3387755"/>
              <a:gd name="connsiteX7571" fmla="*/ 1971906 w 7406330"/>
              <a:gd name="connsiteY7571" fmla="*/ 505333 h 3387755"/>
              <a:gd name="connsiteX7572" fmla="*/ 1976579 w 7406330"/>
              <a:gd name="connsiteY7572" fmla="*/ 502997 h 3387755"/>
              <a:gd name="connsiteX7573" fmla="*/ 2009288 w 7406330"/>
              <a:gd name="connsiteY7573" fmla="*/ 493651 h 3387755"/>
              <a:gd name="connsiteX7574" fmla="*/ 2009288 w 7406330"/>
              <a:gd name="connsiteY7574" fmla="*/ 493651 h 3387755"/>
              <a:gd name="connsiteX7575" fmla="*/ 2018634 w 7406330"/>
              <a:gd name="connsiteY7575" fmla="*/ 495988 h 3387755"/>
              <a:gd name="connsiteX7576" fmla="*/ 2056016 w 7406330"/>
              <a:gd name="connsiteY7576" fmla="*/ 481969 h 3387755"/>
              <a:gd name="connsiteX7577" fmla="*/ 2037325 w 7406330"/>
              <a:gd name="connsiteY7577" fmla="*/ 493651 h 3387755"/>
              <a:gd name="connsiteX7578" fmla="*/ 2037325 w 7406330"/>
              <a:gd name="connsiteY7578" fmla="*/ 498324 h 3387755"/>
              <a:gd name="connsiteX7579" fmla="*/ 2072371 w 7406330"/>
              <a:gd name="connsiteY7579" fmla="*/ 484306 h 3387755"/>
              <a:gd name="connsiteX7580" fmla="*/ 2056016 w 7406330"/>
              <a:gd name="connsiteY7580" fmla="*/ 493651 h 3387755"/>
              <a:gd name="connsiteX7581" fmla="*/ 2053680 w 7406330"/>
              <a:gd name="connsiteY7581" fmla="*/ 498324 h 3387755"/>
              <a:gd name="connsiteX7582" fmla="*/ 2074707 w 7406330"/>
              <a:gd name="connsiteY7582" fmla="*/ 495988 h 3387755"/>
              <a:gd name="connsiteX7583" fmla="*/ 2041998 w 7406330"/>
              <a:gd name="connsiteY7583" fmla="*/ 507670 h 3387755"/>
              <a:gd name="connsiteX7584" fmla="*/ 2051343 w 7406330"/>
              <a:gd name="connsiteY7584" fmla="*/ 507670 h 3387755"/>
              <a:gd name="connsiteX7585" fmla="*/ 2046670 w 7406330"/>
              <a:gd name="connsiteY7585" fmla="*/ 514679 h 3387755"/>
              <a:gd name="connsiteX7586" fmla="*/ 2041998 w 7406330"/>
              <a:gd name="connsiteY7586" fmla="*/ 519352 h 3387755"/>
              <a:gd name="connsiteX7587" fmla="*/ 2025643 w 7406330"/>
              <a:gd name="connsiteY7587" fmla="*/ 526361 h 3387755"/>
              <a:gd name="connsiteX7588" fmla="*/ 2065362 w 7406330"/>
              <a:gd name="connsiteY7588" fmla="*/ 512342 h 3387755"/>
              <a:gd name="connsiteX7589" fmla="*/ 2060689 w 7406330"/>
              <a:gd name="connsiteY7589" fmla="*/ 517015 h 3387755"/>
              <a:gd name="connsiteX7590" fmla="*/ 2070034 w 7406330"/>
              <a:gd name="connsiteY7590" fmla="*/ 512342 h 3387755"/>
              <a:gd name="connsiteX7591" fmla="*/ 2065362 w 7406330"/>
              <a:gd name="connsiteY7591" fmla="*/ 517015 h 3387755"/>
              <a:gd name="connsiteX7592" fmla="*/ 2074707 w 7406330"/>
              <a:gd name="connsiteY7592" fmla="*/ 514679 h 3387755"/>
              <a:gd name="connsiteX7593" fmla="*/ 2091062 w 7406330"/>
              <a:gd name="connsiteY7593" fmla="*/ 510006 h 3387755"/>
              <a:gd name="connsiteX7594" fmla="*/ 2116762 w 7406330"/>
              <a:gd name="connsiteY7594" fmla="*/ 505333 h 3387755"/>
              <a:gd name="connsiteX7595" fmla="*/ 2107416 w 7406330"/>
              <a:gd name="connsiteY7595" fmla="*/ 510006 h 3387755"/>
              <a:gd name="connsiteX7596" fmla="*/ 2107416 w 7406330"/>
              <a:gd name="connsiteY7596" fmla="*/ 512342 h 3387755"/>
              <a:gd name="connsiteX7597" fmla="*/ 2123771 w 7406330"/>
              <a:gd name="connsiteY7597" fmla="*/ 507670 h 3387755"/>
              <a:gd name="connsiteX7598" fmla="*/ 2140126 w 7406330"/>
              <a:gd name="connsiteY7598" fmla="*/ 500660 h 3387755"/>
              <a:gd name="connsiteX7599" fmla="*/ 2119098 w 7406330"/>
              <a:gd name="connsiteY7599" fmla="*/ 514679 h 3387755"/>
              <a:gd name="connsiteX7600" fmla="*/ 2154144 w 7406330"/>
              <a:gd name="connsiteY7600" fmla="*/ 495988 h 3387755"/>
              <a:gd name="connsiteX7601" fmla="*/ 2154144 w 7406330"/>
              <a:gd name="connsiteY7601" fmla="*/ 495988 h 3387755"/>
              <a:gd name="connsiteX7602" fmla="*/ 2041998 w 7406330"/>
              <a:gd name="connsiteY7602" fmla="*/ 495988 h 3387755"/>
              <a:gd name="connsiteX7603" fmla="*/ 2056016 w 7406330"/>
              <a:gd name="connsiteY7603" fmla="*/ 488979 h 3387755"/>
              <a:gd name="connsiteX7604" fmla="*/ 2041998 w 7406330"/>
              <a:gd name="connsiteY7604" fmla="*/ 495988 h 3387755"/>
              <a:gd name="connsiteX7605" fmla="*/ 2041998 w 7406330"/>
              <a:gd name="connsiteY7605" fmla="*/ 495988 h 3387755"/>
              <a:gd name="connsiteX7606" fmla="*/ 1733595 w 7406330"/>
              <a:gd name="connsiteY7606" fmla="*/ 615143 h 3387755"/>
              <a:gd name="connsiteX7607" fmla="*/ 1733595 w 7406330"/>
              <a:gd name="connsiteY7607" fmla="*/ 615143 h 3387755"/>
              <a:gd name="connsiteX7608" fmla="*/ 1733595 w 7406330"/>
              <a:gd name="connsiteY7608" fmla="*/ 615143 h 3387755"/>
              <a:gd name="connsiteX7609" fmla="*/ 1759296 w 7406330"/>
              <a:gd name="connsiteY7609" fmla="*/ 587107 h 3387755"/>
              <a:gd name="connsiteX7610" fmla="*/ 1759296 w 7406330"/>
              <a:gd name="connsiteY7610" fmla="*/ 587107 h 3387755"/>
              <a:gd name="connsiteX7611" fmla="*/ 1759296 w 7406330"/>
              <a:gd name="connsiteY7611" fmla="*/ 587107 h 3387755"/>
              <a:gd name="connsiteX7612" fmla="*/ 1768641 w 7406330"/>
              <a:gd name="connsiteY7612" fmla="*/ 612807 h 3387755"/>
              <a:gd name="connsiteX7613" fmla="*/ 1773314 w 7406330"/>
              <a:gd name="connsiteY7613" fmla="*/ 612807 h 3387755"/>
              <a:gd name="connsiteX7614" fmla="*/ 1768641 w 7406330"/>
              <a:gd name="connsiteY7614" fmla="*/ 612807 h 3387755"/>
              <a:gd name="connsiteX7615" fmla="*/ 1775650 w 7406330"/>
              <a:gd name="connsiteY7615" fmla="*/ 563743 h 3387755"/>
              <a:gd name="connsiteX7616" fmla="*/ 1782659 w 7406330"/>
              <a:gd name="connsiteY7616" fmla="*/ 561407 h 3387755"/>
              <a:gd name="connsiteX7617" fmla="*/ 1775650 w 7406330"/>
              <a:gd name="connsiteY7617" fmla="*/ 563743 h 3387755"/>
              <a:gd name="connsiteX7618" fmla="*/ 1817705 w 7406330"/>
              <a:gd name="connsiteY7618" fmla="*/ 594116 h 3387755"/>
              <a:gd name="connsiteX7619" fmla="*/ 1780323 w 7406330"/>
              <a:gd name="connsiteY7619" fmla="*/ 608134 h 3387755"/>
              <a:gd name="connsiteX7620" fmla="*/ 1817705 w 7406330"/>
              <a:gd name="connsiteY7620" fmla="*/ 594116 h 3387755"/>
              <a:gd name="connsiteX7621" fmla="*/ 1817705 w 7406330"/>
              <a:gd name="connsiteY7621" fmla="*/ 594116 h 3387755"/>
              <a:gd name="connsiteX7622" fmla="*/ 1834060 w 7406330"/>
              <a:gd name="connsiteY7622" fmla="*/ 552061 h 3387755"/>
              <a:gd name="connsiteX7623" fmla="*/ 1827051 w 7406330"/>
              <a:gd name="connsiteY7623" fmla="*/ 556734 h 3387755"/>
              <a:gd name="connsiteX7624" fmla="*/ 1834060 w 7406330"/>
              <a:gd name="connsiteY7624" fmla="*/ 552061 h 3387755"/>
              <a:gd name="connsiteX7625" fmla="*/ 1834060 w 7406330"/>
              <a:gd name="connsiteY7625" fmla="*/ 552061 h 3387755"/>
              <a:gd name="connsiteX7626" fmla="*/ 1841069 w 7406330"/>
              <a:gd name="connsiteY7626" fmla="*/ 568416 h 3387755"/>
              <a:gd name="connsiteX7627" fmla="*/ 1841069 w 7406330"/>
              <a:gd name="connsiteY7627" fmla="*/ 568416 h 3387755"/>
              <a:gd name="connsiteX7628" fmla="*/ 1841069 w 7406330"/>
              <a:gd name="connsiteY7628" fmla="*/ 568416 h 3387755"/>
              <a:gd name="connsiteX7629" fmla="*/ 1834060 w 7406330"/>
              <a:gd name="connsiteY7629" fmla="*/ 664207 h 3387755"/>
              <a:gd name="connsiteX7630" fmla="*/ 1834060 w 7406330"/>
              <a:gd name="connsiteY7630" fmla="*/ 664207 h 3387755"/>
              <a:gd name="connsiteX7631" fmla="*/ 1834060 w 7406330"/>
              <a:gd name="connsiteY7631" fmla="*/ 664207 h 3387755"/>
              <a:gd name="connsiteX7632" fmla="*/ 1834060 w 7406330"/>
              <a:gd name="connsiteY7632" fmla="*/ 661871 h 3387755"/>
              <a:gd name="connsiteX7633" fmla="*/ 1834060 w 7406330"/>
              <a:gd name="connsiteY7633" fmla="*/ 661871 h 3387755"/>
              <a:gd name="connsiteX7634" fmla="*/ 1834060 w 7406330"/>
              <a:gd name="connsiteY7634" fmla="*/ 661871 h 3387755"/>
              <a:gd name="connsiteX7635" fmla="*/ 1836396 w 7406330"/>
              <a:gd name="connsiteY7635" fmla="*/ 659535 h 3387755"/>
              <a:gd name="connsiteX7636" fmla="*/ 1836396 w 7406330"/>
              <a:gd name="connsiteY7636" fmla="*/ 659535 h 3387755"/>
              <a:gd name="connsiteX7637" fmla="*/ 1836396 w 7406330"/>
              <a:gd name="connsiteY7637" fmla="*/ 659535 h 3387755"/>
              <a:gd name="connsiteX7638" fmla="*/ 1857424 w 7406330"/>
              <a:gd name="connsiteY7638" fmla="*/ 654862 h 3387755"/>
              <a:gd name="connsiteX7639" fmla="*/ 1843405 w 7406330"/>
              <a:gd name="connsiteY7639" fmla="*/ 659535 h 3387755"/>
              <a:gd name="connsiteX7640" fmla="*/ 1857424 w 7406330"/>
              <a:gd name="connsiteY7640" fmla="*/ 654862 h 3387755"/>
              <a:gd name="connsiteX7641" fmla="*/ 1857424 w 7406330"/>
              <a:gd name="connsiteY7641" fmla="*/ 654862 h 3387755"/>
              <a:gd name="connsiteX7642" fmla="*/ 1869105 w 7406330"/>
              <a:gd name="connsiteY7642" fmla="*/ 650189 h 3387755"/>
              <a:gd name="connsiteX7643" fmla="*/ 1869105 w 7406330"/>
              <a:gd name="connsiteY7643" fmla="*/ 650189 h 3387755"/>
              <a:gd name="connsiteX7644" fmla="*/ 1869105 w 7406330"/>
              <a:gd name="connsiteY7644" fmla="*/ 650189 h 3387755"/>
              <a:gd name="connsiteX7645" fmla="*/ 1939197 w 7406330"/>
              <a:gd name="connsiteY7645" fmla="*/ 507670 h 3387755"/>
              <a:gd name="connsiteX7646" fmla="*/ 1948542 w 7406330"/>
              <a:gd name="connsiteY7646" fmla="*/ 502997 h 3387755"/>
              <a:gd name="connsiteX7647" fmla="*/ 1939197 w 7406330"/>
              <a:gd name="connsiteY7647" fmla="*/ 507670 h 3387755"/>
              <a:gd name="connsiteX7648" fmla="*/ 1939197 w 7406330"/>
              <a:gd name="connsiteY7648" fmla="*/ 512342 h 3387755"/>
              <a:gd name="connsiteX7649" fmla="*/ 1939197 w 7406330"/>
              <a:gd name="connsiteY7649" fmla="*/ 512342 h 3387755"/>
              <a:gd name="connsiteX7650" fmla="*/ 1939197 w 7406330"/>
              <a:gd name="connsiteY7650" fmla="*/ 512342 h 3387755"/>
              <a:gd name="connsiteX7651" fmla="*/ 1941533 w 7406330"/>
              <a:gd name="connsiteY7651" fmla="*/ 510006 h 3387755"/>
              <a:gd name="connsiteX7652" fmla="*/ 1941533 w 7406330"/>
              <a:gd name="connsiteY7652" fmla="*/ 510006 h 3387755"/>
              <a:gd name="connsiteX7653" fmla="*/ 1941533 w 7406330"/>
              <a:gd name="connsiteY7653" fmla="*/ 510006 h 3387755"/>
              <a:gd name="connsiteX7654" fmla="*/ 1981252 w 7406330"/>
              <a:gd name="connsiteY7654" fmla="*/ 570752 h 3387755"/>
              <a:gd name="connsiteX7655" fmla="*/ 1981252 w 7406330"/>
              <a:gd name="connsiteY7655" fmla="*/ 570752 h 3387755"/>
              <a:gd name="connsiteX7656" fmla="*/ 1939197 w 7406330"/>
              <a:gd name="connsiteY7656" fmla="*/ 584770 h 3387755"/>
              <a:gd name="connsiteX7657" fmla="*/ 1939197 w 7406330"/>
              <a:gd name="connsiteY7657" fmla="*/ 591779 h 3387755"/>
              <a:gd name="connsiteX7658" fmla="*/ 1941533 w 7406330"/>
              <a:gd name="connsiteY7658" fmla="*/ 591779 h 3387755"/>
              <a:gd name="connsiteX7659" fmla="*/ 1981252 w 7406330"/>
              <a:gd name="connsiteY7659" fmla="*/ 570752 h 3387755"/>
              <a:gd name="connsiteX7660" fmla="*/ 1981252 w 7406330"/>
              <a:gd name="connsiteY7660" fmla="*/ 570752 h 3387755"/>
              <a:gd name="connsiteX7661" fmla="*/ 1983588 w 7406330"/>
              <a:gd name="connsiteY7661" fmla="*/ 500660 h 3387755"/>
              <a:gd name="connsiteX7662" fmla="*/ 1988261 w 7406330"/>
              <a:gd name="connsiteY7662" fmla="*/ 498324 h 3387755"/>
              <a:gd name="connsiteX7663" fmla="*/ 1983588 w 7406330"/>
              <a:gd name="connsiteY7663" fmla="*/ 500660 h 3387755"/>
              <a:gd name="connsiteX7664" fmla="*/ 1978915 w 7406330"/>
              <a:gd name="connsiteY7664" fmla="*/ 495988 h 3387755"/>
              <a:gd name="connsiteX7665" fmla="*/ 1978915 w 7406330"/>
              <a:gd name="connsiteY7665" fmla="*/ 495988 h 3387755"/>
              <a:gd name="connsiteX7666" fmla="*/ 1978915 w 7406330"/>
              <a:gd name="connsiteY7666" fmla="*/ 495988 h 3387755"/>
              <a:gd name="connsiteX7667" fmla="*/ 1978915 w 7406330"/>
              <a:gd name="connsiteY7667" fmla="*/ 502997 h 3387755"/>
              <a:gd name="connsiteX7668" fmla="*/ 1985925 w 7406330"/>
              <a:gd name="connsiteY7668" fmla="*/ 500660 h 3387755"/>
              <a:gd name="connsiteX7669" fmla="*/ 1978915 w 7406330"/>
              <a:gd name="connsiteY7669" fmla="*/ 502997 h 3387755"/>
              <a:gd name="connsiteX7670" fmla="*/ 1978915 w 7406330"/>
              <a:gd name="connsiteY7670" fmla="*/ 502997 h 3387755"/>
              <a:gd name="connsiteX7671" fmla="*/ 1992934 w 7406330"/>
              <a:gd name="connsiteY7671" fmla="*/ 502997 h 3387755"/>
              <a:gd name="connsiteX7672" fmla="*/ 1983588 w 7406330"/>
              <a:gd name="connsiteY7672" fmla="*/ 510006 h 3387755"/>
              <a:gd name="connsiteX7673" fmla="*/ 1992934 w 7406330"/>
              <a:gd name="connsiteY7673" fmla="*/ 502997 h 3387755"/>
              <a:gd name="connsiteX7674" fmla="*/ 2032652 w 7406330"/>
              <a:gd name="connsiteY7674" fmla="*/ 512342 h 3387755"/>
              <a:gd name="connsiteX7675" fmla="*/ 2032652 w 7406330"/>
              <a:gd name="connsiteY7675" fmla="*/ 512342 h 3387755"/>
              <a:gd name="connsiteX7676" fmla="*/ 2032652 w 7406330"/>
              <a:gd name="connsiteY7676" fmla="*/ 512342 h 3387755"/>
              <a:gd name="connsiteX7677" fmla="*/ 2023307 w 7406330"/>
              <a:gd name="connsiteY7677" fmla="*/ 500660 h 3387755"/>
              <a:gd name="connsiteX7678" fmla="*/ 2027980 w 7406330"/>
              <a:gd name="connsiteY7678" fmla="*/ 498324 h 3387755"/>
              <a:gd name="connsiteX7679" fmla="*/ 2023307 w 7406330"/>
              <a:gd name="connsiteY7679" fmla="*/ 500660 h 3387755"/>
              <a:gd name="connsiteX7680" fmla="*/ 2018634 w 7406330"/>
              <a:gd name="connsiteY7680" fmla="*/ 498324 h 3387755"/>
              <a:gd name="connsiteX7681" fmla="*/ 2018634 w 7406330"/>
              <a:gd name="connsiteY7681" fmla="*/ 498324 h 3387755"/>
              <a:gd name="connsiteX7682" fmla="*/ 2018634 w 7406330"/>
              <a:gd name="connsiteY7682" fmla="*/ 498324 h 3387755"/>
              <a:gd name="connsiteX7683" fmla="*/ 2006952 w 7406330"/>
              <a:gd name="connsiteY7683" fmla="*/ 493651 h 3387755"/>
              <a:gd name="connsiteX7684" fmla="*/ 1997606 w 7406330"/>
              <a:gd name="connsiteY7684" fmla="*/ 498324 h 3387755"/>
              <a:gd name="connsiteX7685" fmla="*/ 2006952 w 7406330"/>
              <a:gd name="connsiteY7685" fmla="*/ 493651 h 3387755"/>
              <a:gd name="connsiteX7686" fmla="*/ 2006952 w 7406330"/>
              <a:gd name="connsiteY7686" fmla="*/ 493651 h 3387755"/>
              <a:gd name="connsiteX7687" fmla="*/ 2006952 w 7406330"/>
              <a:gd name="connsiteY7687" fmla="*/ 488979 h 3387755"/>
              <a:gd name="connsiteX7688" fmla="*/ 1999943 w 7406330"/>
              <a:gd name="connsiteY7688" fmla="*/ 491315 h 3387755"/>
              <a:gd name="connsiteX7689" fmla="*/ 2006952 w 7406330"/>
              <a:gd name="connsiteY7689" fmla="*/ 488979 h 3387755"/>
              <a:gd name="connsiteX7690" fmla="*/ 2006952 w 7406330"/>
              <a:gd name="connsiteY7690" fmla="*/ 488979 h 3387755"/>
              <a:gd name="connsiteX7691" fmla="*/ 2027980 w 7406330"/>
              <a:gd name="connsiteY7691" fmla="*/ 514679 h 3387755"/>
              <a:gd name="connsiteX7692" fmla="*/ 2018634 w 7406330"/>
              <a:gd name="connsiteY7692" fmla="*/ 517015 h 3387755"/>
              <a:gd name="connsiteX7693" fmla="*/ 2027980 w 7406330"/>
              <a:gd name="connsiteY7693" fmla="*/ 514679 h 3387755"/>
              <a:gd name="connsiteX7694" fmla="*/ 2063025 w 7406330"/>
              <a:gd name="connsiteY7694" fmla="*/ 510006 h 3387755"/>
              <a:gd name="connsiteX7695" fmla="*/ 2063025 w 7406330"/>
              <a:gd name="connsiteY7695" fmla="*/ 510006 h 3387755"/>
              <a:gd name="connsiteX7696" fmla="*/ 2063025 w 7406330"/>
              <a:gd name="connsiteY7696" fmla="*/ 510006 h 3387755"/>
              <a:gd name="connsiteX7697" fmla="*/ 2074707 w 7406330"/>
              <a:gd name="connsiteY7697" fmla="*/ 535706 h 3387755"/>
              <a:gd name="connsiteX7698" fmla="*/ 2074707 w 7406330"/>
              <a:gd name="connsiteY7698" fmla="*/ 535706 h 3387755"/>
              <a:gd name="connsiteX7699" fmla="*/ 2074707 w 7406330"/>
              <a:gd name="connsiteY7699" fmla="*/ 535706 h 3387755"/>
              <a:gd name="connsiteX7700" fmla="*/ 2067698 w 7406330"/>
              <a:gd name="connsiteY7700" fmla="*/ 510006 h 3387755"/>
              <a:gd name="connsiteX7701" fmla="*/ 2067698 w 7406330"/>
              <a:gd name="connsiteY7701" fmla="*/ 510006 h 3387755"/>
              <a:gd name="connsiteX7702" fmla="*/ 2067698 w 7406330"/>
              <a:gd name="connsiteY7702" fmla="*/ 510006 h 3387755"/>
              <a:gd name="connsiteX7703" fmla="*/ 2084053 w 7406330"/>
              <a:gd name="connsiteY7703" fmla="*/ 502997 h 3387755"/>
              <a:gd name="connsiteX7704" fmla="*/ 2081716 w 7406330"/>
              <a:gd name="connsiteY7704" fmla="*/ 507670 h 3387755"/>
              <a:gd name="connsiteX7705" fmla="*/ 2084053 w 7406330"/>
              <a:gd name="connsiteY7705" fmla="*/ 502997 h 3387755"/>
              <a:gd name="connsiteX7706" fmla="*/ 2091062 w 7406330"/>
              <a:gd name="connsiteY7706" fmla="*/ 514679 h 3387755"/>
              <a:gd name="connsiteX7707" fmla="*/ 2091062 w 7406330"/>
              <a:gd name="connsiteY7707" fmla="*/ 514679 h 3387755"/>
              <a:gd name="connsiteX7708" fmla="*/ 2091062 w 7406330"/>
              <a:gd name="connsiteY7708" fmla="*/ 514679 h 3387755"/>
              <a:gd name="connsiteX7709" fmla="*/ 2119098 w 7406330"/>
              <a:gd name="connsiteY7709" fmla="*/ 505333 h 3387755"/>
              <a:gd name="connsiteX7710" fmla="*/ 2119098 w 7406330"/>
              <a:gd name="connsiteY7710" fmla="*/ 505333 h 3387755"/>
              <a:gd name="connsiteX7711" fmla="*/ 2119098 w 7406330"/>
              <a:gd name="connsiteY7711" fmla="*/ 505333 h 3387755"/>
              <a:gd name="connsiteX7712" fmla="*/ 2116762 w 7406330"/>
              <a:gd name="connsiteY7712" fmla="*/ 500660 h 3387755"/>
              <a:gd name="connsiteX7713" fmla="*/ 2116762 w 7406330"/>
              <a:gd name="connsiteY7713" fmla="*/ 500660 h 3387755"/>
              <a:gd name="connsiteX7714" fmla="*/ 2116762 w 7406330"/>
              <a:gd name="connsiteY7714" fmla="*/ 500660 h 3387755"/>
              <a:gd name="connsiteX7715" fmla="*/ 2156481 w 7406330"/>
              <a:gd name="connsiteY7715" fmla="*/ 495988 h 3387755"/>
              <a:gd name="connsiteX7716" fmla="*/ 2156481 w 7406330"/>
              <a:gd name="connsiteY7716" fmla="*/ 495988 h 3387755"/>
              <a:gd name="connsiteX7717" fmla="*/ 2156481 w 7406330"/>
              <a:gd name="connsiteY7717" fmla="*/ 495988 h 3387755"/>
              <a:gd name="connsiteX7718" fmla="*/ 2116762 w 7406330"/>
              <a:gd name="connsiteY7718" fmla="*/ 500660 h 3387755"/>
              <a:gd name="connsiteX7719" fmla="*/ 2116762 w 7406330"/>
              <a:gd name="connsiteY7719" fmla="*/ 500660 h 3387755"/>
              <a:gd name="connsiteX7720" fmla="*/ 2116762 w 7406330"/>
              <a:gd name="connsiteY7720" fmla="*/ 500660 h 3387755"/>
              <a:gd name="connsiteX7721" fmla="*/ 2156481 w 7406330"/>
              <a:gd name="connsiteY7721" fmla="*/ 495988 h 3387755"/>
              <a:gd name="connsiteX7722" fmla="*/ 2156481 w 7406330"/>
              <a:gd name="connsiteY7722" fmla="*/ 495988 h 3387755"/>
              <a:gd name="connsiteX7723" fmla="*/ 2156481 w 7406330"/>
              <a:gd name="connsiteY7723" fmla="*/ 495988 h 3387755"/>
              <a:gd name="connsiteX7724" fmla="*/ 1677522 w 7406330"/>
              <a:gd name="connsiteY7724" fmla="*/ 727290 h 3387755"/>
              <a:gd name="connsiteX7725" fmla="*/ 1682195 w 7406330"/>
              <a:gd name="connsiteY7725" fmla="*/ 724953 h 3387755"/>
              <a:gd name="connsiteX7726" fmla="*/ 1677522 w 7406330"/>
              <a:gd name="connsiteY7726" fmla="*/ 727290 h 3387755"/>
              <a:gd name="connsiteX7727" fmla="*/ 1749950 w 7406330"/>
              <a:gd name="connsiteY7727" fmla="*/ 729626 h 3387755"/>
              <a:gd name="connsiteX7728" fmla="*/ 1761632 w 7406330"/>
              <a:gd name="connsiteY7728" fmla="*/ 722617 h 3387755"/>
              <a:gd name="connsiteX7729" fmla="*/ 1749950 w 7406330"/>
              <a:gd name="connsiteY7729" fmla="*/ 729626 h 3387755"/>
              <a:gd name="connsiteX7730" fmla="*/ 1749950 w 7406330"/>
              <a:gd name="connsiteY7730" fmla="*/ 729626 h 3387755"/>
              <a:gd name="connsiteX7731" fmla="*/ 1766305 w 7406330"/>
              <a:gd name="connsiteY7731" fmla="*/ 710935 h 3387755"/>
              <a:gd name="connsiteX7732" fmla="*/ 1777987 w 7406330"/>
              <a:gd name="connsiteY7732" fmla="*/ 703926 h 3387755"/>
              <a:gd name="connsiteX7733" fmla="*/ 1766305 w 7406330"/>
              <a:gd name="connsiteY7733" fmla="*/ 710935 h 3387755"/>
              <a:gd name="connsiteX7734" fmla="*/ 1787332 w 7406330"/>
              <a:gd name="connsiteY7734" fmla="*/ 710935 h 3387755"/>
              <a:gd name="connsiteX7735" fmla="*/ 1794341 w 7406330"/>
              <a:gd name="connsiteY7735" fmla="*/ 706262 h 3387755"/>
              <a:gd name="connsiteX7736" fmla="*/ 1787332 w 7406330"/>
              <a:gd name="connsiteY7736" fmla="*/ 710935 h 3387755"/>
              <a:gd name="connsiteX7737" fmla="*/ 1824714 w 7406330"/>
              <a:gd name="connsiteY7737" fmla="*/ 703926 h 3387755"/>
              <a:gd name="connsiteX7738" fmla="*/ 1838732 w 7406330"/>
              <a:gd name="connsiteY7738" fmla="*/ 696917 h 3387755"/>
              <a:gd name="connsiteX7739" fmla="*/ 1824714 w 7406330"/>
              <a:gd name="connsiteY7739" fmla="*/ 703926 h 3387755"/>
              <a:gd name="connsiteX7740" fmla="*/ 1824714 w 7406330"/>
              <a:gd name="connsiteY7740" fmla="*/ 703926 h 3387755"/>
              <a:gd name="connsiteX7741" fmla="*/ 754651 w 7406330"/>
              <a:gd name="connsiteY7741" fmla="*/ 1313722 h 3387755"/>
              <a:gd name="connsiteX7742" fmla="*/ 756988 w 7406330"/>
              <a:gd name="connsiteY7742" fmla="*/ 1306713 h 3387755"/>
              <a:gd name="connsiteX7743" fmla="*/ 749979 w 7406330"/>
              <a:gd name="connsiteY7743" fmla="*/ 1318395 h 3387755"/>
              <a:gd name="connsiteX7744" fmla="*/ 754651 w 7406330"/>
              <a:gd name="connsiteY7744" fmla="*/ 1313722 h 3387755"/>
              <a:gd name="connsiteX7745" fmla="*/ 754651 w 7406330"/>
              <a:gd name="connsiteY7745" fmla="*/ 1313722 h 3387755"/>
              <a:gd name="connsiteX7746" fmla="*/ 1163518 w 7406330"/>
              <a:gd name="connsiteY7746" fmla="*/ 1007656 h 3387755"/>
              <a:gd name="connsiteX7747" fmla="*/ 1156509 w 7406330"/>
              <a:gd name="connsiteY7747" fmla="*/ 1014665 h 3387755"/>
              <a:gd name="connsiteX7748" fmla="*/ 1163518 w 7406330"/>
              <a:gd name="connsiteY7748" fmla="*/ 1007656 h 3387755"/>
              <a:gd name="connsiteX7749" fmla="*/ 1189218 w 7406330"/>
              <a:gd name="connsiteY7749" fmla="*/ 988965 h 3387755"/>
              <a:gd name="connsiteX7750" fmla="*/ 1196228 w 7406330"/>
              <a:gd name="connsiteY7750" fmla="*/ 981955 h 3387755"/>
              <a:gd name="connsiteX7751" fmla="*/ 1189218 w 7406330"/>
              <a:gd name="connsiteY7751" fmla="*/ 988965 h 3387755"/>
              <a:gd name="connsiteX7752" fmla="*/ 1189218 w 7406330"/>
              <a:gd name="connsiteY7752" fmla="*/ 988965 h 3387755"/>
              <a:gd name="connsiteX7753" fmla="*/ 1193891 w 7406330"/>
              <a:gd name="connsiteY7753" fmla="*/ 988965 h 3387755"/>
              <a:gd name="connsiteX7754" fmla="*/ 1196228 w 7406330"/>
              <a:gd name="connsiteY7754" fmla="*/ 984292 h 3387755"/>
              <a:gd name="connsiteX7755" fmla="*/ 1193891 w 7406330"/>
              <a:gd name="connsiteY7755" fmla="*/ 988965 h 3387755"/>
              <a:gd name="connsiteX7756" fmla="*/ 1200900 w 7406330"/>
              <a:gd name="connsiteY7756" fmla="*/ 986628 h 3387755"/>
              <a:gd name="connsiteX7757" fmla="*/ 1205573 w 7406330"/>
              <a:gd name="connsiteY7757" fmla="*/ 981955 h 3387755"/>
              <a:gd name="connsiteX7758" fmla="*/ 1200900 w 7406330"/>
              <a:gd name="connsiteY7758" fmla="*/ 986628 h 3387755"/>
              <a:gd name="connsiteX7759" fmla="*/ 1212582 w 7406330"/>
              <a:gd name="connsiteY7759" fmla="*/ 984292 h 3387755"/>
              <a:gd name="connsiteX7760" fmla="*/ 1207909 w 7406330"/>
              <a:gd name="connsiteY7760" fmla="*/ 991301 h 3387755"/>
              <a:gd name="connsiteX7761" fmla="*/ 1212582 w 7406330"/>
              <a:gd name="connsiteY7761" fmla="*/ 991301 h 3387755"/>
              <a:gd name="connsiteX7762" fmla="*/ 1219591 w 7406330"/>
              <a:gd name="connsiteY7762" fmla="*/ 979619 h 3387755"/>
              <a:gd name="connsiteX7763" fmla="*/ 1212582 w 7406330"/>
              <a:gd name="connsiteY7763" fmla="*/ 984292 h 3387755"/>
              <a:gd name="connsiteX7764" fmla="*/ 2053680 w 7406330"/>
              <a:gd name="connsiteY7764" fmla="*/ 699253 h 3387755"/>
              <a:gd name="connsiteX7765" fmla="*/ 2063025 w 7406330"/>
              <a:gd name="connsiteY7765" fmla="*/ 699253 h 3387755"/>
              <a:gd name="connsiteX7766" fmla="*/ 2053680 w 7406330"/>
              <a:gd name="connsiteY7766" fmla="*/ 699253 h 3387755"/>
              <a:gd name="connsiteX7767" fmla="*/ 2053680 w 7406330"/>
              <a:gd name="connsiteY7767" fmla="*/ 699253 h 3387755"/>
              <a:gd name="connsiteX7768" fmla="*/ 1981252 w 7406330"/>
              <a:gd name="connsiteY7768" fmla="*/ 911864 h 3387755"/>
              <a:gd name="connsiteX7769" fmla="*/ 1990597 w 7406330"/>
              <a:gd name="connsiteY7769" fmla="*/ 904855 h 3387755"/>
              <a:gd name="connsiteX7770" fmla="*/ 1946206 w 7406330"/>
              <a:gd name="connsiteY7770" fmla="*/ 925882 h 3387755"/>
              <a:gd name="connsiteX7771" fmla="*/ 1946206 w 7406330"/>
              <a:gd name="connsiteY7771" fmla="*/ 914200 h 3387755"/>
              <a:gd name="connsiteX7772" fmla="*/ 1932188 w 7406330"/>
              <a:gd name="connsiteY7772" fmla="*/ 930555 h 3387755"/>
              <a:gd name="connsiteX7773" fmla="*/ 1948542 w 7406330"/>
              <a:gd name="connsiteY7773" fmla="*/ 930555 h 3387755"/>
              <a:gd name="connsiteX7774" fmla="*/ 1981252 w 7406330"/>
              <a:gd name="connsiteY7774" fmla="*/ 911864 h 3387755"/>
              <a:gd name="connsiteX7775" fmla="*/ 1999943 w 7406330"/>
              <a:gd name="connsiteY7775" fmla="*/ 881491 h 3387755"/>
              <a:gd name="connsiteX7776" fmla="*/ 1999943 w 7406330"/>
              <a:gd name="connsiteY7776" fmla="*/ 881491 h 3387755"/>
              <a:gd name="connsiteX7777" fmla="*/ 1999943 w 7406330"/>
              <a:gd name="connsiteY7777" fmla="*/ 881491 h 3387755"/>
              <a:gd name="connsiteX7778" fmla="*/ 1988261 w 7406330"/>
              <a:gd name="connsiteY7778" fmla="*/ 893173 h 3387755"/>
              <a:gd name="connsiteX7779" fmla="*/ 1995270 w 7406330"/>
              <a:gd name="connsiteY7779" fmla="*/ 888500 h 3387755"/>
              <a:gd name="connsiteX7780" fmla="*/ 2006952 w 7406330"/>
              <a:gd name="connsiteY7780" fmla="*/ 876818 h 3387755"/>
              <a:gd name="connsiteX7781" fmla="*/ 1988261 w 7406330"/>
              <a:gd name="connsiteY7781" fmla="*/ 893173 h 3387755"/>
              <a:gd name="connsiteX7782" fmla="*/ 1988261 w 7406330"/>
              <a:gd name="connsiteY7782" fmla="*/ 893173 h 3387755"/>
              <a:gd name="connsiteX7783" fmla="*/ 2023307 w 7406330"/>
              <a:gd name="connsiteY7783" fmla="*/ 932891 h 3387755"/>
              <a:gd name="connsiteX7784" fmla="*/ 2030316 w 7406330"/>
              <a:gd name="connsiteY7784" fmla="*/ 930555 h 3387755"/>
              <a:gd name="connsiteX7785" fmla="*/ 2023307 w 7406330"/>
              <a:gd name="connsiteY7785" fmla="*/ 932891 h 3387755"/>
              <a:gd name="connsiteX7786" fmla="*/ 2023307 w 7406330"/>
              <a:gd name="connsiteY7786" fmla="*/ 932891 h 3387755"/>
              <a:gd name="connsiteX7787" fmla="*/ 2175172 w 7406330"/>
              <a:gd name="connsiteY7787" fmla="*/ 802054 h 3387755"/>
              <a:gd name="connsiteX7788" fmla="*/ 2175172 w 7406330"/>
              <a:gd name="connsiteY7788" fmla="*/ 802054 h 3387755"/>
              <a:gd name="connsiteX7789" fmla="*/ 2170499 w 7406330"/>
              <a:gd name="connsiteY7789" fmla="*/ 806727 h 3387755"/>
              <a:gd name="connsiteX7790" fmla="*/ 2175172 w 7406330"/>
              <a:gd name="connsiteY7790" fmla="*/ 802054 h 3387755"/>
              <a:gd name="connsiteX7791" fmla="*/ 2004616 w 7406330"/>
              <a:gd name="connsiteY7791" fmla="*/ 848782 h 3387755"/>
              <a:gd name="connsiteX7792" fmla="*/ 2004616 w 7406330"/>
              <a:gd name="connsiteY7792" fmla="*/ 848782 h 3387755"/>
              <a:gd name="connsiteX7793" fmla="*/ 2004616 w 7406330"/>
              <a:gd name="connsiteY7793" fmla="*/ 848782 h 3387755"/>
              <a:gd name="connsiteX7794" fmla="*/ 2004616 w 7406330"/>
              <a:gd name="connsiteY7794" fmla="*/ 851118 h 3387755"/>
              <a:gd name="connsiteX7795" fmla="*/ 2004616 w 7406330"/>
              <a:gd name="connsiteY7795" fmla="*/ 851118 h 3387755"/>
              <a:gd name="connsiteX7796" fmla="*/ 2004616 w 7406330"/>
              <a:gd name="connsiteY7796" fmla="*/ 851118 h 3387755"/>
              <a:gd name="connsiteX7797" fmla="*/ 2004616 w 7406330"/>
              <a:gd name="connsiteY7797" fmla="*/ 848782 h 3387755"/>
              <a:gd name="connsiteX7798" fmla="*/ 1941533 w 7406330"/>
              <a:gd name="connsiteY7798" fmla="*/ 867473 h 3387755"/>
              <a:gd name="connsiteX7799" fmla="*/ 2004616 w 7406330"/>
              <a:gd name="connsiteY7799" fmla="*/ 848782 h 3387755"/>
              <a:gd name="connsiteX7800" fmla="*/ 2184517 w 7406330"/>
              <a:gd name="connsiteY7800" fmla="*/ 778690 h 3387755"/>
              <a:gd name="connsiteX7801" fmla="*/ 2184517 w 7406330"/>
              <a:gd name="connsiteY7801" fmla="*/ 778690 h 3387755"/>
              <a:gd name="connsiteX7802" fmla="*/ 2184517 w 7406330"/>
              <a:gd name="connsiteY7802" fmla="*/ 778690 h 3387755"/>
              <a:gd name="connsiteX7803" fmla="*/ 2154144 w 7406330"/>
              <a:gd name="connsiteY7803" fmla="*/ 785699 h 3387755"/>
              <a:gd name="connsiteX7804" fmla="*/ 2154144 w 7406330"/>
              <a:gd name="connsiteY7804" fmla="*/ 785699 h 3387755"/>
              <a:gd name="connsiteX7805" fmla="*/ 2154144 w 7406330"/>
              <a:gd name="connsiteY7805" fmla="*/ 785699 h 3387755"/>
              <a:gd name="connsiteX7806" fmla="*/ 2184517 w 7406330"/>
              <a:gd name="connsiteY7806" fmla="*/ 797381 h 3387755"/>
              <a:gd name="connsiteX7807" fmla="*/ 2186853 w 7406330"/>
              <a:gd name="connsiteY7807" fmla="*/ 799718 h 3387755"/>
              <a:gd name="connsiteX7808" fmla="*/ 2210217 w 7406330"/>
              <a:gd name="connsiteY7808" fmla="*/ 781026 h 3387755"/>
              <a:gd name="connsiteX7809" fmla="*/ 2198535 w 7406330"/>
              <a:gd name="connsiteY7809" fmla="*/ 797381 h 3387755"/>
              <a:gd name="connsiteX7810" fmla="*/ 2210217 w 7406330"/>
              <a:gd name="connsiteY7810" fmla="*/ 785699 h 3387755"/>
              <a:gd name="connsiteX7811" fmla="*/ 2184517 w 7406330"/>
              <a:gd name="connsiteY7811" fmla="*/ 816072 h 3387755"/>
              <a:gd name="connsiteX7812" fmla="*/ 2184517 w 7406330"/>
              <a:gd name="connsiteY7812" fmla="*/ 809063 h 3387755"/>
              <a:gd name="connsiteX7813" fmla="*/ 2170499 w 7406330"/>
              <a:gd name="connsiteY7813" fmla="*/ 818409 h 3387755"/>
              <a:gd name="connsiteX7814" fmla="*/ 2179844 w 7406330"/>
              <a:gd name="connsiteY7814" fmla="*/ 799718 h 3387755"/>
              <a:gd name="connsiteX7815" fmla="*/ 2163490 w 7406330"/>
              <a:gd name="connsiteY7815" fmla="*/ 809063 h 3387755"/>
              <a:gd name="connsiteX7816" fmla="*/ 2128444 w 7406330"/>
              <a:gd name="connsiteY7816" fmla="*/ 832427 h 3387755"/>
              <a:gd name="connsiteX7817" fmla="*/ 2156481 w 7406330"/>
              <a:gd name="connsiteY7817" fmla="*/ 809063 h 3387755"/>
              <a:gd name="connsiteX7818" fmla="*/ 2126108 w 7406330"/>
              <a:gd name="connsiteY7818" fmla="*/ 825418 h 3387755"/>
              <a:gd name="connsiteX7819" fmla="*/ 2135453 w 7406330"/>
              <a:gd name="connsiteY7819" fmla="*/ 816072 h 3387755"/>
              <a:gd name="connsiteX7820" fmla="*/ 2051343 w 7406330"/>
              <a:gd name="connsiteY7820" fmla="*/ 853454 h 3387755"/>
              <a:gd name="connsiteX7821" fmla="*/ 2074707 w 7406330"/>
              <a:gd name="connsiteY7821" fmla="*/ 830091 h 3387755"/>
              <a:gd name="connsiteX7822" fmla="*/ 2065362 w 7406330"/>
              <a:gd name="connsiteY7822" fmla="*/ 830091 h 3387755"/>
              <a:gd name="connsiteX7823" fmla="*/ 2158817 w 7406330"/>
              <a:gd name="connsiteY7823" fmla="*/ 738972 h 3387755"/>
              <a:gd name="connsiteX7824" fmla="*/ 2144799 w 7406330"/>
              <a:gd name="connsiteY7824" fmla="*/ 750654 h 3387755"/>
              <a:gd name="connsiteX7825" fmla="*/ 2119098 w 7406330"/>
              <a:gd name="connsiteY7825" fmla="*/ 788036 h 3387755"/>
              <a:gd name="connsiteX7826" fmla="*/ 2151808 w 7406330"/>
              <a:gd name="connsiteY7826" fmla="*/ 767008 h 3387755"/>
              <a:gd name="connsiteX7827" fmla="*/ 2142462 w 7406330"/>
              <a:gd name="connsiteY7827" fmla="*/ 776354 h 3387755"/>
              <a:gd name="connsiteX7828" fmla="*/ 2140126 w 7406330"/>
              <a:gd name="connsiteY7828" fmla="*/ 781026 h 3387755"/>
              <a:gd name="connsiteX7829" fmla="*/ 2156481 w 7406330"/>
              <a:gd name="connsiteY7829" fmla="*/ 774017 h 3387755"/>
              <a:gd name="connsiteX7830" fmla="*/ 2172835 w 7406330"/>
              <a:gd name="connsiteY7830" fmla="*/ 767008 h 3387755"/>
              <a:gd name="connsiteX7831" fmla="*/ 2198535 w 7406330"/>
              <a:gd name="connsiteY7831" fmla="*/ 762335 h 3387755"/>
              <a:gd name="connsiteX7832" fmla="*/ 2184517 w 7406330"/>
              <a:gd name="connsiteY7832" fmla="*/ 781026 h 3387755"/>
              <a:gd name="connsiteX7833" fmla="*/ 2207881 w 7406330"/>
              <a:gd name="connsiteY7833" fmla="*/ 771681 h 3387755"/>
              <a:gd name="connsiteX7834" fmla="*/ 2184517 w 7406330"/>
              <a:gd name="connsiteY7834" fmla="*/ 797381 h 3387755"/>
              <a:gd name="connsiteX7835" fmla="*/ 2184517 w 7406330"/>
              <a:gd name="connsiteY7835" fmla="*/ 778690 h 3387755"/>
              <a:gd name="connsiteX7836" fmla="*/ 2184517 w 7406330"/>
              <a:gd name="connsiteY7836" fmla="*/ 778690 h 3387755"/>
              <a:gd name="connsiteX7837" fmla="*/ 2184517 w 7406330"/>
              <a:gd name="connsiteY7837" fmla="*/ 778690 h 3387755"/>
              <a:gd name="connsiteX7838" fmla="*/ 2154144 w 7406330"/>
              <a:gd name="connsiteY7838" fmla="*/ 785699 h 3387755"/>
              <a:gd name="connsiteX7839" fmla="*/ 2154144 w 7406330"/>
              <a:gd name="connsiteY7839" fmla="*/ 785699 h 3387755"/>
              <a:gd name="connsiteX7840" fmla="*/ 2154144 w 7406330"/>
              <a:gd name="connsiteY7840" fmla="*/ 785699 h 3387755"/>
              <a:gd name="connsiteX7841" fmla="*/ 2198535 w 7406330"/>
              <a:gd name="connsiteY7841" fmla="*/ 790372 h 3387755"/>
              <a:gd name="connsiteX7842" fmla="*/ 2198535 w 7406330"/>
              <a:gd name="connsiteY7842" fmla="*/ 790372 h 3387755"/>
              <a:gd name="connsiteX7843" fmla="*/ 2198535 w 7406330"/>
              <a:gd name="connsiteY7843" fmla="*/ 790372 h 3387755"/>
              <a:gd name="connsiteX7844" fmla="*/ 2154144 w 7406330"/>
              <a:gd name="connsiteY7844" fmla="*/ 757663 h 3387755"/>
              <a:gd name="connsiteX7845" fmla="*/ 2158817 w 7406330"/>
              <a:gd name="connsiteY7845" fmla="*/ 752990 h 3387755"/>
              <a:gd name="connsiteX7846" fmla="*/ 2154144 w 7406330"/>
              <a:gd name="connsiteY7846" fmla="*/ 757663 h 3387755"/>
              <a:gd name="connsiteX7847" fmla="*/ 2168162 w 7406330"/>
              <a:gd name="connsiteY7847" fmla="*/ 771681 h 3387755"/>
              <a:gd name="connsiteX7848" fmla="*/ 2175172 w 7406330"/>
              <a:gd name="connsiteY7848" fmla="*/ 767008 h 3387755"/>
              <a:gd name="connsiteX7849" fmla="*/ 2168162 w 7406330"/>
              <a:gd name="connsiteY7849" fmla="*/ 771681 h 3387755"/>
              <a:gd name="connsiteX7850" fmla="*/ 2168162 w 7406330"/>
              <a:gd name="connsiteY7850" fmla="*/ 771681 h 3387755"/>
              <a:gd name="connsiteX7851" fmla="*/ 2179844 w 7406330"/>
              <a:gd name="connsiteY7851" fmla="*/ 767008 h 3387755"/>
              <a:gd name="connsiteX7852" fmla="*/ 2189190 w 7406330"/>
              <a:gd name="connsiteY7852" fmla="*/ 762335 h 3387755"/>
              <a:gd name="connsiteX7853" fmla="*/ 2179844 w 7406330"/>
              <a:gd name="connsiteY7853" fmla="*/ 767008 h 3387755"/>
              <a:gd name="connsiteX7854" fmla="*/ 642505 w 7406330"/>
              <a:gd name="connsiteY7854" fmla="*/ 1813708 h 3387755"/>
              <a:gd name="connsiteX7855" fmla="*/ 642505 w 7406330"/>
              <a:gd name="connsiteY7855" fmla="*/ 1813708 h 3387755"/>
              <a:gd name="connsiteX7856" fmla="*/ 642505 w 7406330"/>
              <a:gd name="connsiteY7856" fmla="*/ 1813708 h 3387755"/>
              <a:gd name="connsiteX7857" fmla="*/ 642505 w 7406330"/>
              <a:gd name="connsiteY7857" fmla="*/ 1813708 h 3387755"/>
              <a:gd name="connsiteX7858" fmla="*/ 642505 w 7406330"/>
              <a:gd name="connsiteY7858" fmla="*/ 1813708 h 3387755"/>
              <a:gd name="connsiteX7859" fmla="*/ 642505 w 7406330"/>
              <a:gd name="connsiteY7859" fmla="*/ 1813708 h 3387755"/>
              <a:gd name="connsiteX7860" fmla="*/ 572414 w 7406330"/>
              <a:gd name="connsiteY7860" fmla="*/ 1846417 h 3387755"/>
              <a:gd name="connsiteX7861" fmla="*/ 567741 w 7406330"/>
              <a:gd name="connsiteY7861" fmla="*/ 1846417 h 3387755"/>
              <a:gd name="connsiteX7862" fmla="*/ 598114 w 7406330"/>
              <a:gd name="connsiteY7862" fmla="*/ 1799690 h 3387755"/>
              <a:gd name="connsiteX7863" fmla="*/ 581759 w 7406330"/>
              <a:gd name="connsiteY7863" fmla="*/ 1839408 h 3387755"/>
              <a:gd name="connsiteX7864" fmla="*/ 588768 w 7406330"/>
              <a:gd name="connsiteY7864" fmla="*/ 1837072 h 3387755"/>
              <a:gd name="connsiteX7865" fmla="*/ 584095 w 7406330"/>
              <a:gd name="connsiteY7865" fmla="*/ 1846417 h 3387755"/>
              <a:gd name="connsiteX7866" fmla="*/ 586432 w 7406330"/>
              <a:gd name="connsiteY7866" fmla="*/ 1844081 h 3387755"/>
              <a:gd name="connsiteX7867" fmla="*/ 588768 w 7406330"/>
              <a:gd name="connsiteY7867" fmla="*/ 1841744 h 3387755"/>
              <a:gd name="connsiteX7868" fmla="*/ 584095 w 7406330"/>
              <a:gd name="connsiteY7868" fmla="*/ 1848754 h 3387755"/>
              <a:gd name="connsiteX7869" fmla="*/ 591105 w 7406330"/>
              <a:gd name="connsiteY7869" fmla="*/ 1848754 h 3387755"/>
              <a:gd name="connsiteX7870" fmla="*/ 577086 w 7406330"/>
              <a:gd name="connsiteY7870" fmla="*/ 1848754 h 3387755"/>
              <a:gd name="connsiteX7871" fmla="*/ 572414 w 7406330"/>
              <a:gd name="connsiteY7871" fmla="*/ 1853426 h 3387755"/>
              <a:gd name="connsiteX7872" fmla="*/ 572414 w 7406330"/>
              <a:gd name="connsiteY7872" fmla="*/ 1846417 h 3387755"/>
              <a:gd name="connsiteX7873" fmla="*/ 572414 w 7406330"/>
              <a:gd name="connsiteY7873" fmla="*/ 1846417 h 3387755"/>
              <a:gd name="connsiteX7874" fmla="*/ 579423 w 7406330"/>
              <a:gd name="connsiteY7874" fmla="*/ 1830063 h 3387755"/>
              <a:gd name="connsiteX7875" fmla="*/ 579423 w 7406330"/>
              <a:gd name="connsiteY7875" fmla="*/ 1830063 h 3387755"/>
              <a:gd name="connsiteX7876" fmla="*/ 579423 w 7406330"/>
              <a:gd name="connsiteY7876" fmla="*/ 1830063 h 3387755"/>
              <a:gd name="connsiteX7877" fmla="*/ 1455566 w 7406330"/>
              <a:gd name="connsiteY7877" fmla="*/ 1185221 h 3387755"/>
              <a:gd name="connsiteX7878" fmla="*/ 1460239 w 7406330"/>
              <a:gd name="connsiteY7878" fmla="*/ 1180548 h 3387755"/>
              <a:gd name="connsiteX7879" fmla="*/ 1455566 w 7406330"/>
              <a:gd name="connsiteY7879" fmla="*/ 1185221 h 3387755"/>
              <a:gd name="connsiteX7880" fmla="*/ 1499957 w 7406330"/>
              <a:gd name="connsiteY7880" fmla="*/ 1192230 h 3387755"/>
              <a:gd name="connsiteX7881" fmla="*/ 1499957 w 7406330"/>
              <a:gd name="connsiteY7881" fmla="*/ 1192230 h 3387755"/>
              <a:gd name="connsiteX7882" fmla="*/ 1499957 w 7406330"/>
              <a:gd name="connsiteY7882" fmla="*/ 1192230 h 3387755"/>
              <a:gd name="connsiteX7883" fmla="*/ 1499957 w 7406330"/>
              <a:gd name="connsiteY7883" fmla="*/ 1192230 h 3387755"/>
              <a:gd name="connsiteX7884" fmla="*/ 1499957 w 7406330"/>
              <a:gd name="connsiteY7884" fmla="*/ 1192230 h 3387755"/>
              <a:gd name="connsiteX7885" fmla="*/ 1499957 w 7406330"/>
              <a:gd name="connsiteY7885" fmla="*/ 1192230 h 3387755"/>
              <a:gd name="connsiteX7886" fmla="*/ 1499957 w 7406330"/>
              <a:gd name="connsiteY7886" fmla="*/ 1192230 h 3387755"/>
              <a:gd name="connsiteX7887" fmla="*/ 1499957 w 7406330"/>
              <a:gd name="connsiteY7887" fmla="*/ 1192230 h 3387755"/>
              <a:gd name="connsiteX7888" fmla="*/ 1499957 w 7406330"/>
              <a:gd name="connsiteY7888" fmla="*/ 1192230 h 3387755"/>
              <a:gd name="connsiteX7889" fmla="*/ 1499957 w 7406330"/>
              <a:gd name="connsiteY7889" fmla="*/ 1192230 h 3387755"/>
              <a:gd name="connsiteX7890" fmla="*/ 1499957 w 7406330"/>
              <a:gd name="connsiteY7890" fmla="*/ 1192230 h 3387755"/>
              <a:gd name="connsiteX7891" fmla="*/ 1499957 w 7406330"/>
              <a:gd name="connsiteY7891" fmla="*/ 1192230 h 3387755"/>
              <a:gd name="connsiteX7892" fmla="*/ 1544348 w 7406330"/>
              <a:gd name="connsiteY7892" fmla="*/ 1164193 h 3387755"/>
              <a:gd name="connsiteX7893" fmla="*/ 1506966 w 7406330"/>
              <a:gd name="connsiteY7893" fmla="*/ 1187557 h 3387755"/>
              <a:gd name="connsiteX7894" fmla="*/ 1544348 w 7406330"/>
              <a:gd name="connsiteY7894" fmla="*/ 1164193 h 3387755"/>
              <a:gd name="connsiteX7895" fmla="*/ 1544348 w 7406330"/>
              <a:gd name="connsiteY7895" fmla="*/ 1164193 h 3387755"/>
              <a:gd name="connsiteX7896" fmla="*/ 1422857 w 7406330"/>
              <a:gd name="connsiteY7896" fmla="*/ 1187557 h 3387755"/>
              <a:gd name="connsiteX7897" fmla="*/ 1413511 w 7406330"/>
              <a:gd name="connsiteY7897" fmla="*/ 1194566 h 3387755"/>
              <a:gd name="connsiteX7898" fmla="*/ 1422857 w 7406330"/>
              <a:gd name="connsiteY7898" fmla="*/ 1187557 h 3387755"/>
              <a:gd name="connsiteX7899" fmla="*/ 1422857 w 7406330"/>
              <a:gd name="connsiteY7899" fmla="*/ 1187557 h 3387755"/>
              <a:gd name="connsiteX7900" fmla="*/ 3747556 w 7406330"/>
              <a:gd name="connsiteY7900" fmla="*/ 1196903 h 3387755"/>
              <a:gd name="connsiteX7901" fmla="*/ 3735874 w 7406330"/>
              <a:gd name="connsiteY7901" fmla="*/ 1203912 h 3387755"/>
              <a:gd name="connsiteX7902" fmla="*/ 3747556 w 7406330"/>
              <a:gd name="connsiteY7902" fmla="*/ 1196903 h 3387755"/>
              <a:gd name="connsiteX7903" fmla="*/ 6125994 w 7406330"/>
              <a:gd name="connsiteY7903" fmla="*/ 2005291 h 3387755"/>
              <a:gd name="connsiteX7904" fmla="*/ 6125994 w 7406330"/>
              <a:gd name="connsiteY7904" fmla="*/ 2005291 h 3387755"/>
              <a:gd name="connsiteX7905" fmla="*/ 6125994 w 7406330"/>
              <a:gd name="connsiteY7905" fmla="*/ 2005291 h 3387755"/>
              <a:gd name="connsiteX7906" fmla="*/ 6125994 w 7406330"/>
              <a:gd name="connsiteY7906" fmla="*/ 2000619 h 3387755"/>
              <a:gd name="connsiteX7907" fmla="*/ 6125994 w 7406330"/>
              <a:gd name="connsiteY7907" fmla="*/ 2000619 h 3387755"/>
              <a:gd name="connsiteX7908" fmla="*/ 6125994 w 7406330"/>
              <a:gd name="connsiteY7908" fmla="*/ 2000619 h 3387755"/>
              <a:gd name="connsiteX7909" fmla="*/ 6125994 w 7406330"/>
              <a:gd name="connsiteY7909" fmla="*/ 2005291 h 3387755"/>
              <a:gd name="connsiteX7910" fmla="*/ 6125994 w 7406330"/>
              <a:gd name="connsiteY7910" fmla="*/ 2005291 h 3387755"/>
              <a:gd name="connsiteX7911" fmla="*/ 6125994 w 7406330"/>
              <a:gd name="connsiteY7911" fmla="*/ 2005291 h 3387755"/>
              <a:gd name="connsiteX7912" fmla="*/ 6175057 w 7406330"/>
              <a:gd name="connsiteY7912" fmla="*/ 2002955 h 3387755"/>
              <a:gd name="connsiteX7913" fmla="*/ 6179730 w 7406330"/>
              <a:gd name="connsiteY7913" fmla="*/ 2002955 h 3387755"/>
              <a:gd name="connsiteX7914" fmla="*/ 6175057 w 7406330"/>
              <a:gd name="connsiteY7914" fmla="*/ 2002955 h 3387755"/>
              <a:gd name="connsiteX7915" fmla="*/ 6179730 w 7406330"/>
              <a:gd name="connsiteY7915" fmla="*/ 2009964 h 3387755"/>
              <a:gd name="connsiteX7916" fmla="*/ 6182067 w 7406330"/>
              <a:gd name="connsiteY7916" fmla="*/ 2007628 h 3387755"/>
              <a:gd name="connsiteX7917" fmla="*/ 6179730 w 7406330"/>
              <a:gd name="connsiteY7917" fmla="*/ 2009964 h 3387755"/>
              <a:gd name="connsiteX7918" fmla="*/ 5918055 w 7406330"/>
              <a:gd name="connsiteY7918" fmla="*/ 1886136 h 3387755"/>
              <a:gd name="connsiteX7919" fmla="*/ 5915719 w 7406330"/>
              <a:gd name="connsiteY7919" fmla="*/ 1890809 h 3387755"/>
              <a:gd name="connsiteX7920" fmla="*/ 5918055 w 7406330"/>
              <a:gd name="connsiteY7920" fmla="*/ 1886136 h 3387755"/>
              <a:gd name="connsiteX7921" fmla="*/ 5981138 w 7406330"/>
              <a:gd name="connsiteY7921" fmla="*/ 1932863 h 3387755"/>
              <a:gd name="connsiteX7922" fmla="*/ 5978801 w 7406330"/>
              <a:gd name="connsiteY7922" fmla="*/ 1932863 h 3387755"/>
              <a:gd name="connsiteX7923" fmla="*/ 5981138 w 7406330"/>
              <a:gd name="connsiteY7923" fmla="*/ 1932863 h 3387755"/>
              <a:gd name="connsiteX7924" fmla="*/ 5829273 w 7406330"/>
              <a:gd name="connsiteY7924" fmla="*/ 1757635 h 3387755"/>
              <a:gd name="connsiteX7925" fmla="*/ 5831609 w 7406330"/>
              <a:gd name="connsiteY7925" fmla="*/ 1755298 h 3387755"/>
              <a:gd name="connsiteX7926" fmla="*/ 5829273 w 7406330"/>
              <a:gd name="connsiteY7926" fmla="*/ 1757635 h 3387755"/>
              <a:gd name="connsiteX7927" fmla="*/ 5887682 w 7406330"/>
              <a:gd name="connsiteY7927" fmla="*/ 1867445 h 3387755"/>
              <a:gd name="connsiteX7928" fmla="*/ 5887682 w 7406330"/>
              <a:gd name="connsiteY7928" fmla="*/ 1867445 h 3387755"/>
              <a:gd name="connsiteX7929" fmla="*/ 5887682 w 7406330"/>
              <a:gd name="connsiteY7929" fmla="*/ 1867445 h 3387755"/>
              <a:gd name="connsiteX7930" fmla="*/ 6198421 w 7406330"/>
              <a:gd name="connsiteY7930" fmla="*/ 2082392 h 3387755"/>
              <a:gd name="connsiteX7931" fmla="*/ 6198421 w 7406330"/>
              <a:gd name="connsiteY7931" fmla="*/ 2082392 h 3387755"/>
              <a:gd name="connsiteX7932" fmla="*/ 6198421 w 7406330"/>
              <a:gd name="connsiteY7932" fmla="*/ 2082392 h 3387755"/>
              <a:gd name="connsiteX7933" fmla="*/ 6186739 w 7406330"/>
              <a:gd name="connsiteY7933" fmla="*/ 1993609 h 3387755"/>
              <a:gd name="connsiteX7934" fmla="*/ 6184403 w 7406330"/>
              <a:gd name="connsiteY7934" fmla="*/ 1998282 h 3387755"/>
              <a:gd name="connsiteX7935" fmla="*/ 6186739 w 7406330"/>
              <a:gd name="connsiteY7935" fmla="*/ 1993609 h 3387755"/>
              <a:gd name="connsiteX7936" fmla="*/ 6203094 w 7406330"/>
              <a:gd name="connsiteY7936" fmla="*/ 2030992 h 3387755"/>
              <a:gd name="connsiteX7937" fmla="*/ 6205430 w 7406330"/>
              <a:gd name="connsiteY7937" fmla="*/ 2035664 h 3387755"/>
              <a:gd name="connsiteX7938" fmla="*/ 6203094 w 7406330"/>
              <a:gd name="connsiteY7938" fmla="*/ 2030992 h 3387755"/>
              <a:gd name="connsiteX7939" fmla="*/ 6221785 w 7406330"/>
              <a:gd name="connsiteY7939" fmla="*/ 2084728 h 3387755"/>
              <a:gd name="connsiteX7940" fmla="*/ 6212439 w 7406330"/>
              <a:gd name="connsiteY7940" fmla="*/ 2084728 h 3387755"/>
              <a:gd name="connsiteX7941" fmla="*/ 6221785 w 7406330"/>
              <a:gd name="connsiteY7941" fmla="*/ 2084728 h 3387755"/>
              <a:gd name="connsiteX7942" fmla="*/ 6210103 w 7406330"/>
              <a:gd name="connsiteY7942" fmla="*/ 2084728 h 3387755"/>
              <a:gd name="connsiteX7943" fmla="*/ 6210103 w 7406330"/>
              <a:gd name="connsiteY7943" fmla="*/ 2084728 h 3387755"/>
              <a:gd name="connsiteX7944" fmla="*/ 6210103 w 7406330"/>
              <a:gd name="connsiteY7944" fmla="*/ 2084728 h 3387755"/>
              <a:gd name="connsiteX7945" fmla="*/ 6235803 w 7406330"/>
              <a:gd name="connsiteY7945" fmla="*/ 2080056 h 3387755"/>
              <a:gd name="connsiteX7946" fmla="*/ 6238140 w 7406330"/>
              <a:gd name="connsiteY7946" fmla="*/ 2077719 h 3387755"/>
              <a:gd name="connsiteX7947" fmla="*/ 6235803 w 7406330"/>
              <a:gd name="connsiteY7947" fmla="*/ 2080056 h 3387755"/>
              <a:gd name="connsiteX7948" fmla="*/ 6245148 w 7406330"/>
              <a:gd name="connsiteY7948" fmla="*/ 2096410 h 3387755"/>
              <a:gd name="connsiteX7949" fmla="*/ 6242813 w 7406330"/>
              <a:gd name="connsiteY7949" fmla="*/ 2087065 h 3387755"/>
              <a:gd name="connsiteX7950" fmla="*/ 6245148 w 7406330"/>
              <a:gd name="connsiteY7950" fmla="*/ 2096410 h 3387755"/>
              <a:gd name="connsiteX7951" fmla="*/ 6245148 w 7406330"/>
              <a:gd name="connsiteY7951" fmla="*/ 2096410 h 3387755"/>
              <a:gd name="connsiteX7952" fmla="*/ 6266176 w 7406330"/>
              <a:gd name="connsiteY7952" fmla="*/ 2103420 h 3387755"/>
              <a:gd name="connsiteX7953" fmla="*/ 6266176 w 7406330"/>
              <a:gd name="connsiteY7953" fmla="*/ 2103420 h 3387755"/>
              <a:gd name="connsiteX7954" fmla="*/ 6266176 w 7406330"/>
              <a:gd name="connsiteY7954" fmla="*/ 2103420 h 3387755"/>
              <a:gd name="connsiteX7955" fmla="*/ 6273185 w 7406330"/>
              <a:gd name="connsiteY7955" fmla="*/ 2103420 h 3387755"/>
              <a:gd name="connsiteX7956" fmla="*/ 6261503 w 7406330"/>
              <a:gd name="connsiteY7956" fmla="*/ 2094074 h 3387755"/>
              <a:gd name="connsiteX7957" fmla="*/ 6273185 w 7406330"/>
              <a:gd name="connsiteY7957" fmla="*/ 2103420 h 3387755"/>
              <a:gd name="connsiteX7958" fmla="*/ 6273185 w 7406330"/>
              <a:gd name="connsiteY7958" fmla="*/ 2103420 h 3387755"/>
              <a:gd name="connsiteX7959" fmla="*/ 6259167 w 7406330"/>
              <a:gd name="connsiteY7959" fmla="*/ 2105756 h 3387755"/>
              <a:gd name="connsiteX7960" fmla="*/ 6256830 w 7406330"/>
              <a:gd name="connsiteY7960" fmla="*/ 2101083 h 3387755"/>
              <a:gd name="connsiteX7961" fmla="*/ 6259167 w 7406330"/>
              <a:gd name="connsiteY7961" fmla="*/ 2105756 h 3387755"/>
              <a:gd name="connsiteX7962" fmla="*/ 6324586 w 7406330"/>
              <a:gd name="connsiteY7962" fmla="*/ 2091738 h 3387755"/>
              <a:gd name="connsiteX7963" fmla="*/ 6324586 w 7406330"/>
              <a:gd name="connsiteY7963" fmla="*/ 2091738 h 3387755"/>
              <a:gd name="connsiteX7964" fmla="*/ 6324586 w 7406330"/>
              <a:gd name="connsiteY7964" fmla="*/ 2091738 h 3387755"/>
              <a:gd name="connsiteX7965" fmla="*/ 6338604 w 7406330"/>
              <a:gd name="connsiteY7965" fmla="*/ 2084728 h 3387755"/>
              <a:gd name="connsiteX7966" fmla="*/ 6338604 w 7406330"/>
              <a:gd name="connsiteY7966" fmla="*/ 2084728 h 3387755"/>
              <a:gd name="connsiteX7967" fmla="*/ 6338604 w 7406330"/>
              <a:gd name="connsiteY7967" fmla="*/ 2084728 h 3387755"/>
              <a:gd name="connsiteX7968" fmla="*/ 6340940 w 7406330"/>
              <a:gd name="connsiteY7968" fmla="*/ 2115101 h 3387755"/>
              <a:gd name="connsiteX7969" fmla="*/ 6340940 w 7406330"/>
              <a:gd name="connsiteY7969" fmla="*/ 2115101 h 3387755"/>
              <a:gd name="connsiteX7970" fmla="*/ 6340940 w 7406330"/>
              <a:gd name="connsiteY7970" fmla="*/ 2115101 h 3387755"/>
              <a:gd name="connsiteX7971" fmla="*/ 6343277 w 7406330"/>
              <a:gd name="connsiteY7971" fmla="*/ 2115101 h 3387755"/>
              <a:gd name="connsiteX7972" fmla="*/ 6343277 w 7406330"/>
              <a:gd name="connsiteY7972" fmla="*/ 2115101 h 3387755"/>
              <a:gd name="connsiteX7973" fmla="*/ 6343277 w 7406330"/>
              <a:gd name="connsiteY7973" fmla="*/ 2115101 h 3387755"/>
              <a:gd name="connsiteX7974" fmla="*/ 6340940 w 7406330"/>
              <a:gd name="connsiteY7974" fmla="*/ 2115101 h 3387755"/>
              <a:gd name="connsiteX7975" fmla="*/ 6340940 w 7406330"/>
              <a:gd name="connsiteY7975" fmla="*/ 2115101 h 3387755"/>
              <a:gd name="connsiteX7976" fmla="*/ 6340940 w 7406330"/>
              <a:gd name="connsiteY7976" fmla="*/ 2115101 h 3387755"/>
              <a:gd name="connsiteX7977" fmla="*/ 6315240 w 7406330"/>
              <a:gd name="connsiteY7977" fmla="*/ 2173511 h 3387755"/>
              <a:gd name="connsiteX7978" fmla="*/ 6317576 w 7406330"/>
              <a:gd name="connsiteY7978" fmla="*/ 2178184 h 3387755"/>
              <a:gd name="connsiteX7979" fmla="*/ 6315240 w 7406330"/>
              <a:gd name="connsiteY7979" fmla="*/ 2173511 h 3387755"/>
              <a:gd name="connsiteX7980" fmla="*/ 6343277 w 7406330"/>
              <a:gd name="connsiteY7980" fmla="*/ 2159493 h 3387755"/>
              <a:gd name="connsiteX7981" fmla="*/ 6338604 w 7406330"/>
              <a:gd name="connsiteY7981" fmla="*/ 2164165 h 3387755"/>
              <a:gd name="connsiteX7982" fmla="*/ 6343277 w 7406330"/>
              <a:gd name="connsiteY7982" fmla="*/ 2159493 h 3387755"/>
              <a:gd name="connsiteX7983" fmla="*/ 6212439 w 7406330"/>
              <a:gd name="connsiteY7983" fmla="*/ 1991273 h 3387755"/>
              <a:gd name="connsiteX7984" fmla="*/ 6193748 w 7406330"/>
              <a:gd name="connsiteY7984" fmla="*/ 1991273 h 3387755"/>
              <a:gd name="connsiteX7985" fmla="*/ 6266176 w 7406330"/>
              <a:gd name="connsiteY7985" fmla="*/ 1988937 h 3387755"/>
              <a:gd name="connsiteX7986" fmla="*/ 6259167 w 7406330"/>
              <a:gd name="connsiteY7986" fmla="*/ 1995946 h 3387755"/>
              <a:gd name="connsiteX7987" fmla="*/ 6256830 w 7406330"/>
              <a:gd name="connsiteY7987" fmla="*/ 1991273 h 3387755"/>
              <a:gd name="connsiteX7988" fmla="*/ 6212439 w 7406330"/>
              <a:gd name="connsiteY7988" fmla="*/ 1991273 h 3387755"/>
              <a:gd name="connsiteX7989" fmla="*/ 6212439 w 7406330"/>
              <a:gd name="connsiteY7989" fmla="*/ 1991273 h 3387755"/>
              <a:gd name="connsiteX7990" fmla="*/ 6212439 w 7406330"/>
              <a:gd name="connsiteY7990" fmla="*/ 1991273 h 3387755"/>
              <a:gd name="connsiteX7991" fmla="*/ 6212439 w 7406330"/>
              <a:gd name="connsiteY7991" fmla="*/ 1991273 h 3387755"/>
              <a:gd name="connsiteX7992" fmla="*/ 6270849 w 7406330"/>
              <a:gd name="connsiteY7992" fmla="*/ 1998282 h 3387755"/>
              <a:gd name="connsiteX7993" fmla="*/ 6268512 w 7406330"/>
              <a:gd name="connsiteY7993" fmla="*/ 1993609 h 3387755"/>
              <a:gd name="connsiteX7994" fmla="*/ 6270849 w 7406330"/>
              <a:gd name="connsiteY7994" fmla="*/ 1998282 h 3387755"/>
              <a:gd name="connsiteX7995" fmla="*/ 6277858 w 7406330"/>
              <a:gd name="connsiteY7995" fmla="*/ 1986600 h 3387755"/>
              <a:gd name="connsiteX7996" fmla="*/ 6282531 w 7406330"/>
              <a:gd name="connsiteY7996" fmla="*/ 2000619 h 3387755"/>
              <a:gd name="connsiteX7997" fmla="*/ 6277858 w 7406330"/>
              <a:gd name="connsiteY7997" fmla="*/ 1986600 h 3387755"/>
              <a:gd name="connsiteX7998" fmla="*/ 6277858 w 7406330"/>
              <a:gd name="connsiteY7998" fmla="*/ 1986600 h 3387755"/>
              <a:gd name="connsiteX7999" fmla="*/ 6277858 w 7406330"/>
              <a:gd name="connsiteY7999" fmla="*/ 1986600 h 3387755"/>
              <a:gd name="connsiteX8000" fmla="*/ 6277858 w 7406330"/>
              <a:gd name="connsiteY8000" fmla="*/ 1986600 h 3387755"/>
              <a:gd name="connsiteX8001" fmla="*/ 6298886 w 7406330"/>
              <a:gd name="connsiteY8001" fmla="*/ 1970246 h 3387755"/>
              <a:gd name="connsiteX8002" fmla="*/ 6296549 w 7406330"/>
              <a:gd name="connsiteY8002" fmla="*/ 1963236 h 3387755"/>
              <a:gd name="connsiteX8003" fmla="*/ 6298886 w 7406330"/>
              <a:gd name="connsiteY8003" fmla="*/ 1970246 h 3387755"/>
              <a:gd name="connsiteX8004" fmla="*/ 6275522 w 7406330"/>
              <a:gd name="connsiteY8004" fmla="*/ 1988937 h 3387755"/>
              <a:gd name="connsiteX8005" fmla="*/ 6275522 w 7406330"/>
              <a:gd name="connsiteY8005" fmla="*/ 1995946 h 3387755"/>
              <a:gd name="connsiteX8006" fmla="*/ 6275522 w 7406330"/>
              <a:gd name="connsiteY8006" fmla="*/ 1988937 h 3387755"/>
              <a:gd name="connsiteX8007" fmla="*/ 6268512 w 7406330"/>
              <a:gd name="connsiteY8007" fmla="*/ 2012300 h 3387755"/>
              <a:gd name="connsiteX8008" fmla="*/ 6261503 w 7406330"/>
              <a:gd name="connsiteY8008" fmla="*/ 2007628 h 3387755"/>
              <a:gd name="connsiteX8009" fmla="*/ 6268512 w 7406330"/>
              <a:gd name="connsiteY8009" fmla="*/ 2012300 h 3387755"/>
              <a:gd name="connsiteX8010" fmla="*/ 6308231 w 7406330"/>
              <a:gd name="connsiteY8010" fmla="*/ 1981927 h 3387755"/>
              <a:gd name="connsiteX8011" fmla="*/ 6298886 w 7406330"/>
              <a:gd name="connsiteY8011" fmla="*/ 1974918 h 3387755"/>
              <a:gd name="connsiteX8012" fmla="*/ 6305894 w 7406330"/>
              <a:gd name="connsiteY8012" fmla="*/ 2009964 h 3387755"/>
              <a:gd name="connsiteX8013" fmla="*/ 6308231 w 7406330"/>
              <a:gd name="connsiteY8013" fmla="*/ 1981927 h 3387755"/>
              <a:gd name="connsiteX8014" fmla="*/ 6308231 w 7406330"/>
              <a:gd name="connsiteY8014" fmla="*/ 1981927 h 3387755"/>
              <a:gd name="connsiteX8015" fmla="*/ 6343277 w 7406330"/>
              <a:gd name="connsiteY8015" fmla="*/ 1904827 h 3387755"/>
              <a:gd name="connsiteX8016" fmla="*/ 6343277 w 7406330"/>
              <a:gd name="connsiteY8016" fmla="*/ 1904827 h 3387755"/>
              <a:gd name="connsiteX8017" fmla="*/ 6343277 w 7406330"/>
              <a:gd name="connsiteY8017" fmla="*/ 1904827 h 3387755"/>
              <a:gd name="connsiteX8018" fmla="*/ 6343277 w 7406330"/>
              <a:gd name="connsiteY8018" fmla="*/ 1904827 h 3387755"/>
              <a:gd name="connsiteX8019" fmla="*/ 6319913 w 7406330"/>
              <a:gd name="connsiteY8019" fmla="*/ 1937536 h 3387755"/>
              <a:gd name="connsiteX8020" fmla="*/ 6315240 w 7406330"/>
              <a:gd name="connsiteY8020" fmla="*/ 1925854 h 3387755"/>
              <a:gd name="connsiteX8021" fmla="*/ 6315240 w 7406330"/>
              <a:gd name="connsiteY8021" fmla="*/ 1960900 h 3387755"/>
              <a:gd name="connsiteX8022" fmla="*/ 6319913 w 7406330"/>
              <a:gd name="connsiteY8022" fmla="*/ 1970246 h 3387755"/>
              <a:gd name="connsiteX8023" fmla="*/ 6305894 w 7406330"/>
              <a:gd name="connsiteY8023" fmla="*/ 1974918 h 3387755"/>
              <a:gd name="connsiteX8024" fmla="*/ 6340940 w 7406330"/>
              <a:gd name="connsiteY8024" fmla="*/ 2019310 h 3387755"/>
              <a:gd name="connsiteX8025" fmla="*/ 6343277 w 7406330"/>
              <a:gd name="connsiteY8025" fmla="*/ 2005291 h 3387755"/>
              <a:gd name="connsiteX8026" fmla="*/ 6361968 w 7406330"/>
              <a:gd name="connsiteY8026" fmla="*/ 2054355 h 3387755"/>
              <a:gd name="connsiteX8027" fmla="*/ 6361968 w 7406330"/>
              <a:gd name="connsiteY8027" fmla="*/ 2028655 h 3387755"/>
              <a:gd name="connsiteX8028" fmla="*/ 6371314 w 7406330"/>
              <a:gd name="connsiteY8028" fmla="*/ 2035664 h 3387755"/>
              <a:gd name="connsiteX8029" fmla="*/ 6361968 w 7406330"/>
              <a:gd name="connsiteY8029" fmla="*/ 2014637 h 3387755"/>
              <a:gd name="connsiteX8030" fmla="*/ 6357295 w 7406330"/>
              <a:gd name="connsiteY8030" fmla="*/ 2019310 h 3387755"/>
              <a:gd name="connsiteX8031" fmla="*/ 6336268 w 7406330"/>
              <a:gd name="connsiteY8031" fmla="*/ 1988937 h 3387755"/>
              <a:gd name="connsiteX8032" fmla="*/ 6338604 w 7406330"/>
              <a:gd name="connsiteY8032" fmla="*/ 1981927 h 3387755"/>
              <a:gd name="connsiteX8033" fmla="*/ 6354959 w 7406330"/>
              <a:gd name="connsiteY8033" fmla="*/ 1963236 h 3387755"/>
              <a:gd name="connsiteX8034" fmla="*/ 6375986 w 7406330"/>
              <a:gd name="connsiteY8034" fmla="*/ 1932863 h 3387755"/>
              <a:gd name="connsiteX8035" fmla="*/ 6343277 w 7406330"/>
              <a:gd name="connsiteY8035" fmla="*/ 1904827 h 3387755"/>
              <a:gd name="connsiteX8036" fmla="*/ 6366641 w 7406330"/>
              <a:gd name="connsiteY8036" fmla="*/ 1902491 h 3387755"/>
              <a:gd name="connsiteX8037" fmla="*/ 6368977 w 7406330"/>
              <a:gd name="connsiteY8037" fmla="*/ 1909500 h 3387755"/>
              <a:gd name="connsiteX8038" fmla="*/ 6366641 w 7406330"/>
              <a:gd name="connsiteY8038" fmla="*/ 1902491 h 3387755"/>
              <a:gd name="connsiteX8039" fmla="*/ 6359632 w 7406330"/>
              <a:gd name="connsiteY8039" fmla="*/ 1911836 h 3387755"/>
              <a:gd name="connsiteX8040" fmla="*/ 6364304 w 7406330"/>
              <a:gd name="connsiteY8040" fmla="*/ 1916509 h 3387755"/>
              <a:gd name="connsiteX8041" fmla="*/ 6359632 w 7406330"/>
              <a:gd name="connsiteY8041" fmla="*/ 1911836 h 3387755"/>
              <a:gd name="connsiteX8042" fmla="*/ 6359632 w 7406330"/>
              <a:gd name="connsiteY8042" fmla="*/ 1911836 h 3387755"/>
              <a:gd name="connsiteX8043" fmla="*/ 6385331 w 7406330"/>
              <a:gd name="connsiteY8043" fmla="*/ 1900154 h 3387755"/>
              <a:gd name="connsiteX8044" fmla="*/ 6390004 w 7406330"/>
              <a:gd name="connsiteY8044" fmla="*/ 1900154 h 3387755"/>
              <a:gd name="connsiteX8045" fmla="*/ 6385331 w 7406330"/>
              <a:gd name="connsiteY8045" fmla="*/ 1900154 h 3387755"/>
              <a:gd name="connsiteX8046" fmla="*/ 6375986 w 7406330"/>
              <a:gd name="connsiteY8046" fmla="*/ 1918845 h 3387755"/>
              <a:gd name="connsiteX8047" fmla="*/ 6371314 w 7406330"/>
              <a:gd name="connsiteY8047" fmla="*/ 1921182 h 3387755"/>
              <a:gd name="connsiteX8048" fmla="*/ 6375986 w 7406330"/>
              <a:gd name="connsiteY8048" fmla="*/ 1918845 h 3387755"/>
              <a:gd name="connsiteX8049" fmla="*/ 6340940 w 7406330"/>
              <a:gd name="connsiteY8049" fmla="*/ 1986600 h 3387755"/>
              <a:gd name="connsiteX8050" fmla="*/ 6343277 w 7406330"/>
              <a:gd name="connsiteY8050" fmla="*/ 1979591 h 3387755"/>
              <a:gd name="connsiteX8051" fmla="*/ 6340940 w 7406330"/>
              <a:gd name="connsiteY8051" fmla="*/ 1986600 h 3387755"/>
              <a:gd name="connsiteX8052" fmla="*/ 6331595 w 7406330"/>
              <a:gd name="connsiteY8052" fmla="*/ 2002955 h 3387755"/>
              <a:gd name="connsiteX8053" fmla="*/ 6329258 w 7406330"/>
              <a:gd name="connsiteY8053" fmla="*/ 2007628 h 3387755"/>
              <a:gd name="connsiteX8054" fmla="*/ 6331595 w 7406330"/>
              <a:gd name="connsiteY8054" fmla="*/ 2002955 h 3387755"/>
              <a:gd name="connsiteX8055" fmla="*/ 6345613 w 7406330"/>
              <a:gd name="connsiteY8055" fmla="*/ 1986600 h 3387755"/>
              <a:gd name="connsiteX8056" fmla="*/ 6350286 w 7406330"/>
              <a:gd name="connsiteY8056" fmla="*/ 1993609 h 3387755"/>
              <a:gd name="connsiteX8057" fmla="*/ 6345613 w 7406330"/>
              <a:gd name="connsiteY8057" fmla="*/ 1986600 h 3387755"/>
              <a:gd name="connsiteX8058" fmla="*/ 6345613 w 7406330"/>
              <a:gd name="connsiteY8058" fmla="*/ 1986600 h 3387755"/>
              <a:gd name="connsiteX8059" fmla="*/ 6317576 w 7406330"/>
              <a:gd name="connsiteY8059" fmla="*/ 2026319 h 3387755"/>
              <a:gd name="connsiteX8060" fmla="*/ 6301222 w 7406330"/>
              <a:gd name="connsiteY8060" fmla="*/ 2045010 h 3387755"/>
              <a:gd name="connsiteX8061" fmla="*/ 6317576 w 7406330"/>
              <a:gd name="connsiteY8061" fmla="*/ 2054355 h 3387755"/>
              <a:gd name="connsiteX8062" fmla="*/ 6319913 w 7406330"/>
              <a:gd name="connsiteY8062" fmla="*/ 2054355 h 3387755"/>
              <a:gd name="connsiteX8063" fmla="*/ 6336268 w 7406330"/>
              <a:gd name="connsiteY8063" fmla="*/ 2056692 h 3387755"/>
              <a:gd name="connsiteX8064" fmla="*/ 6317576 w 7406330"/>
              <a:gd name="connsiteY8064" fmla="*/ 2026319 h 3387755"/>
              <a:gd name="connsiteX8065" fmla="*/ 6317576 w 7406330"/>
              <a:gd name="connsiteY8065" fmla="*/ 2026319 h 3387755"/>
              <a:gd name="connsiteX8066" fmla="*/ 6326922 w 7406330"/>
              <a:gd name="connsiteY8066" fmla="*/ 2016973 h 3387755"/>
              <a:gd name="connsiteX8067" fmla="*/ 6319913 w 7406330"/>
              <a:gd name="connsiteY8067" fmla="*/ 2023982 h 3387755"/>
              <a:gd name="connsiteX8068" fmla="*/ 6326922 w 7406330"/>
              <a:gd name="connsiteY8068" fmla="*/ 2016973 h 3387755"/>
              <a:gd name="connsiteX8069" fmla="*/ 6326922 w 7406330"/>
              <a:gd name="connsiteY8069" fmla="*/ 2019310 h 3387755"/>
              <a:gd name="connsiteX8070" fmla="*/ 6326922 w 7406330"/>
              <a:gd name="connsiteY8070" fmla="*/ 2023982 h 3387755"/>
              <a:gd name="connsiteX8071" fmla="*/ 6326922 w 7406330"/>
              <a:gd name="connsiteY8071" fmla="*/ 2019310 h 3387755"/>
              <a:gd name="connsiteX8072" fmla="*/ 6371314 w 7406330"/>
              <a:gd name="connsiteY8072" fmla="*/ 2138465 h 3387755"/>
              <a:gd name="connsiteX8073" fmla="*/ 6371314 w 7406330"/>
              <a:gd name="connsiteY8073" fmla="*/ 2138465 h 3387755"/>
              <a:gd name="connsiteX8074" fmla="*/ 6371314 w 7406330"/>
              <a:gd name="connsiteY8074" fmla="*/ 2138465 h 3387755"/>
              <a:gd name="connsiteX8075" fmla="*/ 6368977 w 7406330"/>
              <a:gd name="connsiteY8075" fmla="*/ 2131456 h 3387755"/>
              <a:gd name="connsiteX8076" fmla="*/ 6364304 w 7406330"/>
              <a:gd name="connsiteY8076" fmla="*/ 2145474 h 3387755"/>
              <a:gd name="connsiteX8077" fmla="*/ 6347950 w 7406330"/>
              <a:gd name="connsiteY8077" fmla="*/ 2171175 h 3387755"/>
              <a:gd name="connsiteX8078" fmla="*/ 6340940 w 7406330"/>
              <a:gd name="connsiteY8078" fmla="*/ 2178184 h 3387755"/>
              <a:gd name="connsiteX8079" fmla="*/ 6333931 w 7406330"/>
              <a:gd name="connsiteY8079" fmla="*/ 2157156 h 3387755"/>
              <a:gd name="connsiteX8080" fmla="*/ 6317576 w 7406330"/>
              <a:gd name="connsiteY8080" fmla="*/ 2171175 h 3387755"/>
              <a:gd name="connsiteX8081" fmla="*/ 6322249 w 7406330"/>
              <a:gd name="connsiteY8081" fmla="*/ 2164165 h 3387755"/>
              <a:gd name="connsiteX8082" fmla="*/ 6315240 w 7406330"/>
              <a:gd name="connsiteY8082" fmla="*/ 2129120 h 3387755"/>
              <a:gd name="connsiteX8083" fmla="*/ 6303558 w 7406330"/>
              <a:gd name="connsiteY8083" fmla="*/ 2115101 h 3387755"/>
              <a:gd name="connsiteX8084" fmla="*/ 6291876 w 7406330"/>
              <a:gd name="connsiteY8084" fmla="*/ 2105756 h 3387755"/>
              <a:gd name="connsiteX8085" fmla="*/ 6294213 w 7406330"/>
              <a:gd name="connsiteY8085" fmla="*/ 2098747 h 3387755"/>
              <a:gd name="connsiteX8086" fmla="*/ 6273185 w 7406330"/>
              <a:gd name="connsiteY8086" fmla="*/ 2096410 h 3387755"/>
              <a:gd name="connsiteX8087" fmla="*/ 6303558 w 7406330"/>
              <a:gd name="connsiteY8087" fmla="*/ 2094074 h 3387755"/>
              <a:gd name="connsiteX8088" fmla="*/ 6317576 w 7406330"/>
              <a:gd name="connsiteY8088" fmla="*/ 2112765 h 3387755"/>
              <a:gd name="connsiteX8089" fmla="*/ 6357295 w 7406330"/>
              <a:gd name="connsiteY8089" fmla="*/ 2129120 h 3387755"/>
              <a:gd name="connsiteX8090" fmla="*/ 6361968 w 7406330"/>
              <a:gd name="connsiteY8090" fmla="*/ 2117438 h 3387755"/>
              <a:gd name="connsiteX8091" fmla="*/ 6368977 w 7406330"/>
              <a:gd name="connsiteY8091" fmla="*/ 2131456 h 3387755"/>
              <a:gd name="connsiteX8092" fmla="*/ 6368977 w 7406330"/>
              <a:gd name="connsiteY8092" fmla="*/ 2131456 h 3387755"/>
              <a:gd name="connsiteX8093" fmla="*/ 6298886 w 7406330"/>
              <a:gd name="connsiteY8093" fmla="*/ 2105756 h 3387755"/>
              <a:gd name="connsiteX8094" fmla="*/ 6298886 w 7406330"/>
              <a:gd name="connsiteY8094" fmla="*/ 2105756 h 3387755"/>
              <a:gd name="connsiteX8095" fmla="*/ 6298886 w 7406330"/>
              <a:gd name="connsiteY8095" fmla="*/ 2105756 h 3387755"/>
              <a:gd name="connsiteX8096" fmla="*/ 6329258 w 7406330"/>
              <a:gd name="connsiteY8096" fmla="*/ 2026319 h 3387755"/>
              <a:gd name="connsiteX8097" fmla="*/ 6331595 w 7406330"/>
              <a:gd name="connsiteY8097" fmla="*/ 2033328 h 3387755"/>
              <a:gd name="connsiteX8098" fmla="*/ 6329258 w 7406330"/>
              <a:gd name="connsiteY8098" fmla="*/ 2026319 h 3387755"/>
              <a:gd name="connsiteX8099" fmla="*/ 6347950 w 7406330"/>
              <a:gd name="connsiteY8099" fmla="*/ 2026319 h 3387755"/>
              <a:gd name="connsiteX8100" fmla="*/ 6350286 w 7406330"/>
              <a:gd name="connsiteY8100" fmla="*/ 2040337 h 3387755"/>
              <a:gd name="connsiteX8101" fmla="*/ 6347950 w 7406330"/>
              <a:gd name="connsiteY8101" fmla="*/ 2026319 h 3387755"/>
              <a:gd name="connsiteX8102" fmla="*/ 6338604 w 7406330"/>
              <a:gd name="connsiteY8102" fmla="*/ 2047346 h 3387755"/>
              <a:gd name="connsiteX8103" fmla="*/ 6354959 w 7406330"/>
              <a:gd name="connsiteY8103" fmla="*/ 2066037 h 3387755"/>
              <a:gd name="connsiteX8104" fmla="*/ 6357295 w 7406330"/>
              <a:gd name="connsiteY8104" fmla="*/ 2045010 h 3387755"/>
              <a:gd name="connsiteX8105" fmla="*/ 6347950 w 7406330"/>
              <a:gd name="connsiteY8105" fmla="*/ 2038001 h 3387755"/>
              <a:gd name="connsiteX8106" fmla="*/ 6338604 w 7406330"/>
              <a:gd name="connsiteY8106" fmla="*/ 2047346 h 3387755"/>
              <a:gd name="connsiteX8107" fmla="*/ 6338604 w 7406330"/>
              <a:gd name="connsiteY8107" fmla="*/ 2047346 h 3387755"/>
              <a:gd name="connsiteX8108" fmla="*/ 6350286 w 7406330"/>
              <a:gd name="connsiteY8108" fmla="*/ 2073046 h 3387755"/>
              <a:gd name="connsiteX8109" fmla="*/ 6317576 w 7406330"/>
              <a:gd name="connsiteY8109" fmla="*/ 2082392 h 3387755"/>
              <a:gd name="connsiteX8110" fmla="*/ 6336268 w 7406330"/>
              <a:gd name="connsiteY8110" fmla="*/ 2066037 h 3387755"/>
              <a:gd name="connsiteX8111" fmla="*/ 6310568 w 7406330"/>
              <a:gd name="connsiteY8111" fmla="*/ 2063701 h 3387755"/>
              <a:gd name="connsiteX8112" fmla="*/ 6350286 w 7406330"/>
              <a:gd name="connsiteY8112" fmla="*/ 2073046 h 3387755"/>
              <a:gd name="connsiteX8113" fmla="*/ 6350286 w 7406330"/>
              <a:gd name="connsiteY8113" fmla="*/ 2073046 h 3387755"/>
              <a:gd name="connsiteX8114" fmla="*/ 6366641 w 7406330"/>
              <a:gd name="connsiteY8114" fmla="*/ 2045010 h 3387755"/>
              <a:gd name="connsiteX8115" fmla="*/ 6364304 w 7406330"/>
              <a:gd name="connsiteY8115" fmla="*/ 2042674 h 3387755"/>
              <a:gd name="connsiteX8116" fmla="*/ 6366641 w 7406330"/>
              <a:gd name="connsiteY8116" fmla="*/ 2045010 h 3387755"/>
              <a:gd name="connsiteX8117" fmla="*/ 6378322 w 7406330"/>
              <a:gd name="connsiteY8117" fmla="*/ 2035664 h 3387755"/>
              <a:gd name="connsiteX8118" fmla="*/ 6373649 w 7406330"/>
              <a:gd name="connsiteY8118" fmla="*/ 2045010 h 3387755"/>
              <a:gd name="connsiteX8119" fmla="*/ 6378322 w 7406330"/>
              <a:gd name="connsiteY8119" fmla="*/ 2035664 h 3387755"/>
              <a:gd name="connsiteX8120" fmla="*/ 6368977 w 7406330"/>
              <a:gd name="connsiteY8120" fmla="*/ 2045010 h 3387755"/>
              <a:gd name="connsiteX8121" fmla="*/ 6371314 w 7406330"/>
              <a:gd name="connsiteY8121" fmla="*/ 2049683 h 3387755"/>
              <a:gd name="connsiteX8122" fmla="*/ 6368977 w 7406330"/>
              <a:gd name="connsiteY8122" fmla="*/ 2045010 h 3387755"/>
              <a:gd name="connsiteX8123" fmla="*/ 6331595 w 7406330"/>
              <a:gd name="connsiteY8123" fmla="*/ 2087065 h 3387755"/>
              <a:gd name="connsiteX8124" fmla="*/ 6326922 w 7406330"/>
              <a:gd name="connsiteY8124" fmla="*/ 2089401 h 3387755"/>
              <a:gd name="connsiteX8125" fmla="*/ 6345613 w 7406330"/>
              <a:gd name="connsiteY8125" fmla="*/ 2103420 h 3387755"/>
              <a:gd name="connsiteX8126" fmla="*/ 6331595 w 7406330"/>
              <a:gd name="connsiteY8126" fmla="*/ 2087065 h 3387755"/>
              <a:gd name="connsiteX8127" fmla="*/ 6375986 w 7406330"/>
              <a:gd name="connsiteY8127" fmla="*/ 2066037 h 3387755"/>
              <a:gd name="connsiteX8128" fmla="*/ 6366641 w 7406330"/>
              <a:gd name="connsiteY8128" fmla="*/ 2056692 h 3387755"/>
              <a:gd name="connsiteX8129" fmla="*/ 6371314 w 7406330"/>
              <a:gd name="connsiteY8129" fmla="*/ 2080056 h 3387755"/>
              <a:gd name="connsiteX8130" fmla="*/ 6368977 w 7406330"/>
              <a:gd name="connsiteY8130" fmla="*/ 2082392 h 3387755"/>
              <a:gd name="connsiteX8131" fmla="*/ 6359632 w 7406330"/>
              <a:gd name="connsiteY8131" fmla="*/ 2070710 h 3387755"/>
              <a:gd name="connsiteX8132" fmla="*/ 6357295 w 7406330"/>
              <a:gd name="connsiteY8132" fmla="*/ 2105756 h 3387755"/>
              <a:gd name="connsiteX8133" fmla="*/ 6368977 w 7406330"/>
              <a:gd name="connsiteY8133" fmla="*/ 2089401 h 3387755"/>
              <a:gd name="connsiteX8134" fmla="*/ 6380659 w 7406330"/>
              <a:gd name="connsiteY8134" fmla="*/ 2105756 h 3387755"/>
              <a:gd name="connsiteX8135" fmla="*/ 6375986 w 7406330"/>
              <a:gd name="connsiteY8135" fmla="*/ 2066037 h 3387755"/>
              <a:gd name="connsiteX8136" fmla="*/ 6375986 w 7406330"/>
              <a:gd name="connsiteY8136" fmla="*/ 2066037 h 3387755"/>
              <a:gd name="connsiteX8137" fmla="*/ 6375986 w 7406330"/>
              <a:gd name="connsiteY8137" fmla="*/ 2066037 h 3387755"/>
              <a:gd name="connsiteX8138" fmla="*/ 6375986 w 7406330"/>
              <a:gd name="connsiteY8138" fmla="*/ 2066037 h 3387755"/>
              <a:gd name="connsiteX8139" fmla="*/ 6361968 w 7406330"/>
              <a:gd name="connsiteY8139" fmla="*/ 2077719 h 3387755"/>
              <a:gd name="connsiteX8140" fmla="*/ 6357295 w 7406330"/>
              <a:gd name="connsiteY8140" fmla="*/ 2073046 h 3387755"/>
              <a:gd name="connsiteX8141" fmla="*/ 6361968 w 7406330"/>
              <a:gd name="connsiteY8141" fmla="*/ 2077719 h 3387755"/>
              <a:gd name="connsiteX8142" fmla="*/ 6359632 w 7406330"/>
              <a:gd name="connsiteY8142" fmla="*/ 2115101 h 3387755"/>
              <a:gd name="connsiteX8143" fmla="*/ 6357295 w 7406330"/>
              <a:gd name="connsiteY8143" fmla="*/ 2105756 h 3387755"/>
              <a:gd name="connsiteX8144" fmla="*/ 6359632 w 7406330"/>
              <a:gd name="connsiteY8144" fmla="*/ 2115101 h 3387755"/>
              <a:gd name="connsiteX8145" fmla="*/ 6359632 w 7406330"/>
              <a:gd name="connsiteY8145" fmla="*/ 2115101 h 3387755"/>
              <a:gd name="connsiteX8146" fmla="*/ 6364304 w 7406330"/>
              <a:gd name="connsiteY8146" fmla="*/ 2112765 h 3387755"/>
              <a:gd name="connsiteX8147" fmla="*/ 6361968 w 7406330"/>
              <a:gd name="connsiteY8147" fmla="*/ 2117438 h 3387755"/>
              <a:gd name="connsiteX8148" fmla="*/ 6371314 w 7406330"/>
              <a:gd name="connsiteY8148" fmla="*/ 2110429 h 3387755"/>
              <a:gd name="connsiteX8149" fmla="*/ 6364304 w 7406330"/>
              <a:gd name="connsiteY8149" fmla="*/ 2112765 h 3387755"/>
              <a:gd name="connsiteX8150" fmla="*/ 6364304 w 7406330"/>
              <a:gd name="connsiteY8150" fmla="*/ 2112765 h 3387755"/>
              <a:gd name="connsiteX8151" fmla="*/ 6368977 w 7406330"/>
              <a:gd name="connsiteY8151" fmla="*/ 2126783 h 3387755"/>
              <a:gd name="connsiteX8152" fmla="*/ 6366641 w 7406330"/>
              <a:gd name="connsiteY8152" fmla="*/ 2131456 h 3387755"/>
              <a:gd name="connsiteX8153" fmla="*/ 6368977 w 7406330"/>
              <a:gd name="connsiteY8153" fmla="*/ 2126783 h 3387755"/>
              <a:gd name="connsiteX8154" fmla="*/ 6375986 w 7406330"/>
              <a:gd name="connsiteY8154" fmla="*/ 2124447 h 3387755"/>
              <a:gd name="connsiteX8155" fmla="*/ 6375986 w 7406330"/>
              <a:gd name="connsiteY8155" fmla="*/ 2124447 h 3387755"/>
              <a:gd name="connsiteX8156" fmla="*/ 6375986 w 7406330"/>
              <a:gd name="connsiteY8156" fmla="*/ 2124447 h 3387755"/>
              <a:gd name="connsiteX8157" fmla="*/ 6350286 w 7406330"/>
              <a:gd name="connsiteY8157" fmla="*/ 2084728 h 3387755"/>
              <a:gd name="connsiteX8158" fmla="*/ 6350286 w 7406330"/>
              <a:gd name="connsiteY8158" fmla="*/ 2084728 h 3387755"/>
              <a:gd name="connsiteX8159" fmla="*/ 6350286 w 7406330"/>
              <a:gd name="connsiteY8159" fmla="*/ 2084728 h 3387755"/>
              <a:gd name="connsiteX8160" fmla="*/ 6338604 w 7406330"/>
              <a:gd name="connsiteY8160" fmla="*/ 2068374 h 3387755"/>
              <a:gd name="connsiteX8161" fmla="*/ 6338604 w 7406330"/>
              <a:gd name="connsiteY8161" fmla="*/ 2068374 h 3387755"/>
              <a:gd name="connsiteX8162" fmla="*/ 6338604 w 7406330"/>
              <a:gd name="connsiteY8162" fmla="*/ 2068374 h 3387755"/>
              <a:gd name="connsiteX8163" fmla="*/ 6338604 w 7406330"/>
              <a:gd name="connsiteY8163" fmla="*/ 2068374 h 3387755"/>
              <a:gd name="connsiteX8164" fmla="*/ 6338604 w 7406330"/>
              <a:gd name="connsiteY8164" fmla="*/ 2068374 h 3387755"/>
              <a:gd name="connsiteX8165" fmla="*/ 6338604 w 7406330"/>
              <a:gd name="connsiteY8165" fmla="*/ 2068374 h 3387755"/>
              <a:gd name="connsiteX8166" fmla="*/ 6340940 w 7406330"/>
              <a:gd name="connsiteY8166" fmla="*/ 2068374 h 3387755"/>
              <a:gd name="connsiteX8167" fmla="*/ 6340940 w 7406330"/>
              <a:gd name="connsiteY8167" fmla="*/ 2068374 h 3387755"/>
              <a:gd name="connsiteX8168" fmla="*/ 6340940 w 7406330"/>
              <a:gd name="connsiteY8168" fmla="*/ 2068374 h 3387755"/>
              <a:gd name="connsiteX8169" fmla="*/ 6340940 w 7406330"/>
              <a:gd name="connsiteY8169" fmla="*/ 2068374 h 3387755"/>
              <a:gd name="connsiteX8170" fmla="*/ 6340940 w 7406330"/>
              <a:gd name="connsiteY8170" fmla="*/ 2068374 h 3387755"/>
              <a:gd name="connsiteX8171" fmla="*/ 6340940 w 7406330"/>
              <a:gd name="connsiteY8171" fmla="*/ 2068374 h 3387755"/>
              <a:gd name="connsiteX8172" fmla="*/ 6338604 w 7406330"/>
              <a:gd name="connsiteY8172" fmla="*/ 2068374 h 3387755"/>
              <a:gd name="connsiteX8173" fmla="*/ 6338604 w 7406330"/>
              <a:gd name="connsiteY8173" fmla="*/ 2068374 h 3387755"/>
              <a:gd name="connsiteX8174" fmla="*/ 6338604 w 7406330"/>
              <a:gd name="connsiteY8174" fmla="*/ 2068374 h 3387755"/>
              <a:gd name="connsiteX8175" fmla="*/ 4062968 w 7406330"/>
              <a:gd name="connsiteY8175" fmla="*/ 306741 h 3387755"/>
              <a:gd name="connsiteX8176" fmla="*/ 4062968 w 7406330"/>
              <a:gd name="connsiteY8176" fmla="*/ 306741 h 3387755"/>
              <a:gd name="connsiteX8177" fmla="*/ 4062968 w 7406330"/>
              <a:gd name="connsiteY8177" fmla="*/ 306741 h 3387755"/>
              <a:gd name="connsiteX8178" fmla="*/ 4062968 w 7406330"/>
              <a:gd name="connsiteY8178" fmla="*/ 306741 h 3387755"/>
              <a:gd name="connsiteX8179" fmla="*/ 4041941 w 7406330"/>
              <a:gd name="connsiteY8179" fmla="*/ 306741 h 3387755"/>
              <a:gd name="connsiteX8180" fmla="*/ 4051286 w 7406330"/>
              <a:gd name="connsiteY8180" fmla="*/ 316086 h 3387755"/>
              <a:gd name="connsiteX8181" fmla="*/ 4079323 w 7406330"/>
              <a:gd name="connsiteY8181" fmla="*/ 306741 h 3387755"/>
              <a:gd name="connsiteX8182" fmla="*/ 4062968 w 7406330"/>
              <a:gd name="connsiteY8182" fmla="*/ 306741 h 3387755"/>
              <a:gd name="connsiteX8183" fmla="*/ 4062968 w 7406330"/>
              <a:gd name="connsiteY8183" fmla="*/ 306741 h 3387755"/>
              <a:gd name="connsiteX8184" fmla="*/ 4065304 w 7406330"/>
              <a:gd name="connsiteY8184" fmla="*/ 299732 h 3387755"/>
              <a:gd name="connsiteX8185" fmla="*/ 4065304 w 7406330"/>
              <a:gd name="connsiteY8185" fmla="*/ 299732 h 3387755"/>
              <a:gd name="connsiteX8186" fmla="*/ 4065304 w 7406330"/>
              <a:gd name="connsiteY8186" fmla="*/ 299732 h 3387755"/>
              <a:gd name="connsiteX8187" fmla="*/ 4044277 w 7406330"/>
              <a:gd name="connsiteY8187" fmla="*/ 299732 h 3387755"/>
              <a:gd name="connsiteX8188" fmla="*/ 4069977 w 7406330"/>
              <a:gd name="connsiteY8188" fmla="*/ 302068 h 3387755"/>
              <a:gd name="connsiteX8189" fmla="*/ 4044277 w 7406330"/>
              <a:gd name="connsiteY8189" fmla="*/ 299732 h 3387755"/>
              <a:gd name="connsiteX8190" fmla="*/ 4044277 w 7406330"/>
              <a:gd name="connsiteY8190" fmla="*/ 299732 h 3387755"/>
              <a:gd name="connsiteX8191" fmla="*/ 4074650 w 7406330"/>
              <a:gd name="connsiteY8191" fmla="*/ 299732 h 3387755"/>
              <a:gd name="connsiteX8192" fmla="*/ 4074650 w 7406330"/>
              <a:gd name="connsiteY8192" fmla="*/ 299732 h 3387755"/>
              <a:gd name="connsiteX8193" fmla="*/ 4074650 w 7406330"/>
              <a:gd name="connsiteY8193" fmla="*/ 299732 h 3387755"/>
              <a:gd name="connsiteX8194" fmla="*/ 3109724 w 7406330"/>
              <a:gd name="connsiteY8194" fmla="*/ 1096438 h 3387755"/>
              <a:gd name="connsiteX8195" fmla="*/ 3109724 w 7406330"/>
              <a:gd name="connsiteY8195" fmla="*/ 1096438 h 3387755"/>
              <a:gd name="connsiteX8196" fmla="*/ 3109724 w 7406330"/>
              <a:gd name="connsiteY8196" fmla="*/ 1096438 h 3387755"/>
              <a:gd name="connsiteX8197" fmla="*/ 3548964 w 7406330"/>
              <a:gd name="connsiteY8197" fmla="*/ 622152 h 3387755"/>
              <a:gd name="connsiteX8198" fmla="*/ 3539618 w 7406330"/>
              <a:gd name="connsiteY8198" fmla="*/ 626825 h 3387755"/>
              <a:gd name="connsiteX8199" fmla="*/ 3548964 w 7406330"/>
              <a:gd name="connsiteY8199" fmla="*/ 622152 h 3387755"/>
              <a:gd name="connsiteX8200" fmla="*/ 3541955 w 7406330"/>
              <a:gd name="connsiteY8200" fmla="*/ 629162 h 3387755"/>
              <a:gd name="connsiteX8201" fmla="*/ 3541955 w 7406330"/>
              <a:gd name="connsiteY8201" fmla="*/ 629162 h 3387755"/>
              <a:gd name="connsiteX8202" fmla="*/ 3541955 w 7406330"/>
              <a:gd name="connsiteY8202" fmla="*/ 629162 h 3387755"/>
              <a:gd name="connsiteX8203" fmla="*/ 3588683 w 7406330"/>
              <a:gd name="connsiteY8203" fmla="*/ 605798 h 3387755"/>
              <a:gd name="connsiteX8204" fmla="*/ 3567655 w 7406330"/>
              <a:gd name="connsiteY8204" fmla="*/ 612807 h 3387755"/>
              <a:gd name="connsiteX8205" fmla="*/ 3595692 w 7406330"/>
              <a:gd name="connsiteY8205" fmla="*/ 608134 h 3387755"/>
              <a:gd name="connsiteX8206" fmla="*/ 3588683 w 7406330"/>
              <a:gd name="connsiteY8206" fmla="*/ 605798 h 3387755"/>
              <a:gd name="connsiteX8207" fmla="*/ 3588683 w 7406330"/>
              <a:gd name="connsiteY8207" fmla="*/ 605798 h 3387755"/>
              <a:gd name="connsiteX8208" fmla="*/ 3602701 w 7406330"/>
              <a:gd name="connsiteY8208" fmla="*/ 603461 h 3387755"/>
              <a:gd name="connsiteX8209" fmla="*/ 3616719 w 7406330"/>
              <a:gd name="connsiteY8209" fmla="*/ 605798 h 3387755"/>
              <a:gd name="connsiteX8210" fmla="*/ 3602701 w 7406330"/>
              <a:gd name="connsiteY8210" fmla="*/ 603461 h 3387755"/>
              <a:gd name="connsiteX8211" fmla="*/ 5946092 w 7406330"/>
              <a:gd name="connsiteY8211" fmla="*/ 1764644 h 3387755"/>
              <a:gd name="connsiteX8212" fmla="*/ 5943755 w 7406330"/>
              <a:gd name="connsiteY8212" fmla="*/ 1755298 h 3387755"/>
              <a:gd name="connsiteX8213" fmla="*/ 5946092 w 7406330"/>
              <a:gd name="connsiteY8213" fmla="*/ 1764644 h 3387755"/>
              <a:gd name="connsiteX8214" fmla="*/ 5946092 w 7406330"/>
              <a:gd name="connsiteY8214" fmla="*/ 1764644 h 3387755"/>
              <a:gd name="connsiteX8215" fmla="*/ 5934410 w 7406330"/>
              <a:gd name="connsiteY8215" fmla="*/ 1741280 h 3387755"/>
              <a:gd name="connsiteX8216" fmla="*/ 5934410 w 7406330"/>
              <a:gd name="connsiteY8216" fmla="*/ 1743616 h 3387755"/>
              <a:gd name="connsiteX8217" fmla="*/ 5934410 w 7406330"/>
              <a:gd name="connsiteY8217" fmla="*/ 1741280 h 3387755"/>
              <a:gd name="connsiteX8218" fmla="*/ 6544206 w 7406330"/>
              <a:gd name="connsiteY8218" fmla="*/ 1680534 h 3387755"/>
              <a:gd name="connsiteX8219" fmla="*/ 6546542 w 7406330"/>
              <a:gd name="connsiteY8219" fmla="*/ 1685207 h 3387755"/>
              <a:gd name="connsiteX8220" fmla="*/ 6544206 w 7406330"/>
              <a:gd name="connsiteY8220" fmla="*/ 1680534 h 3387755"/>
              <a:gd name="connsiteX8221" fmla="*/ 1511639 w 7406330"/>
              <a:gd name="connsiteY8221" fmla="*/ 1785671 h 3387755"/>
              <a:gd name="connsiteX8222" fmla="*/ 1518648 w 7406330"/>
              <a:gd name="connsiteY8222" fmla="*/ 1778662 h 3387755"/>
              <a:gd name="connsiteX8223" fmla="*/ 1511639 w 7406330"/>
              <a:gd name="connsiteY8223" fmla="*/ 1785671 h 3387755"/>
              <a:gd name="connsiteX8224" fmla="*/ 1511639 w 7406330"/>
              <a:gd name="connsiteY8224" fmla="*/ 1785671 h 3387755"/>
              <a:gd name="connsiteX8225" fmla="*/ 3210189 w 7406330"/>
              <a:gd name="connsiteY8225" fmla="*/ 243658 h 3387755"/>
              <a:gd name="connsiteX8226" fmla="*/ 3203180 w 7406330"/>
              <a:gd name="connsiteY8226" fmla="*/ 248331 h 3387755"/>
              <a:gd name="connsiteX8227" fmla="*/ 3189161 w 7406330"/>
              <a:gd name="connsiteY8227" fmla="*/ 255340 h 3387755"/>
              <a:gd name="connsiteX8228" fmla="*/ 3130752 w 7406330"/>
              <a:gd name="connsiteY8228" fmla="*/ 276368 h 3387755"/>
              <a:gd name="connsiteX8229" fmla="*/ 3093369 w 7406330"/>
              <a:gd name="connsiteY8229" fmla="*/ 288050 h 3387755"/>
              <a:gd name="connsiteX8230" fmla="*/ 3046642 w 7406330"/>
              <a:gd name="connsiteY8230" fmla="*/ 290386 h 3387755"/>
              <a:gd name="connsiteX8231" fmla="*/ 2995241 w 7406330"/>
              <a:gd name="connsiteY8231" fmla="*/ 299732 h 3387755"/>
              <a:gd name="connsiteX8232" fmla="*/ 3016269 w 7406330"/>
              <a:gd name="connsiteY8232" fmla="*/ 290386 h 3387755"/>
              <a:gd name="connsiteX8233" fmla="*/ 3018605 w 7406330"/>
              <a:gd name="connsiteY8233" fmla="*/ 285713 h 3387755"/>
              <a:gd name="connsiteX8234" fmla="*/ 3009260 w 7406330"/>
              <a:gd name="connsiteY8234" fmla="*/ 285713 h 3387755"/>
              <a:gd name="connsiteX8235" fmla="*/ 2971878 w 7406330"/>
              <a:gd name="connsiteY8235" fmla="*/ 290386 h 3387755"/>
              <a:gd name="connsiteX8236" fmla="*/ 3023278 w 7406330"/>
              <a:gd name="connsiteY8236" fmla="*/ 278704 h 3387755"/>
              <a:gd name="connsiteX8237" fmla="*/ 3004587 w 7406330"/>
              <a:gd name="connsiteY8237" fmla="*/ 281040 h 3387755"/>
              <a:gd name="connsiteX8238" fmla="*/ 3023278 w 7406330"/>
              <a:gd name="connsiteY8238" fmla="*/ 274031 h 3387755"/>
              <a:gd name="connsiteX8239" fmla="*/ 2964869 w 7406330"/>
              <a:gd name="connsiteY8239" fmla="*/ 285713 h 3387755"/>
              <a:gd name="connsiteX8240" fmla="*/ 2988232 w 7406330"/>
              <a:gd name="connsiteY8240" fmla="*/ 278704 h 3387755"/>
              <a:gd name="connsiteX8241" fmla="*/ 2988232 w 7406330"/>
              <a:gd name="connsiteY8241" fmla="*/ 278704 h 3387755"/>
              <a:gd name="connsiteX8242" fmla="*/ 3013933 w 7406330"/>
              <a:gd name="connsiteY8242" fmla="*/ 269359 h 3387755"/>
              <a:gd name="connsiteX8243" fmla="*/ 3002251 w 7406330"/>
              <a:gd name="connsiteY8243" fmla="*/ 267022 h 3387755"/>
              <a:gd name="connsiteX8244" fmla="*/ 3034960 w 7406330"/>
              <a:gd name="connsiteY8244" fmla="*/ 271695 h 3387755"/>
              <a:gd name="connsiteX8245" fmla="*/ 3112061 w 7406330"/>
              <a:gd name="connsiteY8245" fmla="*/ 257677 h 3387755"/>
              <a:gd name="connsiteX8246" fmla="*/ 3109724 w 7406330"/>
              <a:gd name="connsiteY8246" fmla="*/ 250667 h 3387755"/>
              <a:gd name="connsiteX8247" fmla="*/ 3156452 w 7406330"/>
              <a:gd name="connsiteY8247" fmla="*/ 238986 h 3387755"/>
              <a:gd name="connsiteX8248" fmla="*/ 3186825 w 7406330"/>
              <a:gd name="connsiteY8248" fmla="*/ 241322 h 3387755"/>
              <a:gd name="connsiteX8249" fmla="*/ 3191498 w 7406330"/>
              <a:gd name="connsiteY8249" fmla="*/ 245995 h 3387755"/>
              <a:gd name="connsiteX8250" fmla="*/ 3217198 w 7406330"/>
              <a:gd name="connsiteY8250" fmla="*/ 245995 h 3387755"/>
              <a:gd name="connsiteX8251" fmla="*/ 3210189 w 7406330"/>
              <a:gd name="connsiteY8251" fmla="*/ 243658 h 3387755"/>
              <a:gd name="connsiteX8252" fmla="*/ 3210189 w 7406330"/>
              <a:gd name="connsiteY8252" fmla="*/ 243658 h 3387755"/>
              <a:gd name="connsiteX8253" fmla="*/ 3210189 w 7406330"/>
              <a:gd name="connsiteY8253" fmla="*/ 243658 h 3387755"/>
              <a:gd name="connsiteX8254" fmla="*/ 3020942 w 7406330"/>
              <a:gd name="connsiteY8254" fmla="*/ 283377 h 3387755"/>
              <a:gd name="connsiteX8255" fmla="*/ 3020942 w 7406330"/>
              <a:gd name="connsiteY8255" fmla="*/ 283377 h 3387755"/>
              <a:gd name="connsiteX8256" fmla="*/ 3020942 w 7406330"/>
              <a:gd name="connsiteY8256" fmla="*/ 283377 h 3387755"/>
              <a:gd name="connsiteX8257" fmla="*/ 2710203 w 7406330"/>
              <a:gd name="connsiteY8257" fmla="*/ 2425840 h 3387755"/>
              <a:gd name="connsiteX8258" fmla="*/ 2710203 w 7406330"/>
              <a:gd name="connsiteY8258" fmla="*/ 2425840 h 3387755"/>
              <a:gd name="connsiteX8259" fmla="*/ 2710203 w 7406330"/>
              <a:gd name="connsiteY8259" fmla="*/ 2425840 h 3387755"/>
              <a:gd name="connsiteX8260" fmla="*/ 2710203 w 7406330"/>
              <a:gd name="connsiteY8260" fmla="*/ 2423504 h 3387755"/>
              <a:gd name="connsiteX8261" fmla="*/ 2719549 w 7406330"/>
              <a:gd name="connsiteY8261" fmla="*/ 2421168 h 3387755"/>
              <a:gd name="connsiteX8262" fmla="*/ 2710203 w 7406330"/>
              <a:gd name="connsiteY8262" fmla="*/ 2423504 h 3387755"/>
              <a:gd name="connsiteX8263" fmla="*/ 2710203 w 7406330"/>
              <a:gd name="connsiteY8263" fmla="*/ 2423504 h 3387755"/>
              <a:gd name="connsiteX8264" fmla="*/ 2707867 w 7406330"/>
              <a:gd name="connsiteY8264" fmla="*/ 2423504 h 3387755"/>
              <a:gd name="connsiteX8265" fmla="*/ 2707867 w 7406330"/>
              <a:gd name="connsiteY8265" fmla="*/ 2421168 h 3387755"/>
              <a:gd name="connsiteX8266" fmla="*/ 2707867 w 7406330"/>
              <a:gd name="connsiteY8266" fmla="*/ 2423504 h 3387755"/>
              <a:gd name="connsiteX8267" fmla="*/ 2714876 w 7406330"/>
              <a:gd name="connsiteY8267" fmla="*/ 2414158 h 3387755"/>
              <a:gd name="connsiteX8268" fmla="*/ 2710203 w 7406330"/>
              <a:gd name="connsiteY8268" fmla="*/ 2416495 h 3387755"/>
              <a:gd name="connsiteX8269" fmla="*/ 2714876 w 7406330"/>
              <a:gd name="connsiteY8269" fmla="*/ 2414158 h 3387755"/>
              <a:gd name="connsiteX8270" fmla="*/ 2714876 w 7406330"/>
              <a:gd name="connsiteY8270" fmla="*/ 2411822 h 3387755"/>
              <a:gd name="connsiteX8271" fmla="*/ 2717212 w 7406330"/>
              <a:gd name="connsiteY8271" fmla="*/ 2414158 h 3387755"/>
              <a:gd name="connsiteX8272" fmla="*/ 2714876 w 7406330"/>
              <a:gd name="connsiteY8272" fmla="*/ 2411822 h 3387755"/>
              <a:gd name="connsiteX8273" fmla="*/ 2586375 w 7406330"/>
              <a:gd name="connsiteY8273" fmla="*/ 2442195 h 3387755"/>
              <a:gd name="connsiteX8274" fmla="*/ 2586375 w 7406330"/>
              <a:gd name="connsiteY8274" fmla="*/ 2442195 h 3387755"/>
              <a:gd name="connsiteX8275" fmla="*/ 2586375 w 7406330"/>
              <a:gd name="connsiteY8275" fmla="*/ 2442195 h 3387755"/>
              <a:gd name="connsiteX8276" fmla="*/ 2628430 w 7406330"/>
              <a:gd name="connsiteY8276" fmla="*/ 2439859 h 3387755"/>
              <a:gd name="connsiteX8277" fmla="*/ 2628430 w 7406330"/>
              <a:gd name="connsiteY8277" fmla="*/ 2442195 h 3387755"/>
              <a:gd name="connsiteX8278" fmla="*/ 2628430 w 7406330"/>
              <a:gd name="connsiteY8278" fmla="*/ 2439859 h 3387755"/>
              <a:gd name="connsiteX8279" fmla="*/ 2628430 w 7406330"/>
              <a:gd name="connsiteY8279" fmla="*/ 2439859 h 3387755"/>
              <a:gd name="connsiteX8280" fmla="*/ 2628430 w 7406330"/>
              <a:gd name="connsiteY8280" fmla="*/ 2437522 h 3387755"/>
              <a:gd name="connsiteX8281" fmla="*/ 2628430 w 7406330"/>
              <a:gd name="connsiteY8281" fmla="*/ 2437522 h 3387755"/>
              <a:gd name="connsiteX8282" fmla="*/ 2628430 w 7406330"/>
              <a:gd name="connsiteY8282" fmla="*/ 2437522 h 3387755"/>
              <a:gd name="connsiteX8283" fmla="*/ 2661139 w 7406330"/>
              <a:gd name="connsiteY8283" fmla="*/ 2432850 h 3387755"/>
              <a:gd name="connsiteX8284" fmla="*/ 2661139 w 7406330"/>
              <a:gd name="connsiteY8284" fmla="*/ 2432850 h 3387755"/>
              <a:gd name="connsiteX8285" fmla="*/ 2661139 w 7406330"/>
              <a:gd name="connsiteY8285" fmla="*/ 2432850 h 3387755"/>
              <a:gd name="connsiteX8286" fmla="*/ 2668148 w 7406330"/>
              <a:gd name="connsiteY8286" fmla="*/ 2432850 h 3387755"/>
              <a:gd name="connsiteX8287" fmla="*/ 2668148 w 7406330"/>
              <a:gd name="connsiteY8287" fmla="*/ 2432850 h 3387755"/>
              <a:gd name="connsiteX8288" fmla="*/ 2668148 w 7406330"/>
              <a:gd name="connsiteY8288" fmla="*/ 2432850 h 3387755"/>
              <a:gd name="connsiteX8289" fmla="*/ 2670485 w 7406330"/>
              <a:gd name="connsiteY8289" fmla="*/ 2435186 h 3387755"/>
              <a:gd name="connsiteX8290" fmla="*/ 2670485 w 7406330"/>
              <a:gd name="connsiteY8290" fmla="*/ 2435186 h 3387755"/>
              <a:gd name="connsiteX8291" fmla="*/ 2670485 w 7406330"/>
              <a:gd name="connsiteY8291" fmla="*/ 2435186 h 3387755"/>
              <a:gd name="connsiteX8292" fmla="*/ 2558338 w 7406330"/>
              <a:gd name="connsiteY8292" fmla="*/ 2439859 h 3387755"/>
              <a:gd name="connsiteX8293" fmla="*/ 2558338 w 7406330"/>
              <a:gd name="connsiteY8293" fmla="*/ 2439859 h 3387755"/>
              <a:gd name="connsiteX8294" fmla="*/ 2558338 w 7406330"/>
              <a:gd name="connsiteY8294" fmla="*/ 2439859 h 3387755"/>
              <a:gd name="connsiteX8295" fmla="*/ 2558338 w 7406330"/>
              <a:gd name="connsiteY8295" fmla="*/ 2439859 h 3387755"/>
              <a:gd name="connsiteX8296" fmla="*/ 2558338 w 7406330"/>
              <a:gd name="connsiteY8296" fmla="*/ 2439859 h 3387755"/>
              <a:gd name="connsiteX8297" fmla="*/ 2558338 w 7406330"/>
              <a:gd name="connsiteY8297" fmla="*/ 2439859 h 3387755"/>
              <a:gd name="connsiteX8298" fmla="*/ 2556002 w 7406330"/>
              <a:gd name="connsiteY8298" fmla="*/ 2435186 h 3387755"/>
              <a:gd name="connsiteX8299" fmla="*/ 2546656 w 7406330"/>
              <a:gd name="connsiteY8299" fmla="*/ 2435186 h 3387755"/>
              <a:gd name="connsiteX8300" fmla="*/ 2556002 w 7406330"/>
              <a:gd name="connsiteY8300" fmla="*/ 2435186 h 3387755"/>
              <a:gd name="connsiteX8301" fmla="*/ 2556002 w 7406330"/>
              <a:gd name="connsiteY8301" fmla="*/ 2435186 h 3387755"/>
              <a:gd name="connsiteX8302" fmla="*/ 2556002 w 7406330"/>
              <a:gd name="connsiteY8302" fmla="*/ 2435186 h 3387755"/>
              <a:gd name="connsiteX8303" fmla="*/ 2556002 w 7406330"/>
              <a:gd name="connsiteY8303" fmla="*/ 2435186 h 3387755"/>
              <a:gd name="connsiteX8304" fmla="*/ 2556002 w 7406330"/>
              <a:gd name="connsiteY8304" fmla="*/ 2435186 h 3387755"/>
              <a:gd name="connsiteX8305" fmla="*/ 2525629 w 7406330"/>
              <a:gd name="connsiteY8305" fmla="*/ 2425840 h 3387755"/>
              <a:gd name="connsiteX8306" fmla="*/ 2523292 w 7406330"/>
              <a:gd name="connsiteY8306" fmla="*/ 2430513 h 3387755"/>
              <a:gd name="connsiteX8307" fmla="*/ 2525629 w 7406330"/>
              <a:gd name="connsiteY8307" fmla="*/ 2425840 h 3387755"/>
              <a:gd name="connsiteX8308" fmla="*/ 2525629 w 7406330"/>
              <a:gd name="connsiteY8308" fmla="*/ 2425840 h 3387755"/>
              <a:gd name="connsiteX8309" fmla="*/ 2532638 w 7406330"/>
              <a:gd name="connsiteY8309" fmla="*/ 2423504 h 3387755"/>
              <a:gd name="connsiteX8310" fmla="*/ 2532638 w 7406330"/>
              <a:gd name="connsiteY8310" fmla="*/ 2418831 h 3387755"/>
              <a:gd name="connsiteX8311" fmla="*/ 2532638 w 7406330"/>
              <a:gd name="connsiteY8311" fmla="*/ 2423504 h 3387755"/>
              <a:gd name="connsiteX8312" fmla="*/ 2546656 w 7406330"/>
              <a:gd name="connsiteY8312" fmla="*/ 2432850 h 3387755"/>
              <a:gd name="connsiteX8313" fmla="*/ 2539647 w 7406330"/>
              <a:gd name="connsiteY8313" fmla="*/ 2435186 h 3387755"/>
              <a:gd name="connsiteX8314" fmla="*/ 2546656 w 7406330"/>
              <a:gd name="connsiteY8314" fmla="*/ 2432850 h 3387755"/>
              <a:gd name="connsiteX8315" fmla="*/ 2544320 w 7406330"/>
              <a:gd name="connsiteY8315" fmla="*/ 2432850 h 3387755"/>
              <a:gd name="connsiteX8316" fmla="*/ 2544320 w 7406330"/>
              <a:gd name="connsiteY8316" fmla="*/ 2432850 h 3387755"/>
              <a:gd name="connsiteX8317" fmla="*/ 2544320 w 7406330"/>
              <a:gd name="connsiteY8317" fmla="*/ 2432850 h 3387755"/>
              <a:gd name="connsiteX8318" fmla="*/ 2483574 w 7406330"/>
              <a:gd name="connsiteY8318" fmla="*/ 2400140 h 3387755"/>
              <a:gd name="connsiteX8319" fmla="*/ 2483574 w 7406330"/>
              <a:gd name="connsiteY8319" fmla="*/ 2400140 h 3387755"/>
              <a:gd name="connsiteX8320" fmla="*/ 2483574 w 7406330"/>
              <a:gd name="connsiteY8320" fmla="*/ 2400140 h 3387755"/>
              <a:gd name="connsiteX8321" fmla="*/ 2506938 w 7406330"/>
              <a:gd name="connsiteY8321" fmla="*/ 2418831 h 3387755"/>
              <a:gd name="connsiteX8322" fmla="*/ 2506938 w 7406330"/>
              <a:gd name="connsiteY8322" fmla="*/ 2418831 h 3387755"/>
              <a:gd name="connsiteX8323" fmla="*/ 2506938 w 7406330"/>
              <a:gd name="connsiteY8323" fmla="*/ 2418831 h 3387755"/>
              <a:gd name="connsiteX8324" fmla="*/ 2483574 w 7406330"/>
              <a:gd name="connsiteY8324" fmla="*/ 2386122 h 3387755"/>
              <a:gd name="connsiteX8325" fmla="*/ 2483574 w 7406330"/>
              <a:gd name="connsiteY8325" fmla="*/ 2388458 h 3387755"/>
              <a:gd name="connsiteX8326" fmla="*/ 2483574 w 7406330"/>
              <a:gd name="connsiteY8326" fmla="*/ 2386122 h 3387755"/>
              <a:gd name="connsiteX8327" fmla="*/ 2439183 w 7406330"/>
              <a:gd name="connsiteY8327" fmla="*/ 2358085 h 3387755"/>
              <a:gd name="connsiteX8328" fmla="*/ 2434510 w 7406330"/>
              <a:gd name="connsiteY8328" fmla="*/ 2360422 h 3387755"/>
              <a:gd name="connsiteX8329" fmla="*/ 2439183 w 7406330"/>
              <a:gd name="connsiteY8329" fmla="*/ 2358085 h 3387755"/>
              <a:gd name="connsiteX8330" fmla="*/ 2420492 w 7406330"/>
              <a:gd name="connsiteY8330" fmla="*/ 2358085 h 3387755"/>
              <a:gd name="connsiteX8331" fmla="*/ 2425164 w 7406330"/>
              <a:gd name="connsiteY8331" fmla="*/ 2355749 h 3387755"/>
              <a:gd name="connsiteX8332" fmla="*/ 2420492 w 7406330"/>
              <a:gd name="connsiteY8332" fmla="*/ 2358085 h 3387755"/>
              <a:gd name="connsiteX8333" fmla="*/ 2436846 w 7406330"/>
              <a:gd name="connsiteY8333" fmla="*/ 2372104 h 3387755"/>
              <a:gd name="connsiteX8334" fmla="*/ 2439183 w 7406330"/>
              <a:gd name="connsiteY8334" fmla="*/ 2372104 h 3387755"/>
              <a:gd name="connsiteX8335" fmla="*/ 2436846 w 7406330"/>
              <a:gd name="connsiteY8335" fmla="*/ 2372104 h 3387755"/>
              <a:gd name="connsiteX8336" fmla="*/ 2439183 w 7406330"/>
              <a:gd name="connsiteY8336" fmla="*/ 2362758 h 3387755"/>
              <a:gd name="connsiteX8337" fmla="*/ 2443855 w 7406330"/>
              <a:gd name="connsiteY8337" fmla="*/ 2360422 h 3387755"/>
              <a:gd name="connsiteX8338" fmla="*/ 2439183 w 7406330"/>
              <a:gd name="connsiteY8338" fmla="*/ 2362758 h 3387755"/>
              <a:gd name="connsiteX8339" fmla="*/ 2441519 w 7406330"/>
              <a:gd name="connsiteY8339" fmla="*/ 2360422 h 3387755"/>
              <a:gd name="connsiteX8340" fmla="*/ 2441519 w 7406330"/>
              <a:gd name="connsiteY8340" fmla="*/ 2360422 h 3387755"/>
              <a:gd name="connsiteX8341" fmla="*/ 2441519 w 7406330"/>
              <a:gd name="connsiteY8341" fmla="*/ 2360422 h 3387755"/>
              <a:gd name="connsiteX8342" fmla="*/ 2439183 w 7406330"/>
              <a:gd name="connsiteY8342" fmla="*/ 2351076 h 3387755"/>
              <a:gd name="connsiteX8343" fmla="*/ 2434510 w 7406330"/>
              <a:gd name="connsiteY8343" fmla="*/ 2355749 h 3387755"/>
              <a:gd name="connsiteX8344" fmla="*/ 2439183 w 7406330"/>
              <a:gd name="connsiteY8344" fmla="*/ 2351076 h 3387755"/>
              <a:gd name="connsiteX8345" fmla="*/ 2439183 w 7406330"/>
              <a:gd name="connsiteY8345" fmla="*/ 2351076 h 3387755"/>
              <a:gd name="connsiteX8346" fmla="*/ 2439183 w 7406330"/>
              <a:gd name="connsiteY8346" fmla="*/ 2351076 h 3387755"/>
              <a:gd name="connsiteX8347" fmla="*/ 2439183 w 7406330"/>
              <a:gd name="connsiteY8347" fmla="*/ 2351076 h 3387755"/>
              <a:gd name="connsiteX8348" fmla="*/ 2439183 w 7406330"/>
              <a:gd name="connsiteY8348" fmla="*/ 2351076 h 3387755"/>
              <a:gd name="connsiteX8349" fmla="*/ 2457874 w 7406330"/>
              <a:gd name="connsiteY8349" fmla="*/ 2372104 h 3387755"/>
              <a:gd name="connsiteX8350" fmla="*/ 2457874 w 7406330"/>
              <a:gd name="connsiteY8350" fmla="*/ 2372104 h 3387755"/>
              <a:gd name="connsiteX8351" fmla="*/ 2457874 w 7406330"/>
              <a:gd name="connsiteY8351" fmla="*/ 2372104 h 3387755"/>
              <a:gd name="connsiteX8352" fmla="*/ 2446192 w 7406330"/>
              <a:gd name="connsiteY8352" fmla="*/ 2353412 h 3387755"/>
              <a:gd name="connsiteX8353" fmla="*/ 2441519 w 7406330"/>
              <a:gd name="connsiteY8353" fmla="*/ 2351076 h 3387755"/>
              <a:gd name="connsiteX8354" fmla="*/ 2446192 w 7406330"/>
              <a:gd name="connsiteY8354" fmla="*/ 2353412 h 3387755"/>
              <a:gd name="connsiteX8355" fmla="*/ 3628401 w 7406330"/>
              <a:gd name="connsiteY8355" fmla="*/ 393187 h 3387755"/>
              <a:gd name="connsiteX8356" fmla="*/ 3630737 w 7406330"/>
              <a:gd name="connsiteY8356" fmla="*/ 388514 h 3387755"/>
              <a:gd name="connsiteX8357" fmla="*/ 3628401 w 7406330"/>
              <a:gd name="connsiteY8357" fmla="*/ 393187 h 3387755"/>
              <a:gd name="connsiteX8358" fmla="*/ 3635410 w 7406330"/>
              <a:gd name="connsiteY8358" fmla="*/ 388514 h 3387755"/>
              <a:gd name="connsiteX8359" fmla="*/ 3635410 w 7406330"/>
              <a:gd name="connsiteY8359" fmla="*/ 388514 h 3387755"/>
              <a:gd name="connsiteX8360" fmla="*/ 3635410 w 7406330"/>
              <a:gd name="connsiteY8360" fmla="*/ 388514 h 3387755"/>
              <a:gd name="connsiteX8361" fmla="*/ 3649428 w 7406330"/>
              <a:gd name="connsiteY8361" fmla="*/ 383841 h 3387755"/>
              <a:gd name="connsiteX8362" fmla="*/ 3640083 w 7406330"/>
              <a:gd name="connsiteY8362" fmla="*/ 386178 h 3387755"/>
              <a:gd name="connsiteX8363" fmla="*/ 3649428 w 7406330"/>
              <a:gd name="connsiteY8363" fmla="*/ 383841 h 3387755"/>
              <a:gd name="connsiteX8364" fmla="*/ 3649428 w 7406330"/>
              <a:gd name="connsiteY8364" fmla="*/ 383841 h 3387755"/>
              <a:gd name="connsiteX8365" fmla="*/ 5455452 w 7406330"/>
              <a:gd name="connsiteY8365" fmla="*/ 1514651 h 3387755"/>
              <a:gd name="connsiteX8366" fmla="*/ 5425079 w 7406330"/>
              <a:gd name="connsiteY8366" fmla="*/ 1531006 h 3387755"/>
              <a:gd name="connsiteX8367" fmla="*/ 5415733 w 7406330"/>
              <a:gd name="connsiteY8367" fmla="*/ 1481942 h 3387755"/>
              <a:gd name="connsiteX8368" fmla="*/ 5413397 w 7406330"/>
              <a:gd name="connsiteY8368" fmla="*/ 1486614 h 3387755"/>
              <a:gd name="connsiteX8369" fmla="*/ 5418069 w 7406330"/>
              <a:gd name="connsiteY8369" fmla="*/ 1467923 h 3387755"/>
              <a:gd name="connsiteX8370" fmla="*/ 5425079 w 7406330"/>
              <a:gd name="connsiteY8370" fmla="*/ 1460914 h 3387755"/>
              <a:gd name="connsiteX8371" fmla="*/ 5455452 w 7406330"/>
              <a:gd name="connsiteY8371" fmla="*/ 1514651 h 3387755"/>
              <a:gd name="connsiteX8372" fmla="*/ 5455452 w 7406330"/>
              <a:gd name="connsiteY8372" fmla="*/ 1514651 h 3387755"/>
              <a:gd name="connsiteX8373" fmla="*/ 5436761 w 7406330"/>
              <a:gd name="connsiteY8373" fmla="*/ 1470260 h 3387755"/>
              <a:gd name="connsiteX8374" fmla="*/ 5432088 w 7406330"/>
              <a:gd name="connsiteY8374" fmla="*/ 1467923 h 3387755"/>
              <a:gd name="connsiteX8375" fmla="*/ 5436761 w 7406330"/>
              <a:gd name="connsiteY8375" fmla="*/ 1470260 h 3387755"/>
              <a:gd name="connsiteX8376" fmla="*/ 5425079 w 7406330"/>
              <a:gd name="connsiteY8376" fmla="*/ 1458578 h 3387755"/>
              <a:gd name="connsiteX8377" fmla="*/ 5425079 w 7406330"/>
              <a:gd name="connsiteY8377" fmla="*/ 1458578 h 3387755"/>
              <a:gd name="connsiteX8378" fmla="*/ 5425079 w 7406330"/>
              <a:gd name="connsiteY8378" fmla="*/ 1458578 h 3387755"/>
              <a:gd name="connsiteX8379" fmla="*/ 4200815 w 7406330"/>
              <a:gd name="connsiteY8379" fmla="*/ 668880 h 3387755"/>
              <a:gd name="connsiteX8380" fmla="*/ 4212497 w 7406330"/>
              <a:gd name="connsiteY8380" fmla="*/ 664207 h 3387755"/>
              <a:gd name="connsiteX8381" fmla="*/ 4200815 w 7406330"/>
              <a:gd name="connsiteY8381" fmla="*/ 668880 h 3387755"/>
              <a:gd name="connsiteX8382" fmla="*/ 4009231 w 7406330"/>
              <a:gd name="connsiteY8382" fmla="*/ 603461 h 3387755"/>
              <a:gd name="connsiteX8383" fmla="*/ 4023249 w 7406330"/>
              <a:gd name="connsiteY8383" fmla="*/ 610471 h 3387755"/>
              <a:gd name="connsiteX8384" fmla="*/ 4009231 w 7406330"/>
              <a:gd name="connsiteY8384" fmla="*/ 603461 h 3387755"/>
              <a:gd name="connsiteX8385" fmla="*/ 4009231 w 7406330"/>
              <a:gd name="connsiteY8385" fmla="*/ 603461 h 3387755"/>
              <a:gd name="connsiteX8386" fmla="*/ 4016240 w 7406330"/>
              <a:gd name="connsiteY8386" fmla="*/ 603461 h 3387755"/>
              <a:gd name="connsiteX8387" fmla="*/ 4016240 w 7406330"/>
              <a:gd name="connsiteY8387" fmla="*/ 603461 h 3387755"/>
              <a:gd name="connsiteX8388" fmla="*/ 4016240 w 7406330"/>
              <a:gd name="connsiteY8388" fmla="*/ 603461 h 3387755"/>
              <a:gd name="connsiteX8389" fmla="*/ 4030259 w 7406330"/>
              <a:gd name="connsiteY8389" fmla="*/ 631498 h 3387755"/>
              <a:gd name="connsiteX8390" fmla="*/ 4041941 w 7406330"/>
              <a:gd name="connsiteY8390" fmla="*/ 633834 h 3387755"/>
              <a:gd name="connsiteX8391" fmla="*/ 4030259 w 7406330"/>
              <a:gd name="connsiteY8391" fmla="*/ 631498 h 3387755"/>
              <a:gd name="connsiteX8392" fmla="*/ 4030259 w 7406330"/>
              <a:gd name="connsiteY8392" fmla="*/ 631498 h 3387755"/>
              <a:gd name="connsiteX8393" fmla="*/ 4037268 w 7406330"/>
              <a:gd name="connsiteY8393" fmla="*/ 626825 h 3387755"/>
              <a:gd name="connsiteX8394" fmla="*/ 4037268 w 7406330"/>
              <a:gd name="connsiteY8394" fmla="*/ 626825 h 3387755"/>
              <a:gd name="connsiteX8395" fmla="*/ 4037268 w 7406330"/>
              <a:gd name="connsiteY8395" fmla="*/ 626825 h 3387755"/>
              <a:gd name="connsiteX8396" fmla="*/ 4034931 w 7406330"/>
              <a:gd name="connsiteY8396" fmla="*/ 636171 h 3387755"/>
              <a:gd name="connsiteX8397" fmla="*/ 4041941 w 7406330"/>
              <a:gd name="connsiteY8397" fmla="*/ 640843 h 3387755"/>
              <a:gd name="connsiteX8398" fmla="*/ 4034931 w 7406330"/>
              <a:gd name="connsiteY8398" fmla="*/ 636171 h 3387755"/>
              <a:gd name="connsiteX8399" fmla="*/ 4098014 w 7406330"/>
              <a:gd name="connsiteY8399" fmla="*/ 664207 h 3387755"/>
              <a:gd name="connsiteX8400" fmla="*/ 4098014 w 7406330"/>
              <a:gd name="connsiteY8400" fmla="*/ 668880 h 3387755"/>
              <a:gd name="connsiteX8401" fmla="*/ 4098014 w 7406330"/>
              <a:gd name="connsiteY8401" fmla="*/ 664207 h 3387755"/>
              <a:gd name="connsiteX8402" fmla="*/ 4107359 w 7406330"/>
              <a:gd name="connsiteY8402" fmla="*/ 643180 h 3387755"/>
              <a:gd name="connsiteX8403" fmla="*/ 4109696 w 7406330"/>
              <a:gd name="connsiteY8403" fmla="*/ 645516 h 3387755"/>
              <a:gd name="connsiteX8404" fmla="*/ 4107359 w 7406330"/>
              <a:gd name="connsiteY8404" fmla="*/ 643180 h 3387755"/>
              <a:gd name="connsiteX8405" fmla="*/ 4112032 w 7406330"/>
              <a:gd name="connsiteY8405" fmla="*/ 619816 h 3387755"/>
              <a:gd name="connsiteX8406" fmla="*/ 4112032 w 7406330"/>
              <a:gd name="connsiteY8406" fmla="*/ 619816 h 3387755"/>
              <a:gd name="connsiteX8407" fmla="*/ 4112032 w 7406330"/>
              <a:gd name="connsiteY8407" fmla="*/ 619816 h 3387755"/>
              <a:gd name="connsiteX8408" fmla="*/ 4114369 w 7406330"/>
              <a:gd name="connsiteY8408" fmla="*/ 678226 h 3387755"/>
              <a:gd name="connsiteX8409" fmla="*/ 4144741 w 7406330"/>
              <a:gd name="connsiteY8409" fmla="*/ 692244 h 3387755"/>
              <a:gd name="connsiteX8410" fmla="*/ 4182123 w 7406330"/>
              <a:gd name="connsiteY8410" fmla="*/ 689908 h 3387755"/>
              <a:gd name="connsiteX8411" fmla="*/ 4114369 w 7406330"/>
              <a:gd name="connsiteY8411" fmla="*/ 678226 h 3387755"/>
              <a:gd name="connsiteX8412" fmla="*/ 4114369 w 7406330"/>
              <a:gd name="connsiteY8412" fmla="*/ 678226 h 3387755"/>
              <a:gd name="connsiteX8413" fmla="*/ 4133059 w 7406330"/>
              <a:gd name="connsiteY8413" fmla="*/ 645516 h 3387755"/>
              <a:gd name="connsiteX8414" fmla="*/ 4130723 w 7406330"/>
              <a:gd name="connsiteY8414" fmla="*/ 647853 h 3387755"/>
              <a:gd name="connsiteX8415" fmla="*/ 4133059 w 7406330"/>
              <a:gd name="connsiteY8415" fmla="*/ 645516 h 3387755"/>
              <a:gd name="connsiteX8416" fmla="*/ 4137732 w 7406330"/>
              <a:gd name="connsiteY8416" fmla="*/ 598789 h 3387755"/>
              <a:gd name="connsiteX8417" fmla="*/ 4142405 w 7406330"/>
              <a:gd name="connsiteY8417" fmla="*/ 596452 h 3387755"/>
              <a:gd name="connsiteX8418" fmla="*/ 4137732 w 7406330"/>
              <a:gd name="connsiteY8418" fmla="*/ 598789 h 3387755"/>
              <a:gd name="connsiteX8419" fmla="*/ 4184460 w 7406330"/>
              <a:gd name="connsiteY8419" fmla="*/ 629162 h 3387755"/>
              <a:gd name="connsiteX8420" fmla="*/ 4191469 w 7406330"/>
              <a:gd name="connsiteY8420" fmla="*/ 629162 h 3387755"/>
              <a:gd name="connsiteX8421" fmla="*/ 4170442 w 7406330"/>
              <a:gd name="connsiteY8421" fmla="*/ 624489 h 3387755"/>
              <a:gd name="connsiteX8422" fmla="*/ 4184460 w 7406330"/>
              <a:gd name="connsiteY8422" fmla="*/ 629162 h 3387755"/>
              <a:gd name="connsiteX8423" fmla="*/ 4184460 w 7406330"/>
              <a:gd name="connsiteY8423" fmla="*/ 629162 h 3387755"/>
              <a:gd name="connsiteX8424" fmla="*/ 4189133 w 7406330"/>
              <a:gd name="connsiteY8424" fmla="*/ 650189 h 3387755"/>
              <a:gd name="connsiteX8425" fmla="*/ 4200815 w 7406330"/>
              <a:gd name="connsiteY8425" fmla="*/ 650189 h 3387755"/>
              <a:gd name="connsiteX8426" fmla="*/ 4189133 w 7406330"/>
              <a:gd name="connsiteY8426" fmla="*/ 650189 h 3387755"/>
              <a:gd name="connsiteX8427" fmla="*/ 4196142 w 7406330"/>
              <a:gd name="connsiteY8427" fmla="*/ 661871 h 3387755"/>
              <a:gd name="connsiteX8428" fmla="*/ 4196142 w 7406330"/>
              <a:gd name="connsiteY8428" fmla="*/ 661871 h 3387755"/>
              <a:gd name="connsiteX8429" fmla="*/ 4196142 w 7406330"/>
              <a:gd name="connsiteY8429" fmla="*/ 661871 h 3387755"/>
              <a:gd name="connsiteX8430" fmla="*/ 4198478 w 7406330"/>
              <a:gd name="connsiteY8430" fmla="*/ 661871 h 3387755"/>
              <a:gd name="connsiteX8431" fmla="*/ 4198478 w 7406330"/>
              <a:gd name="connsiteY8431" fmla="*/ 661871 h 3387755"/>
              <a:gd name="connsiteX8432" fmla="*/ 4198478 w 7406330"/>
              <a:gd name="connsiteY8432" fmla="*/ 661871 h 3387755"/>
              <a:gd name="connsiteX8433" fmla="*/ 3763911 w 7406330"/>
              <a:gd name="connsiteY8433" fmla="*/ 19366 h 3387755"/>
              <a:gd name="connsiteX8434" fmla="*/ 3798957 w 7406330"/>
              <a:gd name="connsiteY8434" fmla="*/ 26375 h 3387755"/>
              <a:gd name="connsiteX8435" fmla="*/ 3763911 w 7406330"/>
              <a:gd name="connsiteY8435" fmla="*/ 19366 h 3387755"/>
              <a:gd name="connsiteX8436" fmla="*/ 3773257 w 7406330"/>
              <a:gd name="connsiteY8436" fmla="*/ 10020 h 3387755"/>
              <a:gd name="connsiteX8437" fmla="*/ 3763911 w 7406330"/>
              <a:gd name="connsiteY8437" fmla="*/ 10020 h 3387755"/>
              <a:gd name="connsiteX8438" fmla="*/ 3796620 w 7406330"/>
              <a:gd name="connsiteY8438" fmla="*/ 10020 h 3387755"/>
              <a:gd name="connsiteX8439" fmla="*/ 3812975 w 7406330"/>
              <a:gd name="connsiteY8439" fmla="*/ 12356 h 3387755"/>
              <a:gd name="connsiteX8440" fmla="*/ 3883067 w 7406330"/>
              <a:gd name="connsiteY8440" fmla="*/ 19366 h 3387755"/>
              <a:gd name="connsiteX8441" fmla="*/ 3913440 w 7406330"/>
              <a:gd name="connsiteY8441" fmla="*/ 10020 h 3387755"/>
              <a:gd name="connsiteX8442" fmla="*/ 3906430 w 7406330"/>
              <a:gd name="connsiteY8442" fmla="*/ 12356 h 3387755"/>
              <a:gd name="connsiteX8443" fmla="*/ 3971849 w 7406330"/>
              <a:gd name="connsiteY8443" fmla="*/ 19366 h 3387755"/>
              <a:gd name="connsiteX8444" fmla="*/ 3985868 w 7406330"/>
              <a:gd name="connsiteY8444" fmla="*/ 21702 h 3387755"/>
              <a:gd name="connsiteX8445" fmla="*/ 3997549 w 7406330"/>
              <a:gd name="connsiteY8445" fmla="*/ 28711 h 3387755"/>
              <a:gd name="connsiteX8446" fmla="*/ 4023249 w 7406330"/>
              <a:gd name="connsiteY8446" fmla="*/ 33384 h 3387755"/>
              <a:gd name="connsiteX8447" fmla="*/ 4058295 w 7406330"/>
              <a:gd name="connsiteY8447" fmla="*/ 38057 h 3387755"/>
              <a:gd name="connsiteX8448" fmla="*/ 4011568 w 7406330"/>
              <a:gd name="connsiteY8448" fmla="*/ 38057 h 3387755"/>
              <a:gd name="connsiteX8449" fmla="*/ 3974186 w 7406330"/>
              <a:gd name="connsiteY8449" fmla="*/ 38057 h 3387755"/>
              <a:gd name="connsiteX8450" fmla="*/ 3985868 w 7406330"/>
              <a:gd name="connsiteY8450" fmla="*/ 33384 h 3387755"/>
              <a:gd name="connsiteX8451" fmla="*/ 3964840 w 7406330"/>
              <a:gd name="connsiteY8451" fmla="*/ 24038 h 3387755"/>
              <a:gd name="connsiteX8452" fmla="*/ 3934467 w 7406330"/>
              <a:gd name="connsiteY8452" fmla="*/ 26375 h 3387755"/>
              <a:gd name="connsiteX8453" fmla="*/ 3936803 w 7406330"/>
              <a:gd name="connsiteY8453" fmla="*/ 31047 h 3387755"/>
              <a:gd name="connsiteX8454" fmla="*/ 3906430 w 7406330"/>
              <a:gd name="connsiteY8454" fmla="*/ 40393 h 3387755"/>
              <a:gd name="connsiteX8455" fmla="*/ 3880730 w 7406330"/>
              <a:gd name="connsiteY8455" fmla="*/ 45066 h 3387755"/>
              <a:gd name="connsiteX8456" fmla="*/ 3829330 w 7406330"/>
              <a:gd name="connsiteY8456" fmla="*/ 40393 h 3387755"/>
              <a:gd name="connsiteX8457" fmla="*/ 3848021 w 7406330"/>
              <a:gd name="connsiteY8457" fmla="*/ 38057 h 3387755"/>
              <a:gd name="connsiteX8458" fmla="*/ 3843348 w 7406330"/>
              <a:gd name="connsiteY8458" fmla="*/ 35720 h 3387755"/>
              <a:gd name="connsiteX8459" fmla="*/ 3819984 w 7406330"/>
              <a:gd name="connsiteY8459" fmla="*/ 33384 h 3387755"/>
              <a:gd name="connsiteX8460" fmla="*/ 3883067 w 7406330"/>
              <a:gd name="connsiteY8460" fmla="*/ 24038 h 3387755"/>
              <a:gd name="connsiteX8461" fmla="*/ 3852694 w 7406330"/>
              <a:gd name="connsiteY8461" fmla="*/ 24038 h 3387755"/>
              <a:gd name="connsiteX8462" fmla="*/ 3855030 w 7406330"/>
              <a:gd name="connsiteY8462" fmla="*/ 21702 h 3387755"/>
              <a:gd name="connsiteX8463" fmla="*/ 3838675 w 7406330"/>
              <a:gd name="connsiteY8463" fmla="*/ 24038 h 3387755"/>
              <a:gd name="connsiteX8464" fmla="*/ 3845685 w 7406330"/>
              <a:gd name="connsiteY8464" fmla="*/ 26375 h 3387755"/>
              <a:gd name="connsiteX8465" fmla="*/ 3773257 w 7406330"/>
              <a:gd name="connsiteY8465" fmla="*/ 19366 h 3387755"/>
              <a:gd name="connsiteX8466" fmla="*/ 3789611 w 7406330"/>
              <a:gd name="connsiteY8466" fmla="*/ 19366 h 3387755"/>
              <a:gd name="connsiteX8467" fmla="*/ 3789611 w 7406330"/>
              <a:gd name="connsiteY8467" fmla="*/ 17029 h 3387755"/>
              <a:gd name="connsiteX8468" fmla="*/ 3763911 w 7406330"/>
              <a:gd name="connsiteY8468" fmla="*/ 12356 h 3387755"/>
              <a:gd name="connsiteX8469" fmla="*/ 3773257 w 7406330"/>
              <a:gd name="connsiteY8469" fmla="*/ 10020 h 3387755"/>
              <a:gd name="connsiteX8470" fmla="*/ 3773257 w 7406330"/>
              <a:gd name="connsiteY8470" fmla="*/ 10020 h 3387755"/>
              <a:gd name="connsiteX8471" fmla="*/ 3876057 w 7406330"/>
              <a:gd name="connsiteY8471" fmla="*/ 33384 h 3387755"/>
              <a:gd name="connsiteX8472" fmla="*/ 3869048 w 7406330"/>
              <a:gd name="connsiteY8472" fmla="*/ 33384 h 3387755"/>
              <a:gd name="connsiteX8473" fmla="*/ 3876057 w 7406330"/>
              <a:gd name="connsiteY8473" fmla="*/ 33384 h 3387755"/>
              <a:gd name="connsiteX8474" fmla="*/ 3892412 w 7406330"/>
              <a:gd name="connsiteY8474" fmla="*/ 31047 h 3387755"/>
              <a:gd name="connsiteX8475" fmla="*/ 3883067 w 7406330"/>
              <a:gd name="connsiteY8475" fmla="*/ 31047 h 3387755"/>
              <a:gd name="connsiteX8476" fmla="*/ 3892412 w 7406330"/>
              <a:gd name="connsiteY8476" fmla="*/ 31047 h 3387755"/>
              <a:gd name="connsiteX8477" fmla="*/ 3892412 w 7406330"/>
              <a:gd name="connsiteY8477" fmla="*/ 31047 h 3387755"/>
              <a:gd name="connsiteX8478" fmla="*/ 3770920 w 7406330"/>
              <a:gd name="connsiteY8478" fmla="*/ 12356 h 3387755"/>
              <a:gd name="connsiteX8479" fmla="*/ 3770920 w 7406330"/>
              <a:gd name="connsiteY8479" fmla="*/ 12356 h 3387755"/>
              <a:gd name="connsiteX8480" fmla="*/ 3770920 w 7406330"/>
              <a:gd name="connsiteY8480" fmla="*/ 12356 h 3387755"/>
              <a:gd name="connsiteX8481" fmla="*/ 3885403 w 7406330"/>
              <a:gd name="connsiteY8481" fmla="*/ 31047 h 3387755"/>
              <a:gd name="connsiteX8482" fmla="*/ 3885403 w 7406330"/>
              <a:gd name="connsiteY8482" fmla="*/ 31047 h 3387755"/>
              <a:gd name="connsiteX8483" fmla="*/ 3885403 w 7406330"/>
              <a:gd name="connsiteY8483" fmla="*/ 31047 h 3387755"/>
              <a:gd name="connsiteX8484" fmla="*/ 3913440 w 7406330"/>
              <a:gd name="connsiteY8484" fmla="*/ 7684 h 3387755"/>
              <a:gd name="connsiteX8485" fmla="*/ 3908767 w 7406330"/>
              <a:gd name="connsiteY8485" fmla="*/ 10020 h 3387755"/>
              <a:gd name="connsiteX8486" fmla="*/ 3990540 w 7406330"/>
              <a:gd name="connsiteY8486" fmla="*/ 12356 h 3387755"/>
              <a:gd name="connsiteX8487" fmla="*/ 3943813 w 7406330"/>
              <a:gd name="connsiteY8487" fmla="*/ 12356 h 3387755"/>
              <a:gd name="connsiteX8488" fmla="*/ 3943813 w 7406330"/>
              <a:gd name="connsiteY8488" fmla="*/ 17029 h 3387755"/>
              <a:gd name="connsiteX8489" fmla="*/ 4095677 w 7406330"/>
              <a:gd name="connsiteY8489" fmla="*/ 17029 h 3387755"/>
              <a:gd name="connsiteX8490" fmla="*/ 4039604 w 7406330"/>
              <a:gd name="connsiteY8490" fmla="*/ 10020 h 3387755"/>
              <a:gd name="connsiteX8491" fmla="*/ 4018577 w 7406330"/>
              <a:gd name="connsiteY8491" fmla="*/ 7684 h 3387755"/>
              <a:gd name="connsiteX8492" fmla="*/ 3939140 w 7406330"/>
              <a:gd name="connsiteY8492" fmla="*/ 3011 h 3387755"/>
              <a:gd name="connsiteX8493" fmla="*/ 3929794 w 7406330"/>
              <a:gd name="connsiteY8493" fmla="*/ 3011 h 3387755"/>
              <a:gd name="connsiteX8494" fmla="*/ 3936803 w 7406330"/>
              <a:gd name="connsiteY8494" fmla="*/ 5347 h 3387755"/>
              <a:gd name="connsiteX8495" fmla="*/ 3911103 w 7406330"/>
              <a:gd name="connsiteY8495" fmla="*/ 3011 h 3387755"/>
              <a:gd name="connsiteX8496" fmla="*/ 3908767 w 7406330"/>
              <a:gd name="connsiteY8496" fmla="*/ 5347 h 3387755"/>
              <a:gd name="connsiteX8497" fmla="*/ 3913440 w 7406330"/>
              <a:gd name="connsiteY8497" fmla="*/ 7684 h 3387755"/>
              <a:gd name="connsiteX8498" fmla="*/ 3913440 w 7406330"/>
              <a:gd name="connsiteY8498" fmla="*/ 7684 h 3387755"/>
              <a:gd name="connsiteX8499" fmla="*/ 3962504 w 7406330"/>
              <a:gd name="connsiteY8499" fmla="*/ 674 h 3387755"/>
              <a:gd name="connsiteX8500" fmla="*/ 3957831 w 7406330"/>
              <a:gd name="connsiteY8500" fmla="*/ 674 h 3387755"/>
              <a:gd name="connsiteX8501" fmla="*/ 3955495 w 7406330"/>
              <a:gd name="connsiteY8501" fmla="*/ 674 h 3387755"/>
              <a:gd name="connsiteX8502" fmla="*/ 3962504 w 7406330"/>
              <a:gd name="connsiteY8502" fmla="*/ 674 h 3387755"/>
              <a:gd name="connsiteX8503" fmla="*/ 3962504 w 7406330"/>
              <a:gd name="connsiteY8503" fmla="*/ 674 h 3387755"/>
              <a:gd name="connsiteX8504" fmla="*/ 4083996 w 7406330"/>
              <a:gd name="connsiteY8504" fmla="*/ 28711 h 3387755"/>
              <a:gd name="connsiteX8505" fmla="*/ 4098014 w 7406330"/>
              <a:gd name="connsiteY8505" fmla="*/ 28711 h 3387755"/>
              <a:gd name="connsiteX8506" fmla="*/ 4083996 w 7406330"/>
              <a:gd name="connsiteY8506" fmla="*/ 28711 h 3387755"/>
              <a:gd name="connsiteX8507" fmla="*/ 4083996 w 7406330"/>
              <a:gd name="connsiteY8507" fmla="*/ 28711 h 3387755"/>
              <a:gd name="connsiteX8508" fmla="*/ 4112032 w 7406330"/>
              <a:gd name="connsiteY8508" fmla="*/ 12356 h 3387755"/>
              <a:gd name="connsiteX8509" fmla="*/ 4098014 w 7406330"/>
              <a:gd name="connsiteY8509" fmla="*/ 12356 h 3387755"/>
              <a:gd name="connsiteX8510" fmla="*/ 4112032 w 7406330"/>
              <a:gd name="connsiteY8510" fmla="*/ 12356 h 3387755"/>
              <a:gd name="connsiteX8511" fmla="*/ 4112032 w 7406330"/>
              <a:gd name="connsiteY8511" fmla="*/ 12356 h 3387755"/>
              <a:gd name="connsiteX8512" fmla="*/ 4116705 w 7406330"/>
              <a:gd name="connsiteY8512" fmla="*/ 28711 h 3387755"/>
              <a:gd name="connsiteX8513" fmla="*/ 4147078 w 7406330"/>
              <a:gd name="connsiteY8513" fmla="*/ 28711 h 3387755"/>
              <a:gd name="connsiteX8514" fmla="*/ 4116705 w 7406330"/>
              <a:gd name="connsiteY8514" fmla="*/ 28711 h 3387755"/>
              <a:gd name="connsiteX8515" fmla="*/ 4116705 w 7406330"/>
              <a:gd name="connsiteY8515" fmla="*/ 28711 h 3387755"/>
              <a:gd name="connsiteX8516" fmla="*/ 4193805 w 7406330"/>
              <a:gd name="connsiteY8516" fmla="*/ 19366 h 3387755"/>
              <a:gd name="connsiteX8517" fmla="*/ 4219506 w 7406330"/>
              <a:gd name="connsiteY8517" fmla="*/ 19366 h 3387755"/>
              <a:gd name="connsiteX8518" fmla="*/ 4179787 w 7406330"/>
              <a:gd name="connsiteY8518" fmla="*/ 17029 h 3387755"/>
              <a:gd name="connsiteX8519" fmla="*/ 4193805 w 7406330"/>
              <a:gd name="connsiteY8519" fmla="*/ 19366 h 3387755"/>
              <a:gd name="connsiteX8520" fmla="*/ 4196142 w 7406330"/>
              <a:gd name="connsiteY8520" fmla="*/ 19366 h 3387755"/>
              <a:gd name="connsiteX8521" fmla="*/ 4196142 w 7406330"/>
              <a:gd name="connsiteY8521" fmla="*/ 19366 h 3387755"/>
              <a:gd name="connsiteX8522" fmla="*/ 4196142 w 7406330"/>
              <a:gd name="connsiteY8522" fmla="*/ 19366 h 3387755"/>
              <a:gd name="connsiteX8523" fmla="*/ 4193805 w 7406330"/>
              <a:gd name="connsiteY8523" fmla="*/ 19366 h 3387755"/>
              <a:gd name="connsiteX8524" fmla="*/ 4193805 w 7406330"/>
              <a:gd name="connsiteY8524" fmla="*/ 19366 h 3387755"/>
              <a:gd name="connsiteX8525" fmla="*/ 4193805 w 7406330"/>
              <a:gd name="connsiteY8525" fmla="*/ 19366 h 3387755"/>
              <a:gd name="connsiteX8526" fmla="*/ 3640083 w 7406330"/>
              <a:gd name="connsiteY8526" fmla="*/ 267022 h 3387755"/>
              <a:gd name="connsiteX8527" fmla="*/ 3640083 w 7406330"/>
              <a:gd name="connsiteY8527" fmla="*/ 267022 h 3387755"/>
              <a:gd name="connsiteX8528" fmla="*/ 3640083 w 7406330"/>
              <a:gd name="connsiteY8528" fmla="*/ 267022 h 3387755"/>
              <a:gd name="connsiteX8529" fmla="*/ 3635410 w 7406330"/>
              <a:gd name="connsiteY8529" fmla="*/ 274031 h 3387755"/>
              <a:gd name="connsiteX8530" fmla="*/ 3637746 w 7406330"/>
              <a:gd name="connsiteY8530" fmla="*/ 278704 h 3387755"/>
              <a:gd name="connsiteX8531" fmla="*/ 3635410 w 7406330"/>
              <a:gd name="connsiteY8531" fmla="*/ 274031 h 3387755"/>
              <a:gd name="connsiteX8532" fmla="*/ 3686811 w 7406330"/>
              <a:gd name="connsiteY8532" fmla="*/ 238986 h 3387755"/>
              <a:gd name="connsiteX8533" fmla="*/ 3686811 w 7406330"/>
              <a:gd name="connsiteY8533" fmla="*/ 238986 h 3387755"/>
              <a:gd name="connsiteX8534" fmla="*/ 3686811 w 7406330"/>
              <a:gd name="connsiteY8534" fmla="*/ 238986 h 3387755"/>
              <a:gd name="connsiteX8535" fmla="*/ 3705502 w 7406330"/>
              <a:gd name="connsiteY8535" fmla="*/ 229640 h 3387755"/>
              <a:gd name="connsiteX8536" fmla="*/ 3712511 w 7406330"/>
              <a:gd name="connsiteY8536" fmla="*/ 229640 h 3387755"/>
              <a:gd name="connsiteX8537" fmla="*/ 3705502 w 7406330"/>
              <a:gd name="connsiteY8537" fmla="*/ 229640 h 3387755"/>
              <a:gd name="connsiteX8538" fmla="*/ 3796620 w 7406330"/>
              <a:gd name="connsiteY8538" fmla="*/ 194594 h 3387755"/>
              <a:gd name="connsiteX8539" fmla="*/ 3801293 w 7406330"/>
              <a:gd name="connsiteY8539" fmla="*/ 194594 h 3387755"/>
              <a:gd name="connsiteX8540" fmla="*/ 3796620 w 7406330"/>
              <a:gd name="connsiteY8540" fmla="*/ 194594 h 3387755"/>
              <a:gd name="connsiteX8541" fmla="*/ 3812975 w 7406330"/>
              <a:gd name="connsiteY8541" fmla="*/ 187585 h 3387755"/>
              <a:gd name="connsiteX8542" fmla="*/ 3812975 w 7406330"/>
              <a:gd name="connsiteY8542" fmla="*/ 187585 h 3387755"/>
              <a:gd name="connsiteX8543" fmla="*/ 3812975 w 7406330"/>
              <a:gd name="connsiteY8543" fmla="*/ 187585 h 3387755"/>
              <a:gd name="connsiteX8544" fmla="*/ 3962504 w 7406330"/>
              <a:gd name="connsiteY8544" fmla="*/ 133848 h 3387755"/>
              <a:gd name="connsiteX8545" fmla="*/ 3962504 w 7406330"/>
              <a:gd name="connsiteY8545" fmla="*/ 133848 h 3387755"/>
              <a:gd name="connsiteX8546" fmla="*/ 3962504 w 7406330"/>
              <a:gd name="connsiteY8546" fmla="*/ 133848 h 3387755"/>
              <a:gd name="connsiteX8547" fmla="*/ 3997549 w 7406330"/>
              <a:gd name="connsiteY8547" fmla="*/ 133848 h 3387755"/>
              <a:gd name="connsiteX8548" fmla="*/ 3985868 w 7406330"/>
              <a:gd name="connsiteY8548" fmla="*/ 133848 h 3387755"/>
              <a:gd name="connsiteX8549" fmla="*/ 3997549 w 7406330"/>
              <a:gd name="connsiteY8549" fmla="*/ 133848 h 3387755"/>
              <a:gd name="connsiteX8550" fmla="*/ 4023249 w 7406330"/>
              <a:gd name="connsiteY8550" fmla="*/ 131512 h 3387755"/>
              <a:gd name="connsiteX8551" fmla="*/ 4055959 w 7406330"/>
              <a:gd name="connsiteY8551" fmla="*/ 129176 h 3387755"/>
              <a:gd name="connsiteX8552" fmla="*/ 4018577 w 7406330"/>
              <a:gd name="connsiteY8552" fmla="*/ 129176 h 3387755"/>
              <a:gd name="connsiteX8553" fmla="*/ 4023249 w 7406330"/>
              <a:gd name="connsiteY8553" fmla="*/ 131512 h 3387755"/>
              <a:gd name="connsiteX8554" fmla="*/ 4023249 w 7406330"/>
              <a:gd name="connsiteY8554" fmla="*/ 131512 h 3387755"/>
              <a:gd name="connsiteX8555" fmla="*/ 4069977 w 7406330"/>
              <a:gd name="connsiteY8555" fmla="*/ 124503 h 3387755"/>
              <a:gd name="connsiteX8556" fmla="*/ 4060632 w 7406330"/>
              <a:gd name="connsiteY8556" fmla="*/ 126839 h 3387755"/>
              <a:gd name="connsiteX8557" fmla="*/ 4069977 w 7406330"/>
              <a:gd name="connsiteY8557" fmla="*/ 124503 h 3387755"/>
              <a:gd name="connsiteX8558" fmla="*/ 4069977 w 7406330"/>
              <a:gd name="connsiteY8558" fmla="*/ 124503 h 3387755"/>
              <a:gd name="connsiteX8559" fmla="*/ 4060632 w 7406330"/>
              <a:gd name="connsiteY8559" fmla="*/ 124503 h 3387755"/>
              <a:gd name="connsiteX8560" fmla="*/ 4060632 w 7406330"/>
              <a:gd name="connsiteY8560" fmla="*/ 124503 h 3387755"/>
              <a:gd name="connsiteX8561" fmla="*/ 4060632 w 7406330"/>
              <a:gd name="connsiteY8561" fmla="*/ 124503 h 3387755"/>
              <a:gd name="connsiteX8562" fmla="*/ 4516226 w 7406330"/>
              <a:gd name="connsiteY8562" fmla="*/ 1059056 h 3387755"/>
              <a:gd name="connsiteX8563" fmla="*/ 4509217 w 7406330"/>
              <a:gd name="connsiteY8563" fmla="*/ 1056720 h 3387755"/>
              <a:gd name="connsiteX8564" fmla="*/ 4523235 w 7406330"/>
              <a:gd name="connsiteY8564" fmla="*/ 1063729 h 3387755"/>
              <a:gd name="connsiteX8565" fmla="*/ 4516226 w 7406330"/>
              <a:gd name="connsiteY8565" fmla="*/ 1059056 h 3387755"/>
              <a:gd name="connsiteX8566" fmla="*/ 4516226 w 7406330"/>
              <a:gd name="connsiteY8566" fmla="*/ 1059056 h 3387755"/>
              <a:gd name="connsiteX8567" fmla="*/ 761660 w 7406330"/>
              <a:gd name="connsiteY8567" fmla="*/ 2105756 h 3387755"/>
              <a:gd name="connsiteX8568" fmla="*/ 756988 w 7406330"/>
              <a:gd name="connsiteY8568" fmla="*/ 2110429 h 3387755"/>
              <a:gd name="connsiteX8569" fmla="*/ 761660 w 7406330"/>
              <a:gd name="connsiteY8569" fmla="*/ 2105756 h 3387755"/>
              <a:gd name="connsiteX8570" fmla="*/ 766333 w 7406330"/>
              <a:gd name="connsiteY8570" fmla="*/ 2098747 h 3387755"/>
              <a:gd name="connsiteX8571" fmla="*/ 766333 w 7406330"/>
              <a:gd name="connsiteY8571" fmla="*/ 2098747 h 3387755"/>
              <a:gd name="connsiteX8572" fmla="*/ 766333 w 7406330"/>
              <a:gd name="connsiteY8572" fmla="*/ 2098747 h 3387755"/>
              <a:gd name="connsiteX8573" fmla="*/ 766333 w 7406330"/>
              <a:gd name="connsiteY8573" fmla="*/ 2098747 h 3387755"/>
              <a:gd name="connsiteX8574" fmla="*/ 771006 w 7406330"/>
              <a:gd name="connsiteY8574" fmla="*/ 2094074 h 3387755"/>
              <a:gd name="connsiteX8575" fmla="*/ 766333 w 7406330"/>
              <a:gd name="connsiteY8575" fmla="*/ 2098747 h 3387755"/>
              <a:gd name="connsiteX8576" fmla="*/ 766333 w 7406330"/>
              <a:gd name="connsiteY8576" fmla="*/ 2098747 h 3387755"/>
              <a:gd name="connsiteX8577" fmla="*/ 792033 w 7406330"/>
              <a:gd name="connsiteY8577" fmla="*/ 2098747 h 3387755"/>
              <a:gd name="connsiteX8578" fmla="*/ 792033 w 7406330"/>
              <a:gd name="connsiteY8578" fmla="*/ 2098747 h 3387755"/>
              <a:gd name="connsiteX8579" fmla="*/ 792033 w 7406330"/>
              <a:gd name="connsiteY8579" fmla="*/ 2098747 h 3387755"/>
              <a:gd name="connsiteX8580" fmla="*/ 789697 w 7406330"/>
              <a:gd name="connsiteY8580" fmla="*/ 2084728 h 3387755"/>
              <a:gd name="connsiteX8581" fmla="*/ 794370 w 7406330"/>
              <a:gd name="connsiteY8581" fmla="*/ 2082392 h 3387755"/>
              <a:gd name="connsiteX8582" fmla="*/ 789697 w 7406330"/>
              <a:gd name="connsiteY8582" fmla="*/ 2084728 h 3387755"/>
              <a:gd name="connsiteX8583" fmla="*/ 719606 w 7406330"/>
              <a:gd name="connsiteY8583" fmla="*/ 1795017 h 3387755"/>
              <a:gd name="connsiteX8584" fmla="*/ 710260 w 7406330"/>
              <a:gd name="connsiteY8584" fmla="*/ 1806699 h 3387755"/>
              <a:gd name="connsiteX8585" fmla="*/ 719606 w 7406330"/>
              <a:gd name="connsiteY8585" fmla="*/ 1795017 h 3387755"/>
              <a:gd name="connsiteX8586" fmla="*/ 719606 w 7406330"/>
              <a:gd name="connsiteY8586" fmla="*/ 1795017 h 3387755"/>
              <a:gd name="connsiteX8587" fmla="*/ 717269 w 7406330"/>
              <a:gd name="connsiteY8587" fmla="*/ 1799690 h 3387755"/>
              <a:gd name="connsiteX8588" fmla="*/ 717269 w 7406330"/>
              <a:gd name="connsiteY8588" fmla="*/ 1799690 h 3387755"/>
              <a:gd name="connsiteX8589" fmla="*/ 717269 w 7406330"/>
              <a:gd name="connsiteY8589" fmla="*/ 1799690 h 3387755"/>
              <a:gd name="connsiteX8590" fmla="*/ 721942 w 7406330"/>
              <a:gd name="connsiteY8590" fmla="*/ 1790344 h 3387755"/>
              <a:gd name="connsiteX8591" fmla="*/ 721942 w 7406330"/>
              <a:gd name="connsiteY8591" fmla="*/ 1790344 h 3387755"/>
              <a:gd name="connsiteX8592" fmla="*/ 721942 w 7406330"/>
              <a:gd name="connsiteY8592" fmla="*/ 1790344 h 3387755"/>
              <a:gd name="connsiteX8593" fmla="*/ 1376129 w 7406330"/>
              <a:gd name="connsiteY8593" fmla="*/ 1598761 h 3387755"/>
              <a:gd name="connsiteX8594" fmla="*/ 1373793 w 7406330"/>
              <a:gd name="connsiteY8594" fmla="*/ 1603433 h 3387755"/>
              <a:gd name="connsiteX8595" fmla="*/ 1376129 w 7406330"/>
              <a:gd name="connsiteY8595" fmla="*/ 1598761 h 3387755"/>
              <a:gd name="connsiteX8596" fmla="*/ 1539676 w 7406330"/>
              <a:gd name="connsiteY8596" fmla="*/ 1547360 h 3387755"/>
              <a:gd name="connsiteX8597" fmla="*/ 1539676 w 7406330"/>
              <a:gd name="connsiteY8597" fmla="*/ 1547360 h 3387755"/>
              <a:gd name="connsiteX8598" fmla="*/ 1539676 w 7406330"/>
              <a:gd name="connsiteY8598" fmla="*/ 1547360 h 3387755"/>
              <a:gd name="connsiteX8599" fmla="*/ 1661167 w 7406330"/>
              <a:gd name="connsiteY8599" fmla="*/ 1285685 h 3387755"/>
              <a:gd name="connsiteX8600" fmla="*/ 1658831 w 7406330"/>
              <a:gd name="connsiteY8600" fmla="*/ 1297367 h 3387755"/>
              <a:gd name="connsiteX8601" fmla="*/ 1661167 w 7406330"/>
              <a:gd name="connsiteY8601" fmla="*/ 1285685 h 3387755"/>
              <a:gd name="connsiteX8602" fmla="*/ 1661167 w 7406330"/>
              <a:gd name="connsiteY8602" fmla="*/ 1285685 h 3387755"/>
              <a:gd name="connsiteX8603" fmla="*/ 1770978 w 7406330"/>
              <a:gd name="connsiteY8603" fmla="*/ 1112793 h 3387755"/>
              <a:gd name="connsiteX8604" fmla="*/ 1773314 w 7406330"/>
              <a:gd name="connsiteY8604" fmla="*/ 1110457 h 3387755"/>
              <a:gd name="connsiteX8605" fmla="*/ 1770978 w 7406330"/>
              <a:gd name="connsiteY8605" fmla="*/ 1112793 h 3387755"/>
              <a:gd name="connsiteX8606" fmla="*/ 1789668 w 7406330"/>
              <a:gd name="connsiteY8606" fmla="*/ 1101111 h 3387755"/>
              <a:gd name="connsiteX8607" fmla="*/ 1782659 w 7406330"/>
              <a:gd name="connsiteY8607" fmla="*/ 1108120 h 3387755"/>
              <a:gd name="connsiteX8608" fmla="*/ 1789668 w 7406330"/>
              <a:gd name="connsiteY8608" fmla="*/ 1101111 h 3387755"/>
              <a:gd name="connsiteX8609" fmla="*/ 1789668 w 7406330"/>
              <a:gd name="connsiteY8609" fmla="*/ 1101111 h 3387755"/>
              <a:gd name="connsiteX8610" fmla="*/ 1385474 w 7406330"/>
              <a:gd name="connsiteY8610" fmla="*/ 1229612 h 3387755"/>
              <a:gd name="connsiteX8611" fmla="*/ 1385474 w 7406330"/>
              <a:gd name="connsiteY8611" fmla="*/ 1229612 h 3387755"/>
              <a:gd name="connsiteX8612" fmla="*/ 1385474 w 7406330"/>
              <a:gd name="connsiteY8612" fmla="*/ 1229612 h 3387755"/>
              <a:gd name="connsiteX8613" fmla="*/ 1385474 w 7406330"/>
              <a:gd name="connsiteY8613" fmla="*/ 1231948 h 3387755"/>
              <a:gd name="connsiteX8614" fmla="*/ 1404165 w 7406330"/>
              <a:gd name="connsiteY8614" fmla="*/ 1213257 h 3387755"/>
              <a:gd name="connsiteX8615" fmla="*/ 1385474 w 7406330"/>
              <a:gd name="connsiteY8615" fmla="*/ 1231948 h 3387755"/>
              <a:gd name="connsiteX8616" fmla="*/ 1385474 w 7406330"/>
              <a:gd name="connsiteY8616" fmla="*/ 1231948 h 3387755"/>
              <a:gd name="connsiteX8617" fmla="*/ 1495284 w 7406330"/>
              <a:gd name="connsiteY8617" fmla="*/ 1194566 h 3387755"/>
              <a:gd name="connsiteX8618" fmla="*/ 1497621 w 7406330"/>
              <a:gd name="connsiteY8618" fmla="*/ 1187557 h 3387755"/>
              <a:gd name="connsiteX8619" fmla="*/ 1495284 w 7406330"/>
              <a:gd name="connsiteY8619" fmla="*/ 1194566 h 3387755"/>
              <a:gd name="connsiteX8620" fmla="*/ 1455566 w 7406330"/>
              <a:gd name="connsiteY8620" fmla="*/ 1224939 h 3387755"/>
              <a:gd name="connsiteX8621" fmla="*/ 1455566 w 7406330"/>
              <a:gd name="connsiteY8621" fmla="*/ 1229612 h 3387755"/>
              <a:gd name="connsiteX8622" fmla="*/ 1455566 w 7406330"/>
              <a:gd name="connsiteY8622" fmla="*/ 1224939 h 3387755"/>
              <a:gd name="connsiteX8623" fmla="*/ 0 w 7406330"/>
              <a:gd name="connsiteY8623" fmla="*/ 2694524 h 3387755"/>
              <a:gd name="connsiteX8624" fmla="*/ 21027 w 7406330"/>
              <a:gd name="connsiteY8624" fmla="*/ 2631442 h 3387755"/>
              <a:gd name="connsiteX8625" fmla="*/ 0 w 7406330"/>
              <a:gd name="connsiteY8625" fmla="*/ 2694524 h 3387755"/>
              <a:gd name="connsiteX8626" fmla="*/ 0 w 7406330"/>
              <a:gd name="connsiteY8626" fmla="*/ 2694524 h 3387755"/>
              <a:gd name="connsiteX8627" fmla="*/ 44391 w 7406330"/>
              <a:gd name="connsiteY8627" fmla="*/ 2580042 h 3387755"/>
              <a:gd name="connsiteX8628" fmla="*/ 39718 w 7406330"/>
              <a:gd name="connsiteY8628" fmla="*/ 2587051 h 3387755"/>
              <a:gd name="connsiteX8629" fmla="*/ 18691 w 7406330"/>
              <a:gd name="connsiteY8629" fmla="*/ 2645461 h 3387755"/>
              <a:gd name="connsiteX8630" fmla="*/ 39718 w 7406330"/>
              <a:gd name="connsiteY8630" fmla="*/ 2596396 h 3387755"/>
              <a:gd name="connsiteX8631" fmla="*/ 44391 w 7406330"/>
              <a:gd name="connsiteY8631" fmla="*/ 2580042 h 3387755"/>
              <a:gd name="connsiteX8632" fmla="*/ 49064 w 7406330"/>
              <a:gd name="connsiteY8632" fmla="*/ 2568360 h 3387755"/>
              <a:gd name="connsiteX8633" fmla="*/ 53737 w 7406330"/>
              <a:gd name="connsiteY8633" fmla="*/ 2554341 h 3387755"/>
              <a:gd name="connsiteX8634" fmla="*/ 49064 w 7406330"/>
              <a:gd name="connsiteY8634" fmla="*/ 2568360 h 3387755"/>
              <a:gd name="connsiteX8635" fmla="*/ 58410 w 7406330"/>
              <a:gd name="connsiteY8635" fmla="*/ 2547332 h 3387755"/>
              <a:gd name="connsiteX8636" fmla="*/ 60746 w 7406330"/>
              <a:gd name="connsiteY8636" fmla="*/ 2540323 h 3387755"/>
              <a:gd name="connsiteX8637" fmla="*/ 58410 w 7406330"/>
              <a:gd name="connsiteY8637" fmla="*/ 2554341 h 3387755"/>
              <a:gd name="connsiteX8638" fmla="*/ 58410 w 7406330"/>
              <a:gd name="connsiteY8638" fmla="*/ 2547332 h 3387755"/>
              <a:gd name="connsiteX8639" fmla="*/ 56073 w 7406330"/>
              <a:gd name="connsiteY8639" fmla="*/ 2552005 h 3387755"/>
              <a:gd name="connsiteX8640" fmla="*/ 58410 w 7406330"/>
              <a:gd name="connsiteY8640" fmla="*/ 2549669 h 3387755"/>
              <a:gd name="connsiteX8641" fmla="*/ 56073 w 7406330"/>
              <a:gd name="connsiteY8641" fmla="*/ 2552005 h 3387755"/>
              <a:gd name="connsiteX8642" fmla="*/ 60746 w 7406330"/>
              <a:gd name="connsiteY8642" fmla="*/ 2544996 h 3387755"/>
              <a:gd name="connsiteX8643" fmla="*/ 65419 w 7406330"/>
              <a:gd name="connsiteY8643" fmla="*/ 2535650 h 3387755"/>
              <a:gd name="connsiteX8644" fmla="*/ 60746 w 7406330"/>
              <a:gd name="connsiteY8644" fmla="*/ 2544996 h 3387755"/>
              <a:gd name="connsiteX8645" fmla="*/ 98128 w 7406330"/>
              <a:gd name="connsiteY8645" fmla="*/ 2472568 h 3387755"/>
              <a:gd name="connsiteX8646" fmla="*/ 100464 w 7406330"/>
              <a:gd name="connsiteY8646" fmla="*/ 2463223 h 3387755"/>
              <a:gd name="connsiteX8647" fmla="*/ 98128 w 7406330"/>
              <a:gd name="connsiteY8647" fmla="*/ 2472568 h 3387755"/>
              <a:gd name="connsiteX8648" fmla="*/ 98128 w 7406330"/>
              <a:gd name="connsiteY8648" fmla="*/ 2472568 h 3387755"/>
              <a:gd name="connsiteX8649" fmla="*/ 320084 w 7406330"/>
              <a:gd name="connsiteY8649" fmla="*/ 1984264 h 3387755"/>
              <a:gd name="connsiteX8650" fmla="*/ 327093 w 7406330"/>
              <a:gd name="connsiteY8650" fmla="*/ 1972582 h 3387755"/>
              <a:gd name="connsiteX8651" fmla="*/ 320084 w 7406330"/>
              <a:gd name="connsiteY8651" fmla="*/ 1984264 h 3387755"/>
              <a:gd name="connsiteX8652" fmla="*/ 320084 w 7406330"/>
              <a:gd name="connsiteY8652" fmla="*/ 1984264 h 3387755"/>
              <a:gd name="connsiteX8653" fmla="*/ 390176 w 7406330"/>
              <a:gd name="connsiteY8653" fmla="*/ 1902491 h 3387755"/>
              <a:gd name="connsiteX8654" fmla="*/ 380830 w 7406330"/>
              <a:gd name="connsiteY8654" fmla="*/ 1921182 h 3387755"/>
              <a:gd name="connsiteX8655" fmla="*/ 401858 w 7406330"/>
              <a:gd name="connsiteY8655" fmla="*/ 1879127 h 3387755"/>
              <a:gd name="connsiteX8656" fmla="*/ 390176 w 7406330"/>
              <a:gd name="connsiteY8656" fmla="*/ 1902491 h 3387755"/>
              <a:gd name="connsiteX8657" fmla="*/ 390176 w 7406330"/>
              <a:gd name="connsiteY8657" fmla="*/ 1902491 h 3387755"/>
              <a:gd name="connsiteX8658" fmla="*/ 392512 w 7406330"/>
              <a:gd name="connsiteY8658" fmla="*/ 1888472 h 3387755"/>
              <a:gd name="connsiteX8659" fmla="*/ 387839 w 7406330"/>
              <a:gd name="connsiteY8659" fmla="*/ 1904827 h 3387755"/>
              <a:gd name="connsiteX8660" fmla="*/ 392512 w 7406330"/>
              <a:gd name="connsiteY8660" fmla="*/ 1888472 h 3387755"/>
              <a:gd name="connsiteX8661" fmla="*/ 392512 w 7406330"/>
              <a:gd name="connsiteY8661" fmla="*/ 1888472 h 3387755"/>
              <a:gd name="connsiteX8662" fmla="*/ 411203 w 7406330"/>
              <a:gd name="connsiteY8662" fmla="*/ 1865108 h 3387755"/>
              <a:gd name="connsiteX8663" fmla="*/ 404194 w 7406330"/>
              <a:gd name="connsiteY8663" fmla="*/ 1879127 h 3387755"/>
              <a:gd name="connsiteX8664" fmla="*/ 415876 w 7406330"/>
              <a:gd name="connsiteY8664" fmla="*/ 1860436 h 3387755"/>
              <a:gd name="connsiteX8665" fmla="*/ 411203 w 7406330"/>
              <a:gd name="connsiteY8665" fmla="*/ 1865108 h 3387755"/>
              <a:gd name="connsiteX8666" fmla="*/ 443913 w 7406330"/>
              <a:gd name="connsiteY8666" fmla="*/ 1837072 h 3387755"/>
              <a:gd name="connsiteX8667" fmla="*/ 436903 w 7406330"/>
              <a:gd name="connsiteY8667" fmla="*/ 1851090 h 3387755"/>
              <a:gd name="connsiteX8668" fmla="*/ 443913 w 7406330"/>
              <a:gd name="connsiteY8668" fmla="*/ 1837072 h 3387755"/>
              <a:gd name="connsiteX8669" fmla="*/ 443913 w 7406330"/>
              <a:gd name="connsiteY8669" fmla="*/ 1837072 h 3387755"/>
              <a:gd name="connsiteX8670" fmla="*/ 289711 w 7406330"/>
              <a:gd name="connsiteY8670" fmla="*/ 2073046 h 3387755"/>
              <a:gd name="connsiteX8671" fmla="*/ 271020 w 7406330"/>
              <a:gd name="connsiteY8671" fmla="*/ 2115101 h 3387755"/>
              <a:gd name="connsiteX8672" fmla="*/ 245320 w 7406330"/>
              <a:gd name="connsiteY8672" fmla="*/ 2173511 h 3387755"/>
              <a:gd name="connsiteX8673" fmla="*/ 247656 w 7406330"/>
              <a:gd name="connsiteY8673" fmla="*/ 2175847 h 3387755"/>
              <a:gd name="connsiteX8674" fmla="*/ 273357 w 7406330"/>
              <a:gd name="connsiteY8674" fmla="*/ 2131456 h 3387755"/>
              <a:gd name="connsiteX8675" fmla="*/ 289711 w 7406330"/>
              <a:gd name="connsiteY8675" fmla="*/ 2096410 h 3387755"/>
              <a:gd name="connsiteX8676" fmla="*/ 289711 w 7406330"/>
              <a:gd name="connsiteY8676" fmla="*/ 2087065 h 3387755"/>
              <a:gd name="connsiteX8677" fmla="*/ 273357 w 7406330"/>
              <a:gd name="connsiteY8677" fmla="*/ 2105756 h 3387755"/>
              <a:gd name="connsiteX8678" fmla="*/ 294384 w 7406330"/>
              <a:gd name="connsiteY8678" fmla="*/ 2073046 h 3387755"/>
              <a:gd name="connsiteX8679" fmla="*/ 294384 w 7406330"/>
              <a:gd name="connsiteY8679" fmla="*/ 2061364 h 3387755"/>
              <a:gd name="connsiteX8680" fmla="*/ 289711 w 7406330"/>
              <a:gd name="connsiteY8680" fmla="*/ 2073046 h 3387755"/>
              <a:gd name="connsiteX8681" fmla="*/ 289711 w 7406330"/>
              <a:gd name="connsiteY8681" fmla="*/ 2073046 h 3387755"/>
              <a:gd name="connsiteX8682" fmla="*/ 296720 w 7406330"/>
              <a:gd name="connsiteY8682" fmla="*/ 2068374 h 3387755"/>
              <a:gd name="connsiteX8683" fmla="*/ 296720 w 7406330"/>
              <a:gd name="connsiteY8683" fmla="*/ 2068374 h 3387755"/>
              <a:gd name="connsiteX8684" fmla="*/ 296720 w 7406330"/>
              <a:gd name="connsiteY8684" fmla="*/ 2068374 h 3387755"/>
              <a:gd name="connsiteX8685" fmla="*/ 114483 w 7406330"/>
              <a:gd name="connsiteY8685" fmla="*/ 2421168 h 3387755"/>
              <a:gd name="connsiteX8686" fmla="*/ 119155 w 7406330"/>
              <a:gd name="connsiteY8686" fmla="*/ 2414158 h 3387755"/>
              <a:gd name="connsiteX8687" fmla="*/ 114483 w 7406330"/>
              <a:gd name="connsiteY8687" fmla="*/ 2421168 h 3387755"/>
              <a:gd name="connsiteX8688" fmla="*/ 114483 w 7406330"/>
              <a:gd name="connsiteY8688" fmla="*/ 2421168 h 3387755"/>
              <a:gd name="connsiteX8689" fmla="*/ 137847 w 7406330"/>
              <a:gd name="connsiteY8689" fmla="*/ 2390795 h 3387755"/>
              <a:gd name="connsiteX8690" fmla="*/ 147192 w 7406330"/>
              <a:gd name="connsiteY8690" fmla="*/ 2367431 h 3387755"/>
              <a:gd name="connsiteX8691" fmla="*/ 137847 w 7406330"/>
              <a:gd name="connsiteY8691" fmla="*/ 2390795 h 3387755"/>
              <a:gd name="connsiteX8692" fmla="*/ 137847 w 7406330"/>
              <a:gd name="connsiteY8692" fmla="*/ 2390795 h 3387755"/>
              <a:gd name="connsiteX8693" fmla="*/ 149528 w 7406330"/>
              <a:gd name="connsiteY8693" fmla="*/ 2367431 h 3387755"/>
              <a:gd name="connsiteX8694" fmla="*/ 154201 w 7406330"/>
              <a:gd name="connsiteY8694" fmla="*/ 2358085 h 3387755"/>
              <a:gd name="connsiteX8695" fmla="*/ 149528 w 7406330"/>
              <a:gd name="connsiteY8695" fmla="*/ 2367431 h 3387755"/>
              <a:gd name="connsiteX8696" fmla="*/ 149528 w 7406330"/>
              <a:gd name="connsiteY8696" fmla="*/ 2367431 h 3387755"/>
              <a:gd name="connsiteX8697" fmla="*/ 149528 w 7406330"/>
              <a:gd name="connsiteY8697" fmla="*/ 2367431 h 3387755"/>
              <a:gd name="connsiteX8698" fmla="*/ 149528 w 7406330"/>
              <a:gd name="connsiteY8698" fmla="*/ 2367431 h 3387755"/>
              <a:gd name="connsiteX8699" fmla="*/ 149528 w 7406330"/>
              <a:gd name="connsiteY8699" fmla="*/ 2372104 h 3387755"/>
              <a:gd name="connsiteX8700" fmla="*/ 151865 w 7406330"/>
              <a:gd name="connsiteY8700" fmla="*/ 2365094 h 3387755"/>
              <a:gd name="connsiteX8701" fmla="*/ 149528 w 7406330"/>
              <a:gd name="connsiteY8701" fmla="*/ 2372104 h 3387755"/>
              <a:gd name="connsiteX8702" fmla="*/ 149528 w 7406330"/>
              <a:gd name="connsiteY8702" fmla="*/ 2372104 h 3387755"/>
              <a:gd name="connsiteX8703" fmla="*/ 98128 w 7406330"/>
              <a:gd name="connsiteY8703" fmla="*/ 2316030 h 3387755"/>
              <a:gd name="connsiteX8704" fmla="*/ 109810 w 7406330"/>
              <a:gd name="connsiteY8704" fmla="*/ 2278648 h 3387755"/>
              <a:gd name="connsiteX8705" fmla="*/ 86446 w 7406330"/>
              <a:gd name="connsiteY8705" fmla="*/ 2327712 h 3387755"/>
              <a:gd name="connsiteX8706" fmla="*/ 98128 w 7406330"/>
              <a:gd name="connsiteY8706" fmla="*/ 2316030 h 3387755"/>
              <a:gd name="connsiteX8707" fmla="*/ 98128 w 7406330"/>
              <a:gd name="connsiteY8707" fmla="*/ 2316030 h 3387755"/>
              <a:gd name="connsiteX8708" fmla="*/ 193920 w 7406330"/>
              <a:gd name="connsiteY8708" fmla="*/ 2257621 h 3387755"/>
              <a:gd name="connsiteX8709" fmla="*/ 198592 w 7406330"/>
              <a:gd name="connsiteY8709" fmla="*/ 2245939 h 3387755"/>
              <a:gd name="connsiteX8710" fmla="*/ 193920 w 7406330"/>
              <a:gd name="connsiteY8710" fmla="*/ 2257621 h 3387755"/>
              <a:gd name="connsiteX8711" fmla="*/ 214947 w 7406330"/>
              <a:gd name="connsiteY8711" fmla="*/ 2248275 h 3387755"/>
              <a:gd name="connsiteX8712" fmla="*/ 217284 w 7406330"/>
              <a:gd name="connsiteY8712" fmla="*/ 2238930 h 3387755"/>
              <a:gd name="connsiteX8713" fmla="*/ 214947 w 7406330"/>
              <a:gd name="connsiteY8713" fmla="*/ 2248275 h 3387755"/>
              <a:gd name="connsiteX8714" fmla="*/ 245320 w 7406330"/>
              <a:gd name="connsiteY8714" fmla="*/ 2180520 h 3387755"/>
              <a:gd name="connsiteX8715" fmla="*/ 231302 w 7406330"/>
              <a:gd name="connsiteY8715" fmla="*/ 2203884 h 3387755"/>
              <a:gd name="connsiteX8716" fmla="*/ 245320 w 7406330"/>
              <a:gd name="connsiteY8716" fmla="*/ 2180520 h 3387755"/>
              <a:gd name="connsiteX8717" fmla="*/ 245320 w 7406330"/>
              <a:gd name="connsiteY8717" fmla="*/ 2180520 h 3387755"/>
              <a:gd name="connsiteX8718" fmla="*/ 245320 w 7406330"/>
              <a:gd name="connsiteY8718" fmla="*/ 2180520 h 3387755"/>
              <a:gd name="connsiteX8719" fmla="*/ 245320 w 7406330"/>
              <a:gd name="connsiteY8719" fmla="*/ 2180520 h 3387755"/>
              <a:gd name="connsiteX8720" fmla="*/ 245320 w 7406330"/>
              <a:gd name="connsiteY8720" fmla="*/ 2180520 h 3387755"/>
              <a:gd name="connsiteX8721" fmla="*/ 287375 w 7406330"/>
              <a:gd name="connsiteY8721" fmla="*/ 2049683 h 3387755"/>
              <a:gd name="connsiteX8722" fmla="*/ 282702 w 7406330"/>
              <a:gd name="connsiteY8722" fmla="*/ 2059028 h 3387755"/>
              <a:gd name="connsiteX8723" fmla="*/ 287375 w 7406330"/>
              <a:gd name="connsiteY8723" fmla="*/ 2049683 h 3387755"/>
              <a:gd name="connsiteX8724" fmla="*/ 296720 w 7406330"/>
              <a:gd name="connsiteY8724" fmla="*/ 2049683 h 3387755"/>
              <a:gd name="connsiteX8725" fmla="*/ 301393 w 7406330"/>
              <a:gd name="connsiteY8725" fmla="*/ 2042674 h 3387755"/>
              <a:gd name="connsiteX8726" fmla="*/ 296720 w 7406330"/>
              <a:gd name="connsiteY8726" fmla="*/ 2049683 h 3387755"/>
              <a:gd name="connsiteX8727" fmla="*/ 105137 w 7406330"/>
              <a:gd name="connsiteY8727" fmla="*/ 2206220 h 3387755"/>
              <a:gd name="connsiteX8728" fmla="*/ 86446 w 7406330"/>
              <a:gd name="connsiteY8728" fmla="*/ 2243603 h 3387755"/>
              <a:gd name="connsiteX8729" fmla="*/ 105137 w 7406330"/>
              <a:gd name="connsiteY8729" fmla="*/ 2206220 h 3387755"/>
              <a:gd name="connsiteX8730" fmla="*/ 105137 w 7406330"/>
              <a:gd name="connsiteY8730" fmla="*/ 2206220 h 3387755"/>
              <a:gd name="connsiteX8731" fmla="*/ 130837 w 7406330"/>
              <a:gd name="connsiteY8731" fmla="*/ 2094074 h 3387755"/>
              <a:gd name="connsiteX8732" fmla="*/ 128501 w 7406330"/>
              <a:gd name="connsiteY8732" fmla="*/ 2101083 h 3387755"/>
              <a:gd name="connsiteX8733" fmla="*/ 130837 w 7406330"/>
              <a:gd name="connsiteY8733" fmla="*/ 2094074 h 3387755"/>
              <a:gd name="connsiteX8734" fmla="*/ 570077 w 7406330"/>
              <a:gd name="connsiteY8734" fmla="*/ 1743616 h 3387755"/>
              <a:gd name="connsiteX8735" fmla="*/ 570077 w 7406330"/>
              <a:gd name="connsiteY8735" fmla="*/ 1743616 h 3387755"/>
              <a:gd name="connsiteX8736" fmla="*/ 570077 w 7406330"/>
              <a:gd name="connsiteY8736" fmla="*/ 1743616 h 3387755"/>
              <a:gd name="connsiteX8737" fmla="*/ 558395 w 7406330"/>
              <a:gd name="connsiteY8737" fmla="*/ 1769317 h 3387755"/>
              <a:gd name="connsiteX8738" fmla="*/ 553723 w 7406330"/>
              <a:gd name="connsiteY8738" fmla="*/ 1757635 h 3387755"/>
              <a:gd name="connsiteX8739" fmla="*/ 579423 w 7406330"/>
              <a:gd name="connsiteY8739" fmla="*/ 1731934 h 3387755"/>
              <a:gd name="connsiteX8740" fmla="*/ 563068 w 7406330"/>
              <a:gd name="connsiteY8740" fmla="*/ 1790344 h 3387755"/>
              <a:gd name="connsiteX8741" fmla="*/ 563068 w 7406330"/>
              <a:gd name="connsiteY8741" fmla="*/ 1778662 h 3387755"/>
              <a:gd name="connsiteX8742" fmla="*/ 558395 w 7406330"/>
              <a:gd name="connsiteY8742" fmla="*/ 1771653 h 3387755"/>
              <a:gd name="connsiteX8743" fmla="*/ 551386 w 7406330"/>
              <a:gd name="connsiteY8743" fmla="*/ 1783335 h 3387755"/>
              <a:gd name="connsiteX8744" fmla="*/ 558395 w 7406330"/>
              <a:gd name="connsiteY8744" fmla="*/ 1769317 h 3387755"/>
              <a:gd name="connsiteX8745" fmla="*/ 558395 w 7406330"/>
              <a:gd name="connsiteY8745" fmla="*/ 1769317 h 3387755"/>
              <a:gd name="connsiteX8746" fmla="*/ 565404 w 7406330"/>
              <a:gd name="connsiteY8746" fmla="*/ 1748289 h 3387755"/>
              <a:gd name="connsiteX8747" fmla="*/ 565404 w 7406330"/>
              <a:gd name="connsiteY8747" fmla="*/ 1748289 h 3387755"/>
              <a:gd name="connsiteX8748" fmla="*/ 565404 w 7406330"/>
              <a:gd name="connsiteY8748" fmla="*/ 1748289 h 3387755"/>
              <a:gd name="connsiteX8749" fmla="*/ 560732 w 7406330"/>
              <a:gd name="connsiteY8749" fmla="*/ 1759971 h 3387755"/>
              <a:gd name="connsiteX8750" fmla="*/ 570077 w 7406330"/>
              <a:gd name="connsiteY8750" fmla="*/ 1752962 h 3387755"/>
              <a:gd name="connsiteX8751" fmla="*/ 560732 w 7406330"/>
              <a:gd name="connsiteY8751" fmla="*/ 1759971 h 3387755"/>
              <a:gd name="connsiteX8752" fmla="*/ 560732 w 7406330"/>
              <a:gd name="connsiteY8752" fmla="*/ 1759971 h 3387755"/>
              <a:gd name="connsiteX8753" fmla="*/ 567741 w 7406330"/>
              <a:gd name="connsiteY8753" fmla="*/ 1790344 h 3387755"/>
              <a:gd name="connsiteX8754" fmla="*/ 567741 w 7406330"/>
              <a:gd name="connsiteY8754" fmla="*/ 1790344 h 3387755"/>
              <a:gd name="connsiteX8755" fmla="*/ 567741 w 7406330"/>
              <a:gd name="connsiteY8755" fmla="*/ 1790344 h 3387755"/>
              <a:gd name="connsiteX8756" fmla="*/ 577086 w 7406330"/>
              <a:gd name="connsiteY8756" fmla="*/ 1790344 h 3387755"/>
              <a:gd name="connsiteX8757" fmla="*/ 577086 w 7406330"/>
              <a:gd name="connsiteY8757" fmla="*/ 1790344 h 3387755"/>
              <a:gd name="connsiteX8758" fmla="*/ 577086 w 7406330"/>
              <a:gd name="connsiteY8758" fmla="*/ 1790344 h 3387755"/>
              <a:gd name="connsiteX8759" fmla="*/ 570077 w 7406330"/>
              <a:gd name="connsiteY8759" fmla="*/ 1797353 h 3387755"/>
              <a:gd name="connsiteX8760" fmla="*/ 574750 w 7406330"/>
              <a:gd name="connsiteY8760" fmla="*/ 1788008 h 3387755"/>
              <a:gd name="connsiteX8761" fmla="*/ 577086 w 7406330"/>
              <a:gd name="connsiteY8761" fmla="*/ 1788008 h 3387755"/>
              <a:gd name="connsiteX8762" fmla="*/ 570077 w 7406330"/>
              <a:gd name="connsiteY8762" fmla="*/ 1799690 h 3387755"/>
              <a:gd name="connsiteX8763" fmla="*/ 570077 w 7406330"/>
              <a:gd name="connsiteY8763" fmla="*/ 1797353 h 3387755"/>
              <a:gd name="connsiteX8764" fmla="*/ 570077 w 7406330"/>
              <a:gd name="connsiteY8764" fmla="*/ 1797353 h 3387755"/>
              <a:gd name="connsiteX8765" fmla="*/ 572414 w 7406330"/>
              <a:gd name="connsiteY8765" fmla="*/ 1795017 h 3387755"/>
              <a:gd name="connsiteX8766" fmla="*/ 572414 w 7406330"/>
              <a:gd name="connsiteY8766" fmla="*/ 1795017 h 3387755"/>
              <a:gd name="connsiteX8767" fmla="*/ 572414 w 7406330"/>
              <a:gd name="connsiteY8767" fmla="*/ 1795017 h 3387755"/>
              <a:gd name="connsiteX8768" fmla="*/ 584095 w 7406330"/>
              <a:gd name="connsiteY8768" fmla="*/ 1771653 h 3387755"/>
              <a:gd name="connsiteX8769" fmla="*/ 574750 w 7406330"/>
              <a:gd name="connsiteY8769" fmla="*/ 1783335 h 3387755"/>
              <a:gd name="connsiteX8770" fmla="*/ 588768 w 7406330"/>
              <a:gd name="connsiteY8770" fmla="*/ 1757635 h 3387755"/>
              <a:gd name="connsiteX8771" fmla="*/ 593441 w 7406330"/>
              <a:gd name="connsiteY8771" fmla="*/ 1771653 h 3387755"/>
              <a:gd name="connsiteX8772" fmla="*/ 598114 w 7406330"/>
              <a:gd name="connsiteY8772" fmla="*/ 1773989 h 3387755"/>
              <a:gd name="connsiteX8773" fmla="*/ 586432 w 7406330"/>
              <a:gd name="connsiteY8773" fmla="*/ 1797353 h 3387755"/>
              <a:gd name="connsiteX8774" fmla="*/ 584095 w 7406330"/>
              <a:gd name="connsiteY8774" fmla="*/ 1790344 h 3387755"/>
              <a:gd name="connsiteX8775" fmla="*/ 584095 w 7406330"/>
              <a:gd name="connsiteY8775" fmla="*/ 1797353 h 3387755"/>
              <a:gd name="connsiteX8776" fmla="*/ 574750 w 7406330"/>
              <a:gd name="connsiteY8776" fmla="*/ 1809035 h 3387755"/>
              <a:gd name="connsiteX8777" fmla="*/ 570077 w 7406330"/>
              <a:gd name="connsiteY8777" fmla="*/ 1804362 h 3387755"/>
              <a:gd name="connsiteX8778" fmla="*/ 579423 w 7406330"/>
              <a:gd name="connsiteY8778" fmla="*/ 1783335 h 3387755"/>
              <a:gd name="connsiteX8779" fmla="*/ 574750 w 7406330"/>
              <a:gd name="connsiteY8779" fmla="*/ 1788008 h 3387755"/>
              <a:gd name="connsiteX8780" fmla="*/ 584095 w 7406330"/>
              <a:gd name="connsiteY8780" fmla="*/ 1771653 h 3387755"/>
              <a:gd name="connsiteX8781" fmla="*/ 584095 w 7406330"/>
              <a:gd name="connsiteY8781" fmla="*/ 1771653 h 3387755"/>
              <a:gd name="connsiteX8782" fmla="*/ 579423 w 7406330"/>
              <a:gd name="connsiteY8782" fmla="*/ 1792680 h 3387755"/>
              <a:gd name="connsiteX8783" fmla="*/ 579423 w 7406330"/>
              <a:gd name="connsiteY8783" fmla="*/ 1792680 h 3387755"/>
              <a:gd name="connsiteX8784" fmla="*/ 579423 w 7406330"/>
              <a:gd name="connsiteY8784" fmla="*/ 1792680 h 3387755"/>
              <a:gd name="connsiteX8785" fmla="*/ 584095 w 7406330"/>
              <a:gd name="connsiteY8785" fmla="*/ 1788008 h 3387755"/>
              <a:gd name="connsiteX8786" fmla="*/ 581759 w 7406330"/>
              <a:gd name="connsiteY8786" fmla="*/ 1795017 h 3387755"/>
              <a:gd name="connsiteX8787" fmla="*/ 584095 w 7406330"/>
              <a:gd name="connsiteY8787" fmla="*/ 1788008 h 3387755"/>
              <a:gd name="connsiteX8788" fmla="*/ 574750 w 7406330"/>
              <a:gd name="connsiteY8788" fmla="*/ 1780999 h 3387755"/>
              <a:gd name="connsiteX8789" fmla="*/ 572414 w 7406330"/>
              <a:gd name="connsiteY8789" fmla="*/ 1785671 h 3387755"/>
              <a:gd name="connsiteX8790" fmla="*/ 574750 w 7406330"/>
              <a:gd name="connsiteY8790" fmla="*/ 1780999 h 3387755"/>
              <a:gd name="connsiteX8791" fmla="*/ 579423 w 7406330"/>
              <a:gd name="connsiteY8791" fmla="*/ 1785671 h 3387755"/>
              <a:gd name="connsiteX8792" fmla="*/ 579423 w 7406330"/>
              <a:gd name="connsiteY8792" fmla="*/ 1785671 h 3387755"/>
              <a:gd name="connsiteX8793" fmla="*/ 579423 w 7406330"/>
              <a:gd name="connsiteY8793" fmla="*/ 1785671 h 33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Lst>
            <a:rect l="l" t="t" r="r" b="b"/>
            <a:pathLst>
              <a:path w="7406330" h="3387755">
                <a:moveTo>
                  <a:pt x="3429809" y="495988"/>
                </a:moveTo>
                <a:cubicBezTo>
                  <a:pt x="3427472" y="495988"/>
                  <a:pt x="3425136" y="493651"/>
                  <a:pt x="3425136" y="493651"/>
                </a:cubicBezTo>
                <a:cubicBezTo>
                  <a:pt x="3427472" y="495988"/>
                  <a:pt x="3434481" y="495988"/>
                  <a:pt x="3429809" y="495988"/>
                </a:cubicBezTo>
                <a:close/>
                <a:moveTo>
                  <a:pt x="3469527" y="510006"/>
                </a:moveTo>
                <a:cubicBezTo>
                  <a:pt x="3469527" y="512342"/>
                  <a:pt x="3476536" y="512342"/>
                  <a:pt x="3476536" y="512342"/>
                </a:cubicBezTo>
                <a:cubicBezTo>
                  <a:pt x="3474200" y="512342"/>
                  <a:pt x="3471864" y="510006"/>
                  <a:pt x="3469527" y="510006"/>
                </a:cubicBezTo>
                <a:cubicBezTo>
                  <a:pt x="3469527" y="510006"/>
                  <a:pt x="3471864" y="510006"/>
                  <a:pt x="3469527" y="510006"/>
                </a:cubicBezTo>
                <a:close/>
                <a:moveTo>
                  <a:pt x="3724193" y="561407"/>
                </a:moveTo>
                <a:cubicBezTo>
                  <a:pt x="3724193" y="563743"/>
                  <a:pt x="3724193" y="561407"/>
                  <a:pt x="3724193" y="561407"/>
                </a:cubicBezTo>
                <a:lnTo>
                  <a:pt x="3724193" y="561407"/>
                </a:lnTo>
                <a:close/>
                <a:moveTo>
                  <a:pt x="3731202" y="566079"/>
                </a:moveTo>
                <a:cubicBezTo>
                  <a:pt x="3726529" y="573088"/>
                  <a:pt x="3756902" y="577761"/>
                  <a:pt x="3749893" y="547388"/>
                </a:cubicBezTo>
                <a:cubicBezTo>
                  <a:pt x="3742884" y="549725"/>
                  <a:pt x="3714847" y="568416"/>
                  <a:pt x="3731202" y="566079"/>
                </a:cubicBezTo>
                <a:cubicBezTo>
                  <a:pt x="3728866" y="568416"/>
                  <a:pt x="3728866" y="566079"/>
                  <a:pt x="3731202" y="566079"/>
                </a:cubicBezTo>
                <a:close/>
                <a:moveTo>
                  <a:pt x="6387668" y="2421168"/>
                </a:moveTo>
                <a:cubicBezTo>
                  <a:pt x="6385331" y="2418831"/>
                  <a:pt x="6385331" y="2421168"/>
                  <a:pt x="6382996" y="2421168"/>
                </a:cubicBezTo>
                <a:cubicBezTo>
                  <a:pt x="6385331" y="2421168"/>
                  <a:pt x="6390004" y="2423504"/>
                  <a:pt x="6387668" y="2421168"/>
                </a:cubicBezTo>
                <a:close/>
                <a:moveTo>
                  <a:pt x="6385331" y="2428177"/>
                </a:moveTo>
                <a:cubicBezTo>
                  <a:pt x="6387668" y="2428177"/>
                  <a:pt x="6387668" y="2423504"/>
                  <a:pt x="6385331" y="2428177"/>
                </a:cubicBezTo>
                <a:cubicBezTo>
                  <a:pt x="6385331" y="2428177"/>
                  <a:pt x="6385331" y="2428177"/>
                  <a:pt x="6385331" y="2428177"/>
                </a:cubicBezTo>
                <a:close/>
                <a:moveTo>
                  <a:pt x="6408695" y="2423504"/>
                </a:moveTo>
                <a:cubicBezTo>
                  <a:pt x="6399350" y="2416495"/>
                  <a:pt x="6413368" y="2439859"/>
                  <a:pt x="6408695" y="2423504"/>
                </a:cubicBezTo>
                <a:lnTo>
                  <a:pt x="6408695" y="2423504"/>
                </a:lnTo>
                <a:close/>
                <a:moveTo>
                  <a:pt x="6408695" y="2423504"/>
                </a:moveTo>
                <a:lnTo>
                  <a:pt x="6408695" y="2423504"/>
                </a:lnTo>
                <a:lnTo>
                  <a:pt x="6408695" y="2423504"/>
                </a:lnTo>
                <a:close/>
                <a:moveTo>
                  <a:pt x="6408695" y="2423504"/>
                </a:moveTo>
                <a:cubicBezTo>
                  <a:pt x="6408695" y="2423504"/>
                  <a:pt x="6408695" y="2423504"/>
                  <a:pt x="6408695" y="2423504"/>
                </a:cubicBezTo>
                <a:lnTo>
                  <a:pt x="6408695" y="2423504"/>
                </a:lnTo>
                <a:close/>
                <a:moveTo>
                  <a:pt x="6408695" y="2423504"/>
                </a:moveTo>
                <a:lnTo>
                  <a:pt x="6408695" y="2423504"/>
                </a:lnTo>
                <a:cubicBezTo>
                  <a:pt x="6408695" y="2423504"/>
                  <a:pt x="6408695" y="2423504"/>
                  <a:pt x="6408695" y="2423504"/>
                </a:cubicBezTo>
                <a:close/>
                <a:moveTo>
                  <a:pt x="6404023" y="2435186"/>
                </a:moveTo>
                <a:cubicBezTo>
                  <a:pt x="6406359" y="2439859"/>
                  <a:pt x="6408695" y="2439859"/>
                  <a:pt x="6408695" y="2437522"/>
                </a:cubicBezTo>
                <a:cubicBezTo>
                  <a:pt x="6408695" y="2435186"/>
                  <a:pt x="6406359" y="2432850"/>
                  <a:pt x="6404023" y="2435186"/>
                </a:cubicBezTo>
                <a:cubicBezTo>
                  <a:pt x="6406359" y="2437522"/>
                  <a:pt x="6404023" y="2435186"/>
                  <a:pt x="6404023" y="2435186"/>
                </a:cubicBezTo>
                <a:close/>
                <a:moveTo>
                  <a:pt x="6420377" y="2430513"/>
                </a:moveTo>
                <a:cubicBezTo>
                  <a:pt x="6413368" y="2435186"/>
                  <a:pt x="6434395" y="2444531"/>
                  <a:pt x="6420377" y="2430513"/>
                </a:cubicBezTo>
                <a:lnTo>
                  <a:pt x="6420377" y="2430513"/>
                </a:lnTo>
                <a:close/>
                <a:moveTo>
                  <a:pt x="6429723" y="2472568"/>
                </a:moveTo>
                <a:cubicBezTo>
                  <a:pt x="6429723" y="2467895"/>
                  <a:pt x="6411032" y="2439859"/>
                  <a:pt x="6408695" y="2442195"/>
                </a:cubicBezTo>
                <a:cubicBezTo>
                  <a:pt x="6415705" y="2453877"/>
                  <a:pt x="6422714" y="2463223"/>
                  <a:pt x="6429723" y="2472568"/>
                </a:cubicBezTo>
                <a:cubicBezTo>
                  <a:pt x="6429723" y="2467895"/>
                  <a:pt x="6425050" y="2465559"/>
                  <a:pt x="6429723" y="2472568"/>
                </a:cubicBezTo>
                <a:close/>
                <a:moveTo>
                  <a:pt x="5728808" y="1764644"/>
                </a:moveTo>
                <a:cubicBezTo>
                  <a:pt x="5733481" y="1771653"/>
                  <a:pt x="5721799" y="1748289"/>
                  <a:pt x="5719463" y="1752962"/>
                </a:cubicBezTo>
                <a:cubicBezTo>
                  <a:pt x="5710117" y="1759971"/>
                  <a:pt x="5733481" y="1769317"/>
                  <a:pt x="5728808" y="1764644"/>
                </a:cubicBezTo>
                <a:close/>
                <a:moveTo>
                  <a:pt x="6247485" y="2220239"/>
                </a:moveTo>
                <a:cubicBezTo>
                  <a:pt x="6245148" y="2220239"/>
                  <a:pt x="6245148" y="2220239"/>
                  <a:pt x="6247485" y="2220239"/>
                </a:cubicBezTo>
                <a:cubicBezTo>
                  <a:pt x="6245148" y="2220239"/>
                  <a:pt x="6247485" y="2220239"/>
                  <a:pt x="6247485" y="2220239"/>
                </a:cubicBezTo>
                <a:close/>
                <a:moveTo>
                  <a:pt x="6247485" y="2220239"/>
                </a:moveTo>
                <a:cubicBezTo>
                  <a:pt x="6256830" y="2220239"/>
                  <a:pt x="6263840" y="2220239"/>
                  <a:pt x="6273185" y="2222575"/>
                </a:cubicBezTo>
                <a:cubicBezTo>
                  <a:pt x="6273185" y="2220239"/>
                  <a:pt x="6273185" y="2220239"/>
                  <a:pt x="6273185" y="2217902"/>
                </a:cubicBezTo>
                <a:cubicBezTo>
                  <a:pt x="6263840" y="2206220"/>
                  <a:pt x="6245148" y="2208557"/>
                  <a:pt x="6233467" y="2196875"/>
                </a:cubicBezTo>
                <a:cubicBezTo>
                  <a:pt x="6221785" y="2185193"/>
                  <a:pt x="6210103" y="2178184"/>
                  <a:pt x="6203094" y="2164165"/>
                </a:cubicBezTo>
                <a:cubicBezTo>
                  <a:pt x="6198421" y="2154820"/>
                  <a:pt x="6175057" y="2150147"/>
                  <a:pt x="6175057" y="2143138"/>
                </a:cubicBezTo>
                <a:cubicBezTo>
                  <a:pt x="6168048" y="2145474"/>
                  <a:pt x="6154030" y="2147811"/>
                  <a:pt x="6151693" y="2145474"/>
                </a:cubicBezTo>
                <a:cubicBezTo>
                  <a:pt x="6151693" y="2150147"/>
                  <a:pt x="6151693" y="2154820"/>
                  <a:pt x="6147021" y="2159493"/>
                </a:cubicBezTo>
                <a:cubicBezTo>
                  <a:pt x="6149357" y="2143138"/>
                  <a:pt x="6109639" y="2175847"/>
                  <a:pt x="6104966" y="2166502"/>
                </a:cubicBezTo>
                <a:cubicBezTo>
                  <a:pt x="6104966" y="2168838"/>
                  <a:pt x="6104966" y="2171175"/>
                  <a:pt x="6100293" y="2173511"/>
                </a:cubicBezTo>
                <a:cubicBezTo>
                  <a:pt x="6095620" y="2180520"/>
                  <a:pt x="6097957" y="2182857"/>
                  <a:pt x="6107302" y="2185193"/>
                </a:cubicBezTo>
                <a:cubicBezTo>
                  <a:pt x="6114312" y="2199211"/>
                  <a:pt x="6088611" y="2203884"/>
                  <a:pt x="6083938" y="2210893"/>
                </a:cubicBezTo>
                <a:cubicBezTo>
                  <a:pt x="6086275" y="2213229"/>
                  <a:pt x="6100293" y="2222575"/>
                  <a:pt x="6102630" y="2227248"/>
                </a:cubicBezTo>
                <a:cubicBezTo>
                  <a:pt x="6109639" y="2215566"/>
                  <a:pt x="6125994" y="2210893"/>
                  <a:pt x="6130666" y="2199211"/>
                </a:cubicBezTo>
                <a:cubicBezTo>
                  <a:pt x="6135339" y="2192202"/>
                  <a:pt x="6140011" y="2192202"/>
                  <a:pt x="6147021" y="2201548"/>
                </a:cubicBezTo>
                <a:cubicBezTo>
                  <a:pt x="6151693" y="2208557"/>
                  <a:pt x="6137675" y="2208557"/>
                  <a:pt x="6137675" y="2210893"/>
                </a:cubicBezTo>
                <a:cubicBezTo>
                  <a:pt x="6133002" y="2222575"/>
                  <a:pt x="6144684" y="2266966"/>
                  <a:pt x="6163375" y="2252948"/>
                </a:cubicBezTo>
                <a:cubicBezTo>
                  <a:pt x="6165712" y="2250612"/>
                  <a:pt x="6161039" y="2236593"/>
                  <a:pt x="6163375" y="2231921"/>
                </a:cubicBezTo>
                <a:cubicBezTo>
                  <a:pt x="6163375" y="2231921"/>
                  <a:pt x="6168048" y="2231921"/>
                  <a:pt x="6168048" y="2231921"/>
                </a:cubicBezTo>
                <a:cubicBezTo>
                  <a:pt x="6168048" y="2227248"/>
                  <a:pt x="6163375" y="2199211"/>
                  <a:pt x="6165712" y="2196875"/>
                </a:cubicBezTo>
                <a:cubicBezTo>
                  <a:pt x="6170385" y="2208557"/>
                  <a:pt x="6217112" y="2213229"/>
                  <a:pt x="6217112" y="2217902"/>
                </a:cubicBezTo>
                <a:cubicBezTo>
                  <a:pt x="6217112" y="2215566"/>
                  <a:pt x="6198421" y="2194539"/>
                  <a:pt x="6205430" y="2208557"/>
                </a:cubicBezTo>
                <a:cubicBezTo>
                  <a:pt x="6191412" y="2194539"/>
                  <a:pt x="6151693" y="2187529"/>
                  <a:pt x="6156366" y="2161829"/>
                </a:cubicBezTo>
                <a:cubicBezTo>
                  <a:pt x="6161039" y="2126783"/>
                  <a:pt x="6235803" y="2217902"/>
                  <a:pt x="6247485" y="2220239"/>
                </a:cubicBezTo>
                <a:cubicBezTo>
                  <a:pt x="6254495" y="2222575"/>
                  <a:pt x="6240476" y="2220239"/>
                  <a:pt x="6247485" y="2220239"/>
                </a:cubicBezTo>
                <a:close/>
                <a:moveTo>
                  <a:pt x="6133002" y="2245939"/>
                </a:moveTo>
                <a:cubicBezTo>
                  <a:pt x="6135339" y="2245939"/>
                  <a:pt x="6137675" y="2243603"/>
                  <a:pt x="6137675" y="2241266"/>
                </a:cubicBezTo>
                <a:cubicBezTo>
                  <a:pt x="6130666" y="2238930"/>
                  <a:pt x="6130666" y="2245939"/>
                  <a:pt x="6133002" y="2245939"/>
                </a:cubicBezTo>
                <a:close/>
                <a:moveTo>
                  <a:pt x="6193748" y="2189866"/>
                </a:moveTo>
                <a:cubicBezTo>
                  <a:pt x="6196085" y="2185193"/>
                  <a:pt x="6186739" y="2185193"/>
                  <a:pt x="6186739" y="2182857"/>
                </a:cubicBezTo>
                <a:cubicBezTo>
                  <a:pt x="6186739" y="2187529"/>
                  <a:pt x="6189075" y="2187529"/>
                  <a:pt x="6193748" y="2189866"/>
                </a:cubicBezTo>
                <a:cubicBezTo>
                  <a:pt x="6193748" y="2185193"/>
                  <a:pt x="6191412" y="2189866"/>
                  <a:pt x="6193748" y="2189866"/>
                </a:cubicBezTo>
                <a:close/>
                <a:moveTo>
                  <a:pt x="6142348" y="2259957"/>
                </a:moveTo>
                <a:lnTo>
                  <a:pt x="6142348" y="2259957"/>
                </a:lnTo>
                <a:cubicBezTo>
                  <a:pt x="6142348" y="2259957"/>
                  <a:pt x="6142348" y="2257621"/>
                  <a:pt x="6142348" y="2259957"/>
                </a:cubicBezTo>
                <a:close/>
                <a:moveTo>
                  <a:pt x="6142348" y="2259957"/>
                </a:moveTo>
                <a:cubicBezTo>
                  <a:pt x="6144684" y="2262293"/>
                  <a:pt x="6140011" y="2245939"/>
                  <a:pt x="6137675" y="2250612"/>
                </a:cubicBezTo>
                <a:cubicBezTo>
                  <a:pt x="6140011" y="2238930"/>
                  <a:pt x="6161039" y="2248275"/>
                  <a:pt x="6163375" y="2252948"/>
                </a:cubicBezTo>
                <a:cubicBezTo>
                  <a:pt x="6163375" y="2257621"/>
                  <a:pt x="6161039" y="2257621"/>
                  <a:pt x="6158703" y="2259957"/>
                </a:cubicBezTo>
                <a:cubicBezTo>
                  <a:pt x="6158703" y="2255284"/>
                  <a:pt x="6154030" y="2259957"/>
                  <a:pt x="6154030" y="2264630"/>
                </a:cubicBezTo>
                <a:cubicBezTo>
                  <a:pt x="6156366" y="2266966"/>
                  <a:pt x="6142348" y="2262293"/>
                  <a:pt x="6142348" y="2259957"/>
                </a:cubicBezTo>
                <a:cubicBezTo>
                  <a:pt x="6140011" y="2257621"/>
                  <a:pt x="6142348" y="2259957"/>
                  <a:pt x="6142348" y="2259957"/>
                </a:cubicBezTo>
                <a:close/>
                <a:moveTo>
                  <a:pt x="6147021" y="2255284"/>
                </a:moveTo>
                <a:cubicBezTo>
                  <a:pt x="6154030" y="2255284"/>
                  <a:pt x="6149357" y="2252948"/>
                  <a:pt x="6147021" y="2255284"/>
                </a:cubicBezTo>
                <a:cubicBezTo>
                  <a:pt x="6147021" y="2255284"/>
                  <a:pt x="6147021" y="2255284"/>
                  <a:pt x="6147021" y="2255284"/>
                </a:cubicBezTo>
                <a:close/>
                <a:moveTo>
                  <a:pt x="6205430" y="2220239"/>
                </a:moveTo>
                <a:cubicBezTo>
                  <a:pt x="6205430" y="2220239"/>
                  <a:pt x="6212439" y="2227248"/>
                  <a:pt x="6207767" y="2227248"/>
                </a:cubicBezTo>
                <a:cubicBezTo>
                  <a:pt x="6198421" y="2227248"/>
                  <a:pt x="6205430" y="2220239"/>
                  <a:pt x="6193748" y="2217902"/>
                </a:cubicBezTo>
                <a:cubicBezTo>
                  <a:pt x="6193748" y="2213229"/>
                  <a:pt x="6205430" y="2213229"/>
                  <a:pt x="6205430" y="2220239"/>
                </a:cubicBezTo>
                <a:close/>
                <a:moveTo>
                  <a:pt x="6205430" y="2220239"/>
                </a:moveTo>
                <a:cubicBezTo>
                  <a:pt x="6205430" y="2220239"/>
                  <a:pt x="6203094" y="2220239"/>
                  <a:pt x="6205430" y="2220239"/>
                </a:cubicBezTo>
                <a:lnTo>
                  <a:pt x="6205430" y="2220239"/>
                </a:lnTo>
                <a:close/>
                <a:moveTo>
                  <a:pt x="6205430" y="2220239"/>
                </a:moveTo>
                <a:cubicBezTo>
                  <a:pt x="6205430" y="2220239"/>
                  <a:pt x="6205430" y="2220239"/>
                  <a:pt x="6205430" y="2220239"/>
                </a:cubicBezTo>
                <a:lnTo>
                  <a:pt x="6205430" y="2220239"/>
                </a:lnTo>
                <a:close/>
                <a:moveTo>
                  <a:pt x="6205430" y="2220239"/>
                </a:moveTo>
                <a:cubicBezTo>
                  <a:pt x="6205430" y="2220239"/>
                  <a:pt x="6205430" y="2220239"/>
                  <a:pt x="6205430" y="2220239"/>
                </a:cubicBezTo>
                <a:cubicBezTo>
                  <a:pt x="6205430" y="2220239"/>
                  <a:pt x="6205430" y="2220239"/>
                  <a:pt x="6205430" y="2220239"/>
                </a:cubicBezTo>
                <a:close/>
                <a:moveTo>
                  <a:pt x="6205430" y="2220239"/>
                </a:moveTo>
                <a:cubicBezTo>
                  <a:pt x="6205430" y="2220239"/>
                  <a:pt x="6205430" y="2220239"/>
                  <a:pt x="6205430" y="2220239"/>
                </a:cubicBezTo>
                <a:lnTo>
                  <a:pt x="6205430" y="2220239"/>
                </a:lnTo>
                <a:close/>
                <a:moveTo>
                  <a:pt x="6168048" y="2248275"/>
                </a:moveTo>
                <a:cubicBezTo>
                  <a:pt x="6165712" y="2248275"/>
                  <a:pt x="6161039" y="2248275"/>
                  <a:pt x="6165712" y="2252948"/>
                </a:cubicBezTo>
                <a:cubicBezTo>
                  <a:pt x="6168048" y="2255284"/>
                  <a:pt x="6172721" y="2252948"/>
                  <a:pt x="6168048" y="2248275"/>
                </a:cubicBezTo>
                <a:close/>
                <a:moveTo>
                  <a:pt x="6198421" y="2227248"/>
                </a:moveTo>
                <a:cubicBezTo>
                  <a:pt x="6193748" y="2231921"/>
                  <a:pt x="6207767" y="2220239"/>
                  <a:pt x="6198421" y="2227248"/>
                </a:cubicBezTo>
                <a:cubicBezTo>
                  <a:pt x="6198421" y="2227248"/>
                  <a:pt x="6200757" y="2224911"/>
                  <a:pt x="6198421" y="2227248"/>
                </a:cubicBezTo>
                <a:close/>
                <a:moveTo>
                  <a:pt x="6161039" y="2266966"/>
                </a:moveTo>
                <a:cubicBezTo>
                  <a:pt x="6161039" y="2271639"/>
                  <a:pt x="6165712" y="2280985"/>
                  <a:pt x="6161039" y="2266966"/>
                </a:cubicBezTo>
                <a:cubicBezTo>
                  <a:pt x="6161039" y="2269303"/>
                  <a:pt x="6163375" y="2269303"/>
                  <a:pt x="6161039" y="2266966"/>
                </a:cubicBezTo>
                <a:close/>
                <a:moveTo>
                  <a:pt x="6163375" y="2278648"/>
                </a:moveTo>
                <a:cubicBezTo>
                  <a:pt x="6165712" y="2280985"/>
                  <a:pt x="6163375" y="2276312"/>
                  <a:pt x="6163375" y="2273975"/>
                </a:cubicBezTo>
                <a:cubicBezTo>
                  <a:pt x="6161039" y="2273975"/>
                  <a:pt x="6161039" y="2276312"/>
                  <a:pt x="6163375" y="2278648"/>
                </a:cubicBezTo>
                <a:close/>
                <a:moveTo>
                  <a:pt x="6161039" y="2283321"/>
                </a:moveTo>
                <a:cubicBezTo>
                  <a:pt x="6158703" y="2283321"/>
                  <a:pt x="6158703" y="2283321"/>
                  <a:pt x="6161039" y="2285657"/>
                </a:cubicBezTo>
                <a:cubicBezTo>
                  <a:pt x="6163375" y="2287994"/>
                  <a:pt x="6163375" y="2285657"/>
                  <a:pt x="6161039" y="2283321"/>
                </a:cubicBezTo>
                <a:close/>
                <a:moveTo>
                  <a:pt x="6235803" y="2262293"/>
                </a:moveTo>
                <a:cubicBezTo>
                  <a:pt x="6235803" y="2257621"/>
                  <a:pt x="6221785" y="2243603"/>
                  <a:pt x="6217112" y="2243603"/>
                </a:cubicBezTo>
                <a:cubicBezTo>
                  <a:pt x="6212439" y="2245939"/>
                  <a:pt x="6231131" y="2262293"/>
                  <a:pt x="6235803" y="2262293"/>
                </a:cubicBezTo>
                <a:cubicBezTo>
                  <a:pt x="6235803" y="2259957"/>
                  <a:pt x="6233467" y="2262293"/>
                  <a:pt x="6235803" y="2262293"/>
                </a:cubicBezTo>
                <a:close/>
                <a:moveTo>
                  <a:pt x="6287204" y="2208557"/>
                </a:moveTo>
                <a:cubicBezTo>
                  <a:pt x="6289540" y="2210893"/>
                  <a:pt x="6289540" y="2213229"/>
                  <a:pt x="6287204" y="2208557"/>
                </a:cubicBezTo>
                <a:lnTo>
                  <a:pt x="6287204" y="2208557"/>
                </a:lnTo>
                <a:close/>
                <a:moveTo>
                  <a:pt x="6298886" y="2196875"/>
                </a:moveTo>
                <a:cubicBezTo>
                  <a:pt x="6298886" y="2199211"/>
                  <a:pt x="6298886" y="2203884"/>
                  <a:pt x="6301222" y="2206220"/>
                </a:cubicBezTo>
                <a:cubicBezTo>
                  <a:pt x="6301222" y="2206220"/>
                  <a:pt x="6303558" y="2199211"/>
                  <a:pt x="6298886" y="2196875"/>
                </a:cubicBezTo>
                <a:close/>
                <a:moveTo>
                  <a:pt x="6235803" y="2262293"/>
                </a:moveTo>
                <a:cubicBezTo>
                  <a:pt x="6235803" y="2266966"/>
                  <a:pt x="6249821" y="2278648"/>
                  <a:pt x="6254495" y="2278648"/>
                </a:cubicBezTo>
                <a:cubicBezTo>
                  <a:pt x="6249821" y="2276312"/>
                  <a:pt x="6235803" y="2259957"/>
                  <a:pt x="6235803" y="2262293"/>
                </a:cubicBezTo>
                <a:close/>
                <a:moveTo>
                  <a:pt x="6238140" y="2280985"/>
                </a:moveTo>
                <a:cubicBezTo>
                  <a:pt x="6240476" y="2280985"/>
                  <a:pt x="6242813" y="2276312"/>
                  <a:pt x="6242813" y="2273975"/>
                </a:cubicBezTo>
                <a:cubicBezTo>
                  <a:pt x="6242813" y="2271639"/>
                  <a:pt x="6238140" y="2278648"/>
                  <a:pt x="6238140" y="2280985"/>
                </a:cubicBezTo>
                <a:close/>
                <a:moveTo>
                  <a:pt x="6249821" y="2313694"/>
                </a:moveTo>
                <a:cubicBezTo>
                  <a:pt x="6249821" y="2313694"/>
                  <a:pt x="6249821" y="2311358"/>
                  <a:pt x="6249821" y="2313694"/>
                </a:cubicBezTo>
                <a:lnTo>
                  <a:pt x="6249821" y="2313694"/>
                </a:lnTo>
                <a:close/>
                <a:moveTo>
                  <a:pt x="6249821" y="2313694"/>
                </a:moveTo>
                <a:cubicBezTo>
                  <a:pt x="6252158" y="2306685"/>
                  <a:pt x="6233467" y="2283321"/>
                  <a:pt x="6228794" y="2290330"/>
                </a:cubicBezTo>
                <a:cubicBezTo>
                  <a:pt x="6221785" y="2299676"/>
                  <a:pt x="6247485" y="2320703"/>
                  <a:pt x="6249821" y="2313694"/>
                </a:cubicBezTo>
                <a:close/>
                <a:moveTo>
                  <a:pt x="6322249" y="2220239"/>
                </a:moveTo>
                <a:cubicBezTo>
                  <a:pt x="6324586" y="2220239"/>
                  <a:pt x="6324586" y="2217902"/>
                  <a:pt x="6324586" y="2215566"/>
                </a:cubicBezTo>
                <a:cubicBezTo>
                  <a:pt x="6322249" y="2210893"/>
                  <a:pt x="6322249" y="2217902"/>
                  <a:pt x="6322249" y="2220239"/>
                </a:cubicBezTo>
                <a:close/>
                <a:moveTo>
                  <a:pt x="6329258" y="2210893"/>
                </a:moveTo>
                <a:cubicBezTo>
                  <a:pt x="6326922" y="2210893"/>
                  <a:pt x="6324586" y="2217902"/>
                  <a:pt x="6324586" y="2217902"/>
                </a:cubicBezTo>
                <a:cubicBezTo>
                  <a:pt x="6331595" y="2220239"/>
                  <a:pt x="6333931" y="2210893"/>
                  <a:pt x="6329258" y="2210893"/>
                </a:cubicBezTo>
                <a:close/>
                <a:moveTo>
                  <a:pt x="6280194" y="2278648"/>
                </a:moveTo>
                <a:cubicBezTo>
                  <a:pt x="6282531" y="2283321"/>
                  <a:pt x="6287204" y="2278648"/>
                  <a:pt x="6287204" y="2278648"/>
                </a:cubicBezTo>
                <a:cubicBezTo>
                  <a:pt x="6284867" y="2273975"/>
                  <a:pt x="6280194" y="2273975"/>
                  <a:pt x="6280194" y="2278648"/>
                </a:cubicBezTo>
                <a:close/>
                <a:moveTo>
                  <a:pt x="6282531" y="2285657"/>
                </a:moveTo>
                <a:cubicBezTo>
                  <a:pt x="6282531" y="2285657"/>
                  <a:pt x="6284867" y="2283321"/>
                  <a:pt x="6284867" y="2280985"/>
                </a:cubicBezTo>
                <a:cubicBezTo>
                  <a:pt x="6280194" y="2280985"/>
                  <a:pt x="6277858" y="2283321"/>
                  <a:pt x="6282531" y="2285657"/>
                </a:cubicBezTo>
                <a:close/>
                <a:moveTo>
                  <a:pt x="6284867" y="2283321"/>
                </a:moveTo>
                <a:cubicBezTo>
                  <a:pt x="6284867" y="2283321"/>
                  <a:pt x="6291876" y="2299676"/>
                  <a:pt x="6291876" y="2295003"/>
                </a:cubicBezTo>
                <a:cubicBezTo>
                  <a:pt x="6291876" y="2283321"/>
                  <a:pt x="6291876" y="2280985"/>
                  <a:pt x="6284867" y="2283321"/>
                </a:cubicBezTo>
                <a:close/>
                <a:moveTo>
                  <a:pt x="6296549" y="2276312"/>
                </a:moveTo>
                <a:cubicBezTo>
                  <a:pt x="6296549" y="2276312"/>
                  <a:pt x="6298886" y="2273975"/>
                  <a:pt x="6296549" y="2273975"/>
                </a:cubicBezTo>
                <a:cubicBezTo>
                  <a:pt x="6294213" y="2271639"/>
                  <a:pt x="6294213" y="2273975"/>
                  <a:pt x="6296549" y="2276312"/>
                </a:cubicBezTo>
                <a:close/>
                <a:moveTo>
                  <a:pt x="6296549" y="2271639"/>
                </a:moveTo>
                <a:cubicBezTo>
                  <a:pt x="6294213" y="2271639"/>
                  <a:pt x="6296549" y="2271639"/>
                  <a:pt x="6296549" y="2271639"/>
                </a:cubicBezTo>
                <a:lnTo>
                  <a:pt x="6296549" y="2271639"/>
                </a:lnTo>
                <a:close/>
                <a:moveTo>
                  <a:pt x="6275522" y="2295003"/>
                </a:moveTo>
                <a:cubicBezTo>
                  <a:pt x="6263840" y="2290330"/>
                  <a:pt x="6280194" y="2306685"/>
                  <a:pt x="6282531" y="2309021"/>
                </a:cubicBezTo>
                <a:cubicBezTo>
                  <a:pt x="6287204" y="2311358"/>
                  <a:pt x="6287204" y="2297339"/>
                  <a:pt x="6275522" y="2295003"/>
                </a:cubicBezTo>
                <a:close/>
                <a:moveTo>
                  <a:pt x="6303558" y="2269303"/>
                </a:moveTo>
                <a:cubicBezTo>
                  <a:pt x="6303558" y="2264630"/>
                  <a:pt x="6303558" y="2264630"/>
                  <a:pt x="6301222" y="2266966"/>
                </a:cubicBezTo>
                <a:cubicBezTo>
                  <a:pt x="6298886" y="2271639"/>
                  <a:pt x="6301222" y="2273975"/>
                  <a:pt x="6303558" y="2269303"/>
                </a:cubicBezTo>
                <a:cubicBezTo>
                  <a:pt x="6303558" y="2269303"/>
                  <a:pt x="6301222" y="2269303"/>
                  <a:pt x="6303558" y="2269303"/>
                </a:cubicBezTo>
                <a:close/>
                <a:moveTo>
                  <a:pt x="6319913" y="2276312"/>
                </a:moveTo>
                <a:cubicBezTo>
                  <a:pt x="6317576" y="2276312"/>
                  <a:pt x="6312904" y="2276312"/>
                  <a:pt x="6310568" y="2273975"/>
                </a:cubicBezTo>
                <a:cubicBezTo>
                  <a:pt x="6312904" y="2273975"/>
                  <a:pt x="6333931" y="2264630"/>
                  <a:pt x="6329258" y="2262293"/>
                </a:cubicBezTo>
                <a:cubicBezTo>
                  <a:pt x="6308231" y="2248275"/>
                  <a:pt x="6284867" y="2295003"/>
                  <a:pt x="6301222" y="2304348"/>
                </a:cubicBezTo>
                <a:cubicBezTo>
                  <a:pt x="6294213" y="2273975"/>
                  <a:pt x="6312904" y="2290330"/>
                  <a:pt x="6322249" y="2299676"/>
                </a:cubicBezTo>
                <a:cubicBezTo>
                  <a:pt x="6322249" y="2295003"/>
                  <a:pt x="6319913" y="2287994"/>
                  <a:pt x="6317576" y="2283321"/>
                </a:cubicBezTo>
                <a:cubicBezTo>
                  <a:pt x="6317576" y="2287994"/>
                  <a:pt x="6336268" y="2280985"/>
                  <a:pt x="6336268" y="2280985"/>
                </a:cubicBezTo>
                <a:cubicBezTo>
                  <a:pt x="6336268" y="2283321"/>
                  <a:pt x="6312904" y="2266966"/>
                  <a:pt x="6319913" y="2276312"/>
                </a:cubicBezTo>
                <a:cubicBezTo>
                  <a:pt x="6319913" y="2276312"/>
                  <a:pt x="6319913" y="2276312"/>
                  <a:pt x="6319913" y="2276312"/>
                </a:cubicBezTo>
                <a:close/>
                <a:moveTo>
                  <a:pt x="6277858" y="2292667"/>
                </a:moveTo>
                <a:cubicBezTo>
                  <a:pt x="6280194" y="2295003"/>
                  <a:pt x="6282531" y="2297339"/>
                  <a:pt x="6284867" y="2297339"/>
                </a:cubicBezTo>
                <a:cubicBezTo>
                  <a:pt x="6282531" y="2292667"/>
                  <a:pt x="6280194" y="2292667"/>
                  <a:pt x="6277858" y="2292667"/>
                </a:cubicBezTo>
                <a:close/>
                <a:moveTo>
                  <a:pt x="6256830" y="2320703"/>
                </a:moveTo>
                <a:cubicBezTo>
                  <a:pt x="6256830" y="2320703"/>
                  <a:pt x="6256830" y="2318367"/>
                  <a:pt x="6256830" y="2318367"/>
                </a:cubicBezTo>
                <a:cubicBezTo>
                  <a:pt x="6254495" y="2316030"/>
                  <a:pt x="6254495" y="2318367"/>
                  <a:pt x="6256830" y="2320703"/>
                </a:cubicBezTo>
                <a:close/>
                <a:moveTo>
                  <a:pt x="6259167" y="2318367"/>
                </a:moveTo>
                <a:cubicBezTo>
                  <a:pt x="6254495" y="2318367"/>
                  <a:pt x="6261503" y="2325376"/>
                  <a:pt x="6259167" y="2318367"/>
                </a:cubicBezTo>
                <a:cubicBezTo>
                  <a:pt x="6259167" y="2318367"/>
                  <a:pt x="6261503" y="2318367"/>
                  <a:pt x="6259167" y="2318367"/>
                </a:cubicBezTo>
                <a:close/>
                <a:moveTo>
                  <a:pt x="6268512" y="2318367"/>
                </a:moveTo>
                <a:cubicBezTo>
                  <a:pt x="6254495" y="2316030"/>
                  <a:pt x="6266176" y="2323040"/>
                  <a:pt x="6268512" y="2318367"/>
                </a:cubicBezTo>
                <a:cubicBezTo>
                  <a:pt x="6266176" y="2318367"/>
                  <a:pt x="6268512" y="2320703"/>
                  <a:pt x="6268512" y="2318367"/>
                </a:cubicBezTo>
                <a:close/>
                <a:moveTo>
                  <a:pt x="6266176" y="2320703"/>
                </a:moveTo>
                <a:cubicBezTo>
                  <a:pt x="6266176" y="2320703"/>
                  <a:pt x="6266176" y="2320703"/>
                  <a:pt x="6266176" y="2320703"/>
                </a:cubicBezTo>
                <a:cubicBezTo>
                  <a:pt x="6266176" y="2320703"/>
                  <a:pt x="6266176" y="2320703"/>
                  <a:pt x="6266176" y="2320703"/>
                </a:cubicBezTo>
                <a:close/>
                <a:moveTo>
                  <a:pt x="6266176" y="2320703"/>
                </a:moveTo>
                <a:cubicBezTo>
                  <a:pt x="6266176" y="2320703"/>
                  <a:pt x="6266176" y="2320703"/>
                  <a:pt x="6266176" y="2320703"/>
                </a:cubicBezTo>
                <a:lnTo>
                  <a:pt x="6266176" y="2320703"/>
                </a:lnTo>
                <a:close/>
                <a:moveTo>
                  <a:pt x="6308231" y="2374440"/>
                </a:moveTo>
                <a:cubicBezTo>
                  <a:pt x="6308231" y="2360422"/>
                  <a:pt x="6261503" y="2309021"/>
                  <a:pt x="6259167" y="2325376"/>
                </a:cubicBezTo>
                <a:cubicBezTo>
                  <a:pt x="6261503" y="2327712"/>
                  <a:pt x="6263840" y="2323040"/>
                  <a:pt x="6268512" y="2325376"/>
                </a:cubicBezTo>
                <a:cubicBezTo>
                  <a:pt x="6270849" y="2325376"/>
                  <a:pt x="6301222" y="2379113"/>
                  <a:pt x="6305894" y="2379113"/>
                </a:cubicBezTo>
                <a:cubicBezTo>
                  <a:pt x="6310568" y="2381449"/>
                  <a:pt x="6305894" y="2376776"/>
                  <a:pt x="6308231" y="2374440"/>
                </a:cubicBezTo>
                <a:close/>
                <a:moveTo>
                  <a:pt x="6308231" y="2374440"/>
                </a:moveTo>
                <a:lnTo>
                  <a:pt x="6308231" y="2374440"/>
                </a:lnTo>
                <a:cubicBezTo>
                  <a:pt x="6308231" y="2374440"/>
                  <a:pt x="6308231" y="2376776"/>
                  <a:pt x="6308231" y="2374440"/>
                </a:cubicBezTo>
                <a:close/>
                <a:moveTo>
                  <a:pt x="6266176" y="2332385"/>
                </a:moveTo>
                <a:cubicBezTo>
                  <a:pt x="6263840" y="2327712"/>
                  <a:pt x="6259167" y="2327712"/>
                  <a:pt x="6254495" y="2327712"/>
                </a:cubicBezTo>
                <a:cubicBezTo>
                  <a:pt x="6254495" y="2330049"/>
                  <a:pt x="6263840" y="2334722"/>
                  <a:pt x="6266176" y="2332385"/>
                </a:cubicBezTo>
                <a:cubicBezTo>
                  <a:pt x="6261503" y="2330049"/>
                  <a:pt x="6266176" y="2334722"/>
                  <a:pt x="6266176" y="2332385"/>
                </a:cubicBezTo>
                <a:close/>
                <a:moveTo>
                  <a:pt x="6261503" y="2332385"/>
                </a:moveTo>
                <a:cubicBezTo>
                  <a:pt x="6259167" y="2332385"/>
                  <a:pt x="6261503" y="2332385"/>
                  <a:pt x="6261503" y="2332385"/>
                </a:cubicBezTo>
                <a:lnTo>
                  <a:pt x="6261503" y="2332385"/>
                </a:lnTo>
                <a:close/>
                <a:moveTo>
                  <a:pt x="6331595" y="2262293"/>
                </a:moveTo>
                <a:cubicBezTo>
                  <a:pt x="6333931" y="2264630"/>
                  <a:pt x="6336268" y="2259957"/>
                  <a:pt x="6331595" y="2262293"/>
                </a:cubicBezTo>
                <a:cubicBezTo>
                  <a:pt x="6331595" y="2262293"/>
                  <a:pt x="6331595" y="2262293"/>
                  <a:pt x="6331595" y="2262293"/>
                </a:cubicBezTo>
                <a:close/>
                <a:moveTo>
                  <a:pt x="6343277" y="2266966"/>
                </a:moveTo>
                <a:cubicBezTo>
                  <a:pt x="6336268" y="2264630"/>
                  <a:pt x="6329258" y="2262293"/>
                  <a:pt x="6329258" y="2269303"/>
                </a:cubicBezTo>
                <a:cubicBezTo>
                  <a:pt x="6338604" y="2276312"/>
                  <a:pt x="6345613" y="2273975"/>
                  <a:pt x="6343277" y="2266966"/>
                </a:cubicBezTo>
                <a:close/>
                <a:moveTo>
                  <a:pt x="6268512" y="2337058"/>
                </a:moveTo>
                <a:cubicBezTo>
                  <a:pt x="6266176" y="2334722"/>
                  <a:pt x="6268512" y="2337058"/>
                  <a:pt x="6268512" y="2337058"/>
                </a:cubicBezTo>
                <a:cubicBezTo>
                  <a:pt x="6266176" y="2334722"/>
                  <a:pt x="6270849" y="2334722"/>
                  <a:pt x="6268512" y="2337058"/>
                </a:cubicBezTo>
                <a:close/>
                <a:moveTo>
                  <a:pt x="6326922" y="2318367"/>
                </a:moveTo>
                <a:cubicBezTo>
                  <a:pt x="6329258" y="2318367"/>
                  <a:pt x="6326922" y="2313694"/>
                  <a:pt x="6324586" y="2311358"/>
                </a:cubicBezTo>
                <a:cubicBezTo>
                  <a:pt x="6324586" y="2311358"/>
                  <a:pt x="6326922" y="2316030"/>
                  <a:pt x="6326922" y="2318367"/>
                </a:cubicBezTo>
                <a:close/>
                <a:moveTo>
                  <a:pt x="6324586" y="2351076"/>
                </a:moveTo>
                <a:cubicBezTo>
                  <a:pt x="6322249" y="2346403"/>
                  <a:pt x="6317576" y="2341731"/>
                  <a:pt x="6312904" y="2339394"/>
                </a:cubicBezTo>
                <a:cubicBezTo>
                  <a:pt x="6308231" y="2344067"/>
                  <a:pt x="6322249" y="2362758"/>
                  <a:pt x="6324586" y="2351076"/>
                </a:cubicBezTo>
                <a:close/>
                <a:moveTo>
                  <a:pt x="6324586" y="2351076"/>
                </a:moveTo>
                <a:cubicBezTo>
                  <a:pt x="6324586" y="2351076"/>
                  <a:pt x="6324586" y="2351076"/>
                  <a:pt x="6324586" y="2351076"/>
                </a:cubicBezTo>
                <a:cubicBezTo>
                  <a:pt x="6324586" y="2351076"/>
                  <a:pt x="6324586" y="2351076"/>
                  <a:pt x="6324586" y="2351076"/>
                </a:cubicBezTo>
                <a:close/>
                <a:moveTo>
                  <a:pt x="6324586" y="2351076"/>
                </a:moveTo>
                <a:cubicBezTo>
                  <a:pt x="6324586" y="2351076"/>
                  <a:pt x="6324586" y="2351076"/>
                  <a:pt x="6324586" y="2351076"/>
                </a:cubicBezTo>
                <a:cubicBezTo>
                  <a:pt x="6324586" y="2351076"/>
                  <a:pt x="6324586" y="2351076"/>
                  <a:pt x="6324586" y="2351076"/>
                </a:cubicBezTo>
                <a:close/>
                <a:moveTo>
                  <a:pt x="6322249" y="2334722"/>
                </a:moveTo>
                <a:cubicBezTo>
                  <a:pt x="6310568" y="2327712"/>
                  <a:pt x="6322249" y="2339394"/>
                  <a:pt x="6322249" y="2334722"/>
                </a:cubicBezTo>
                <a:cubicBezTo>
                  <a:pt x="6319913" y="2332385"/>
                  <a:pt x="6322249" y="2334722"/>
                  <a:pt x="6322249" y="2334722"/>
                </a:cubicBezTo>
                <a:close/>
                <a:moveTo>
                  <a:pt x="6338604" y="2327712"/>
                </a:moveTo>
                <a:cubicBezTo>
                  <a:pt x="6338604" y="2327712"/>
                  <a:pt x="6340940" y="2327712"/>
                  <a:pt x="6338604" y="2327712"/>
                </a:cubicBezTo>
                <a:cubicBezTo>
                  <a:pt x="6338604" y="2323040"/>
                  <a:pt x="6338604" y="2327712"/>
                  <a:pt x="6338604" y="2327712"/>
                </a:cubicBezTo>
                <a:close/>
                <a:moveTo>
                  <a:pt x="6340940" y="2327712"/>
                </a:moveTo>
                <a:cubicBezTo>
                  <a:pt x="6340940" y="2327712"/>
                  <a:pt x="6340940" y="2325376"/>
                  <a:pt x="6340940" y="2327712"/>
                </a:cubicBezTo>
                <a:lnTo>
                  <a:pt x="6340940" y="2327712"/>
                </a:lnTo>
                <a:close/>
                <a:moveTo>
                  <a:pt x="6345613" y="2339394"/>
                </a:moveTo>
                <a:cubicBezTo>
                  <a:pt x="6345613" y="2339394"/>
                  <a:pt x="6343277" y="2339394"/>
                  <a:pt x="6345613" y="2339394"/>
                </a:cubicBezTo>
                <a:cubicBezTo>
                  <a:pt x="6343277" y="2339394"/>
                  <a:pt x="6345613" y="2339394"/>
                  <a:pt x="6345613" y="2339394"/>
                </a:cubicBezTo>
                <a:close/>
                <a:moveTo>
                  <a:pt x="6347950" y="2341731"/>
                </a:moveTo>
                <a:cubicBezTo>
                  <a:pt x="6350286" y="2341731"/>
                  <a:pt x="6336268" y="2337058"/>
                  <a:pt x="6338604" y="2337058"/>
                </a:cubicBezTo>
                <a:cubicBezTo>
                  <a:pt x="6343277" y="2339394"/>
                  <a:pt x="6343277" y="2337058"/>
                  <a:pt x="6338604" y="2327712"/>
                </a:cubicBezTo>
                <a:cubicBezTo>
                  <a:pt x="6338604" y="2327712"/>
                  <a:pt x="6364304" y="2348740"/>
                  <a:pt x="6357295" y="2348740"/>
                </a:cubicBezTo>
                <a:cubicBezTo>
                  <a:pt x="6352622" y="2348740"/>
                  <a:pt x="6350286" y="2346403"/>
                  <a:pt x="6347950" y="2341731"/>
                </a:cubicBezTo>
                <a:close/>
                <a:moveTo>
                  <a:pt x="6343277" y="2341731"/>
                </a:moveTo>
                <a:cubicBezTo>
                  <a:pt x="6345613" y="2339394"/>
                  <a:pt x="6343277" y="2337058"/>
                  <a:pt x="6343277" y="2341731"/>
                </a:cubicBezTo>
                <a:cubicBezTo>
                  <a:pt x="6343277" y="2339394"/>
                  <a:pt x="6343277" y="2339394"/>
                  <a:pt x="6343277" y="2341731"/>
                </a:cubicBezTo>
                <a:close/>
                <a:moveTo>
                  <a:pt x="6347950" y="2341731"/>
                </a:moveTo>
                <a:lnTo>
                  <a:pt x="6347950" y="2341731"/>
                </a:lnTo>
                <a:lnTo>
                  <a:pt x="6347950" y="2341731"/>
                </a:lnTo>
                <a:close/>
                <a:moveTo>
                  <a:pt x="6310568" y="2395467"/>
                </a:moveTo>
                <a:cubicBezTo>
                  <a:pt x="6310568" y="2393131"/>
                  <a:pt x="6308231" y="2390795"/>
                  <a:pt x="6308231" y="2390795"/>
                </a:cubicBezTo>
                <a:cubicBezTo>
                  <a:pt x="6308231" y="2393131"/>
                  <a:pt x="6308231" y="2393131"/>
                  <a:pt x="6310568" y="2395467"/>
                </a:cubicBezTo>
                <a:close/>
                <a:moveTo>
                  <a:pt x="6310568" y="2395467"/>
                </a:moveTo>
                <a:cubicBezTo>
                  <a:pt x="6310568" y="2395467"/>
                  <a:pt x="6310568" y="2393131"/>
                  <a:pt x="6310568" y="2393131"/>
                </a:cubicBezTo>
                <a:cubicBezTo>
                  <a:pt x="6310568" y="2388458"/>
                  <a:pt x="6310568" y="2393131"/>
                  <a:pt x="6310568" y="2395467"/>
                </a:cubicBezTo>
                <a:close/>
                <a:moveTo>
                  <a:pt x="6343277" y="2432850"/>
                </a:moveTo>
                <a:cubicBezTo>
                  <a:pt x="6345613" y="2439859"/>
                  <a:pt x="6347950" y="2425840"/>
                  <a:pt x="6343277" y="2432850"/>
                </a:cubicBezTo>
                <a:cubicBezTo>
                  <a:pt x="6343277" y="2435186"/>
                  <a:pt x="6340940" y="2432850"/>
                  <a:pt x="6343277" y="2432850"/>
                </a:cubicBezTo>
                <a:close/>
                <a:moveTo>
                  <a:pt x="6121320" y="2339394"/>
                </a:moveTo>
                <a:cubicBezTo>
                  <a:pt x="6130666" y="2341731"/>
                  <a:pt x="6186739" y="2362758"/>
                  <a:pt x="6186739" y="2365094"/>
                </a:cubicBezTo>
                <a:cubicBezTo>
                  <a:pt x="6189075" y="2339394"/>
                  <a:pt x="6109639" y="2316030"/>
                  <a:pt x="6095620" y="2323040"/>
                </a:cubicBezTo>
                <a:cubicBezTo>
                  <a:pt x="6104966" y="2330049"/>
                  <a:pt x="6109639" y="2337058"/>
                  <a:pt x="6121320" y="2339394"/>
                </a:cubicBezTo>
                <a:cubicBezTo>
                  <a:pt x="6123657" y="2339394"/>
                  <a:pt x="6116647" y="2339394"/>
                  <a:pt x="6121320" y="2339394"/>
                </a:cubicBezTo>
                <a:close/>
                <a:moveTo>
                  <a:pt x="6044220" y="2229584"/>
                </a:moveTo>
                <a:cubicBezTo>
                  <a:pt x="6048892" y="2231921"/>
                  <a:pt x="6046556" y="2229584"/>
                  <a:pt x="6046556" y="2229584"/>
                </a:cubicBezTo>
                <a:cubicBezTo>
                  <a:pt x="6046556" y="2227248"/>
                  <a:pt x="6044220" y="2229584"/>
                  <a:pt x="6044220" y="2229584"/>
                </a:cubicBezTo>
                <a:close/>
                <a:moveTo>
                  <a:pt x="5815254" y="2007628"/>
                </a:moveTo>
                <a:cubicBezTo>
                  <a:pt x="5812918" y="2002955"/>
                  <a:pt x="5810582" y="2007628"/>
                  <a:pt x="5815254" y="2007628"/>
                </a:cubicBezTo>
                <a:cubicBezTo>
                  <a:pt x="5815254" y="2007628"/>
                  <a:pt x="5812918" y="2007628"/>
                  <a:pt x="5815254" y="2007628"/>
                </a:cubicBezTo>
                <a:close/>
                <a:moveTo>
                  <a:pt x="5946092" y="2119774"/>
                </a:moveTo>
                <a:cubicBezTo>
                  <a:pt x="5946092" y="2119774"/>
                  <a:pt x="5946092" y="2119774"/>
                  <a:pt x="5946092" y="2119774"/>
                </a:cubicBezTo>
                <a:cubicBezTo>
                  <a:pt x="5946092" y="2119774"/>
                  <a:pt x="5946092" y="2119774"/>
                  <a:pt x="5946092" y="2119774"/>
                </a:cubicBezTo>
                <a:close/>
                <a:moveTo>
                  <a:pt x="5871328" y="2073046"/>
                </a:moveTo>
                <a:cubicBezTo>
                  <a:pt x="5861982" y="2059028"/>
                  <a:pt x="5826936" y="2028655"/>
                  <a:pt x="5810582" y="2007628"/>
                </a:cubicBezTo>
                <a:cubicBezTo>
                  <a:pt x="5810582" y="2007628"/>
                  <a:pt x="5859646" y="2016973"/>
                  <a:pt x="5854973" y="2021646"/>
                </a:cubicBezTo>
                <a:cubicBezTo>
                  <a:pt x="5871328" y="2038001"/>
                  <a:pt x="5876000" y="2059028"/>
                  <a:pt x="5892355" y="2073046"/>
                </a:cubicBezTo>
                <a:cubicBezTo>
                  <a:pt x="5904037" y="2082392"/>
                  <a:pt x="5927401" y="2084728"/>
                  <a:pt x="5932073" y="2101083"/>
                </a:cubicBezTo>
                <a:cubicBezTo>
                  <a:pt x="5934410" y="2117438"/>
                  <a:pt x="5974128" y="2124447"/>
                  <a:pt x="5971792" y="2140802"/>
                </a:cubicBezTo>
                <a:cubicBezTo>
                  <a:pt x="5962446" y="2138465"/>
                  <a:pt x="5950765" y="2131456"/>
                  <a:pt x="5946092" y="2122110"/>
                </a:cubicBezTo>
                <a:cubicBezTo>
                  <a:pt x="5946092" y="2124447"/>
                  <a:pt x="5946092" y="2126783"/>
                  <a:pt x="5943755" y="2126783"/>
                </a:cubicBezTo>
                <a:cubicBezTo>
                  <a:pt x="5943755" y="2133792"/>
                  <a:pt x="5990483" y="2173511"/>
                  <a:pt x="5985811" y="2178184"/>
                </a:cubicBezTo>
                <a:cubicBezTo>
                  <a:pt x="5985811" y="2178184"/>
                  <a:pt x="5969456" y="2175847"/>
                  <a:pt x="5969456" y="2173511"/>
                </a:cubicBezTo>
                <a:cubicBezTo>
                  <a:pt x="5969456" y="2173511"/>
                  <a:pt x="5964783" y="2157156"/>
                  <a:pt x="5964783" y="2157156"/>
                </a:cubicBezTo>
                <a:cubicBezTo>
                  <a:pt x="5962446" y="2159493"/>
                  <a:pt x="5962446" y="2164165"/>
                  <a:pt x="5962446" y="2166502"/>
                </a:cubicBezTo>
                <a:cubicBezTo>
                  <a:pt x="5957774" y="2171175"/>
                  <a:pt x="5878337" y="2080056"/>
                  <a:pt x="5871328" y="2073046"/>
                </a:cubicBezTo>
                <a:cubicBezTo>
                  <a:pt x="5871328" y="2073046"/>
                  <a:pt x="5873664" y="2075383"/>
                  <a:pt x="5871328" y="2073046"/>
                </a:cubicBezTo>
                <a:close/>
                <a:moveTo>
                  <a:pt x="5946092" y="2119774"/>
                </a:moveTo>
                <a:cubicBezTo>
                  <a:pt x="5946092" y="2119774"/>
                  <a:pt x="5946092" y="2119774"/>
                  <a:pt x="5946092" y="2119774"/>
                </a:cubicBezTo>
                <a:cubicBezTo>
                  <a:pt x="5946092" y="2119774"/>
                  <a:pt x="5946092" y="2124447"/>
                  <a:pt x="5946092" y="2119774"/>
                </a:cubicBezTo>
                <a:close/>
                <a:moveTo>
                  <a:pt x="5873664" y="2075383"/>
                </a:moveTo>
                <a:cubicBezTo>
                  <a:pt x="5871328" y="2073046"/>
                  <a:pt x="5871328" y="2073046"/>
                  <a:pt x="5873664" y="2075383"/>
                </a:cubicBezTo>
                <a:cubicBezTo>
                  <a:pt x="5871328" y="2073046"/>
                  <a:pt x="5871328" y="2075383"/>
                  <a:pt x="5873664" y="2075383"/>
                </a:cubicBezTo>
                <a:close/>
                <a:moveTo>
                  <a:pt x="5962446" y="2103420"/>
                </a:moveTo>
                <a:cubicBezTo>
                  <a:pt x="5962446" y="2103420"/>
                  <a:pt x="5962446" y="2103420"/>
                  <a:pt x="5962446" y="2103420"/>
                </a:cubicBezTo>
                <a:lnTo>
                  <a:pt x="5962446" y="2103420"/>
                </a:lnTo>
                <a:close/>
                <a:moveTo>
                  <a:pt x="5962446" y="2103420"/>
                </a:moveTo>
                <a:lnTo>
                  <a:pt x="5962446" y="2103420"/>
                </a:lnTo>
                <a:lnTo>
                  <a:pt x="5962446" y="2103420"/>
                </a:lnTo>
                <a:close/>
                <a:moveTo>
                  <a:pt x="5962446" y="2103420"/>
                </a:moveTo>
                <a:cubicBezTo>
                  <a:pt x="5957774" y="2101083"/>
                  <a:pt x="5957774" y="2108092"/>
                  <a:pt x="5962446" y="2103420"/>
                </a:cubicBezTo>
                <a:lnTo>
                  <a:pt x="5962446" y="2103420"/>
                </a:lnTo>
                <a:close/>
                <a:moveTo>
                  <a:pt x="5976465" y="2143138"/>
                </a:moveTo>
                <a:cubicBezTo>
                  <a:pt x="5974128" y="2145474"/>
                  <a:pt x="5978801" y="2150147"/>
                  <a:pt x="5976465" y="2143138"/>
                </a:cubicBezTo>
                <a:cubicBezTo>
                  <a:pt x="5974128" y="2145474"/>
                  <a:pt x="5976465" y="2143138"/>
                  <a:pt x="5976465" y="2143138"/>
                </a:cubicBezTo>
                <a:close/>
                <a:moveTo>
                  <a:pt x="5983474" y="2150147"/>
                </a:moveTo>
                <a:cubicBezTo>
                  <a:pt x="5974128" y="2140802"/>
                  <a:pt x="5978801" y="2150147"/>
                  <a:pt x="5983474" y="2150147"/>
                </a:cubicBezTo>
                <a:cubicBezTo>
                  <a:pt x="5981138" y="2147811"/>
                  <a:pt x="5981138" y="2150147"/>
                  <a:pt x="5983474" y="2150147"/>
                </a:cubicBezTo>
                <a:close/>
                <a:moveTo>
                  <a:pt x="5992819" y="2157156"/>
                </a:moveTo>
                <a:cubicBezTo>
                  <a:pt x="5995156" y="2159493"/>
                  <a:pt x="5997493" y="2159493"/>
                  <a:pt x="5999828" y="2161829"/>
                </a:cubicBezTo>
                <a:cubicBezTo>
                  <a:pt x="6002165" y="2154820"/>
                  <a:pt x="5992819" y="2152484"/>
                  <a:pt x="5992819" y="2157156"/>
                </a:cubicBezTo>
                <a:cubicBezTo>
                  <a:pt x="5997493" y="2159493"/>
                  <a:pt x="5992819" y="2154820"/>
                  <a:pt x="5992819" y="2157156"/>
                </a:cubicBezTo>
                <a:close/>
                <a:moveTo>
                  <a:pt x="5976465" y="2180520"/>
                </a:moveTo>
                <a:cubicBezTo>
                  <a:pt x="5978801" y="2187529"/>
                  <a:pt x="5981138" y="2180520"/>
                  <a:pt x="5976465" y="2180520"/>
                </a:cubicBezTo>
                <a:cubicBezTo>
                  <a:pt x="5976465" y="2180520"/>
                  <a:pt x="5976465" y="2180520"/>
                  <a:pt x="5976465" y="2180520"/>
                </a:cubicBezTo>
                <a:close/>
                <a:moveTo>
                  <a:pt x="5992819" y="2199211"/>
                </a:moveTo>
                <a:cubicBezTo>
                  <a:pt x="5995156" y="2199211"/>
                  <a:pt x="5999828" y="2196875"/>
                  <a:pt x="6002165" y="2196875"/>
                </a:cubicBezTo>
                <a:cubicBezTo>
                  <a:pt x="6006838" y="2196875"/>
                  <a:pt x="5981138" y="2182857"/>
                  <a:pt x="5983474" y="2185193"/>
                </a:cubicBezTo>
                <a:cubicBezTo>
                  <a:pt x="5978801" y="2187529"/>
                  <a:pt x="5992819" y="2196875"/>
                  <a:pt x="5992819" y="2199211"/>
                </a:cubicBezTo>
                <a:cubicBezTo>
                  <a:pt x="5992819" y="2199211"/>
                  <a:pt x="5990483" y="2194539"/>
                  <a:pt x="5992819" y="2199211"/>
                </a:cubicBezTo>
                <a:close/>
                <a:moveTo>
                  <a:pt x="6027865" y="2227248"/>
                </a:moveTo>
                <a:cubicBezTo>
                  <a:pt x="6027865" y="2227248"/>
                  <a:pt x="6027865" y="2227248"/>
                  <a:pt x="6027865" y="2227248"/>
                </a:cubicBezTo>
                <a:lnTo>
                  <a:pt x="6027865" y="2227248"/>
                </a:lnTo>
                <a:close/>
                <a:moveTo>
                  <a:pt x="6027865" y="2227248"/>
                </a:moveTo>
                <a:cubicBezTo>
                  <a:pt x="6025529" y="2224911"/>
                  <a:pt x="5995156" y="2213229"/>
                  <a:pt x="5997493" y="2203884"/>
                </a:cubicBezTo>
                <a:cubicBezTo>
                  <a:pt x="5999828" y="2182857"/>
                  <a:pt x="6051229" y="2236593"/>
                  <a:pt x="6046556" y="2236593"/>
                </a:cubicBezTo>
                <a:cubicBezTo>
                  <a:pt x="6041884" y="2238930"/>
                  <a:pt x="6039547" y="2236593"/>
                  <a:pt x="6034874" y="2231921"/>
                </a:cubicBezTo>
                <a:cubicBezTo>
                  <a:pt x="6034874" y="2234257"/>
                  <a:pt x="6034874" y="2234257"/>
                  <a:pt x="6037211" y="2236593"/>
                </a:cubicBezTo>
                <a:cubicBezTo>
                  <a:pt x="6034874" y="2234257"/>
                  <a:pt x="6030202" y="2229584"/>
                  <a:pt x="6027865" y="2227248"/>
                </a:cubicBezTo>
                <a:cubicBezTo>
                  <a:pt x="6027865" y="2224911"/>
                  <a:pt x="6030202" y="2229584"/>
                  <a:pt x="6027865" y="2227248"/>
                </a:cubicBezTo>
                <a:close/>
                <a:moveTo>
                  <a:pt x="6027865" y="2222575"/>
                </a:moveTo>
                <a:cubicBezTo>
                  <a:pt x="6023192" y="2213229"/>
                  <a:pt x="6027865" y="2210893"/>
                  <a:pt x="6018520" y="2210893"/>
                </a:cubicBezTo>
                <a:cubicBezTo>
                  <a:pt x="6018520" y="2215566"/>
                  <a:pt x="6020856" y="2220239"/>
                  <a:pt x="6027865" y="2222575"/>
                </a:cubicBezTo>
                <a:cubicBezTo>
                  <a:pt x="6025529" y="2217902"/>
                  <a:pt x="6018520" y="2220239"/>
                  <a:pt x="6027865" y="2222575"/>
                </a:cubicBezTo>
                <a:close/>
                <a:moveTo>
                  <a:pt x="6032538" y="2252948"/>
                </a:moveTo>
                <a:cubicBezTo>
                  <a:pt x="6034874" y="2255284"/>
                  <a:pt x="6044220" y="2285657"/>
                  <a:pt x="6053566" y="2278648"/>
                </a:cubicBezTo>
                <a:cubicBezTo>
                  <a:pt x="6060574" y="2273975"/>
                  <a:pt x="6039547" y="2241266"/>
                  <a:pt x="6032538" y="2245939"/>
                </a:cubicBezTo>
                <a:cubicBezTo>
                  <a:pt x="6030202" y="2248275"/>
                  <a:pt x="6034874" y="2252948"/>
                  <a:pt x="6032538" y="2252948"/>
                </a:cubicBezTo>
                <a:cubicBezTo>
                  <a:pt x="6041884" y="2259957"/>
                  <a:pt x="6030202" y="2250612"/>
                  <a:pt x="6032538" y="2252948"/>
                </a:cubicBezTo>
                <a:close/>
                <a:moveTo>
                  <a:pt x="6053566" y="2241266"/>
                </a:moveTo>
                <a:cubicBezTo>
                  <a:pt x="6053566" y="2241266"/>
                  <a:pt x="6051229" y="2241266"/>
                  <a:pt x="6053566" y="2241266"/>
                </a:cubicBezTo>
                <a:lnTo>
                  <a:pt x="6053566" y="2241266"/>
                </a:lnTo>
                <a:close/>
                <a:moveTo>
                  <a:pt x="6051229" y="2238930"/>
                </a:moveTo>
                <a:cubicBezTo>
                  <a:pt x="6037211" y="2236593"/>
                  <a:pt x="6058238" y="2248275"/>
                  <a:pt x="6051229" y="2238930"/>
                </a:cubicBezTo>
                <a:cubicBezTo>
                  <a:pt x="6048892" y="2236593"/>
                  <a:pt x="6051229" y="2238930"/>
                  <a:pt x="6051229" y="2238930"/>
                </a:cubicBezTo>
                <a:close/>
                <a:moveTo>
                  <a:pt x="6048892" y="2245939"/>
                </a:moveTo>
                <a:cubicBezTo>
                  <a:pt x="6058238" y="2252948"/>
                  <a:pt x="6044220" y="2241266"/>
                  <a:pt x="6048892" y="2245939"/>
                </a:cubicBezTo>
                <a:cubicBezTo>
                  <a:pt x="6051229" y="2248275"/>
                  <a:pt x="6046556" y="2243603"/>
                  <a:pt x="6048892" y="2245939"/>
                </a:cubicBezTo>
                <a:close/>
                <a:moveTo>
                  <a:pt x="6093284" y="2283321"/>
                </a:moveTo>
                <a:lnTo>
                  <a:pt x="6093284" y="2283321"/>
                </a:lnTo>
                <a:cubicBezTo>
                  <a:pt x="6093284" y="2283321"/>
                  <a:pt x="6093284" y="2283321"/>
                  <a:pt x="6093284" y="2283321"/>
                </a:cubicBezTo>
                <a:close/>
                <a:moveTo>
                  <a:pt x="6093284" y="2283321"/>
                </a:moveTo>
                <a:cubicBezTo>
                  <a:pt x="6100293" y="2287994"/>
                  <a:pt x="6109639" y="2290330"/>
                  <a:pt x="6114312" y="2292667"/>
                </a:cubicBezTo>
                <a:cubicBezTo>
                  <a:pt x="6111975" y="2292667"/>
                  <a:pt x="6109639" y="2292667"/>
                  <a:pt x="6109639" y="2295003"/>
                </a:cubicBezTo>
                <a:cubicBezTo>
                  <a:pt x="6114312" y="2295003"/>
                  <a:pt x="6116647" y="2297339"/>
                  <a:pt x="6121320" y="2297339"/>
                </a:cubicBezTo>
                <a:cubicBezTo>
                  <a:pt x="6121320" y="2297339"/>
                  <a:pt x="6116647" y="2287994"/>
                  <a:pt x="6116647" y="2285657"/>
                </a:cubicBezTo>
                <a:cubicBezTo>
                  <a:pt x="6111975" y="2285657"/>
                  <a:pt x="6111975" y="2285657"/>
                  <a:pt x="6116647" y="2287994"/>
                </a:cubicBezTo>
                <a:cubicBezTo>
                  <a:pt x="6097957" y="2283321"/>
                  <a:pt x="6076929" y="2238930"/>
                  <a:pt x="6058238" y="2243603"/>
                </a:cubicBezTo>
                <a:cubicBezTo>
                  <a:pt x="6048892" y="2245939"/>
                  <a:pt x="6090948" y="2283321"/>
                  <a:pt x="6093284" y="2283321"/>
                </a:cubicBezTo>
                <a:close/>
                <a:moveTo>
                  <a:pt x="6093284" y="2231921"/>
                </a:moveTo>
                <a:cubicBezTo>
                  <a:pt x="6095620" y="2234257"/>
                  <a:pt x="6100293" y="2231921"/>
                  <a:pt x="6102630" y="2224911"/>
                </a:cubicBezTo>
                <a:cubicBezTo>
                  <a:pt x="6097957" y="2224911"/>
                  <a:pt x="6093284" y="2227248"/>
                  <a:pt x="6093284" y="2231921"/>
                </a:cubicBezTo>
                <a:cubicBezTo>
                  <a:pt x="6093284" y="2234257"/>
                  <a:pt x="6093284" y="2229584"/>
                  <a:pt x="6093284" y="2231921"/>
                </a:cubicBezTo>
                <a:close/>
                <a:moveTo>
                  <a:pt x="6088611" y="2243603"/>
                </a:moveTo>
                <a:cubicBezTo>
                  <a:pt x="6095620" y="2248275"/>
                  <a:pt x="6088611" y="2238930"/>
                  <a:pt x="6088611" y="2243603"/>
                </a:cubicBezTo>
                <a:cubicBezTo>
                  <a:pt x="6088611" y="2243603"/>
                  <a:pt x="6088611" y="2243603"/>
                  <a:pt x="6088611" y="2243603"/>
                </a:cubicBezTo>
                <a:close/>
                <a:moveTo>
                  <a:pt x="6090948" y="2250612"/>
                </a:moveTo>
                <a:cubicBezTo>
                  <a:pt x="6100293" y="2255284"/>
                  <a:pt x="6081602" y="2243603"/>
                  <a:pt x="6090948" y="2250612"/>
                </a:cubicBezTo>
                <a:cubicBezTo>
                  <a:pt x="6090948" y="2250612"/>
                  <a:pt x="6088611" y="2248275"/>
                  <a:pt x="6090948" y="2250612"/>
                </a:cubicBezTo>
                <a:close/>
                <a:moveTo>
                  <a:pt x="6065247" y="2297339"/>
                </a:moveTo>
                <a:cubicBezTo>
                  <a:pt x="6062911" y="2295003"/>
                  <a:pt x="6060574" y="2295003"/>
                  <a:pt x="6058238" y="2292667"/>
                </a:cubicBezTo>
                <a:cubicBezTo>
                  <a:pt x="6060574" y="2295003"/>
                  <a:pt x="6062911" y="2297339"/>
                  <a:pt x="6067584" y="2299676"/>
                </a:cubicBezTo>
                <a:cubicBezTo>
                  <a:pt x="6069920" y="2299676"/>
                  <a:pt x="6069920" y="2299676"/>
                  <a:pt x="6065247" y="2297339"/>
                </a:cubicBezTo>
                <a:cubicBezTo>
                  <a:pt x="6062911" y="2297339"/>
                  <a:pt x="6072256" y="2299676"/>
                  <a:pt x="6065247" y="2297339"/>
                </a:cubicBezTo>
                <a:close/>
                <a:moveTo>
                  <a:pt x="6090948" y="2327712"/>
                </a:moveTo>
                <a:cubicBezTo>
                  <a:pt x="6095620" y="2318367"/>
                  <a:pt x="6076929" y="2316030"/>
                  <a:pt x="6076929" y="2320703"/>
                </a:cubicBezTo>
                <a:cubicBezTo>
                  <a:pt x="6081602" y="2323040"/>
                  <a:pt x="6086275" y="2325376"/>
                  <a:pt x="6090948" y="2327712"/>
                </a:cubicBezTo>
                <a:cubicBezTo>
                  <a:pt x="6090948" y="2325376"/>
                  <a:pt x="6086275" y="2323040"/>
                  <a:pt x="6090948" y="2327712"/>
                </a:cubicBezTo>
                <a:close/>
                <a:moveTo>
                  <a:pt x="6095620" y="2323040"/>
                </a:moveTo>
                <a:cubicBezTo>
                  <a:pt x="6097957" y="2323040"/>
                  <a:pt x="6093284" y="2316030"/>
                  <a:pt x="6095620" y="2323040"/>
                </a:cubicBezTo>
                <a:cubicBezTo>
                  <a:pt x="6095620" y="2323040"/>
                  <a:pt x="6095620" y="2323040"/>
                  <a:pt x="6095620" y="2323040"/>
                </a:cubicBezTo>
                <a:close/>
                <a:moveTo>
                  <a:pt x="6121320" y="2306685"/>
                </a:moveTo>
                <a:cubicBezTo>
                  <a:pt x="6125994" y="2304348"/>
                  <a:pt x="6128329" y="2304348"/>
                  <a:pt x="6130666" y="2309021"/>
                </a:cubicBezTo>
                <a:cubicBezTo>
                  <a:pt x="6130666" y="2309021"/>
                  <a:pt x="6121320" y="2299676"/>
                  <a:pt x="6121320" y="2299676"/>
                </a:cubicBezTo>
                <a:cubicBezTo>
                  <a:pt x="6123657" y="2304348"/>
                  <a:pt x="6121320" y="2304348"/>
                  <a:pt x="6116647" y="2299676"/>
                </a:cubicBezTo>
                <a:cubicBezTo>
                  <a:pt x="6116647" y="2302012"/>
                  <a:pt x="6118984" y="2304348"/>
                  <a:pt x="6121320" y="2306685"/>
                </a:cubicBezTo>
                <a:cubicBezTo>
                  <a:pt x="6121320" y="2304348"/>
                  <a:pt x="6118984" y="2304348"/>
                  <a:pt x="6121320" y="2306685"/>
                </a:cubicBezTo>
                <a:close/>
                <a:moveTo>
                  <a:pt x="6130666" y="2316030"/>
                </a:moveTo>
                <a:cubicBezTo>
                  <a:pt x="6135339" y="2318367"/>
                  <a:pt x="6137675" y="2316030"/>
                  <a:pt x="6137675" y="2313694"/>
                </a:cubicBezTo>
                <a:cubicBezTo>
                  <a:pt x="6125994" y="2306685"/>
                  <a:pt x="6130666" y="2311358"/>
                  <a:pt x="6130666" y="2316030"/>
                </a:cubicBezTo>
                <a:cubicBezTo>
                  <a:pt x="6133002" y="2316030"/>
                  <a:pt x="6130666" y="2313694"/>
                  <a:pt x="6130666" y="2316030"/>
                </a:cubicBezTo>
                <a:close/>
                <a:moveTo>
                  <a:pt x="6147021" y="2320703"/>
                </a:moveTo>
                <a:cubicBezTo>
                  <a:pt x="6140011" y="2313694"/>
                  <a:pt x="6142348" y="2316030"/>
                  <a:pt x="6135339" y="2316030"/>
                </a:cubicBezTo>
                <a:cubicBezTo>
                  <a:pt x="6137675" y="2320703"/>
                  <a:pt x="6156366" y="2332385"/>
                  <a:pt x="6147021" y="2320703"/>
                </a:cubicBezTo>
                <a:close/>
                <a:moveTo>
                  <a:pt x="6161039" y="2337058"/>
                </a:moveTo>
                <a:cubicBezTo>
                  <a:pt x="6158703" y="2334722"/>
                  <a:pt x="6156366" y="2334722"/>
                  <a:pt x="6156366" y="2334722"/>
                </a:cubicBezTo>
                <a:cubicBezTo>
                  <a:pt x="6156366" y="2337058"/>
                  <a:pt x="6161039" y="2337058"/>
                  <a:pt x="6161039" y="2337058"/>
                </a:cubicBezTo>
                <a:close/>
                <a:moveTo>
                  <a:pt x="6163375" y="2337058"/>
                </a:moveTo>
                <a:cubicBezTo>
                  <a:pt x="6168048" y="2339394"/>
                  <a:pt x="6182067" y="2348740"/>
                  <a:pt x="6186739" y="2353412"/>
                </a:cubicBezTo>
                <a:cubicBezTo>
                  <a:pt x="6186739" y="2346403"/>
                  <a:pt x="6170385" y="2332385"/>
                  <a:pt x="6163375" y="2337058"/>
                </a:cubicBezTo>
                <a:cubicBezTo>
                  <a:pt x="6170385" y="2339394"/>
                  <a:pt x="6165712" y="2334722"/>
                  <a:pt x="6163375" y="2337058"/>
                </a:cubicBezTo>
                <a:close/>
                <a:moveTo>
                  <a:pt x="6196085" y="2360422"/>
                </a:moveTo>
                <a:cubicBezTo>
                  <a:pt x="6200757" y="2362758"/>
                  <a:pt x="6200757" y="2360422"/>
                  <a:pt x="6200757" y="2358085"/>
                </a:cubicBezTo>
                <a:cubicBezTo>
                  <a:pt x="6198421" y="2358085"/>
                  <a:pt x="6196085" y="2358085"/>
                  <a:pt x="6196085" y="2360422"/>
                </a:cubicBezTo>
                <a:close/>
                <a:moveTo>
                  <a:pt x="6193748" y="2372104"/>
                </a:moveTo>
                <a:cubicBezTo>
                  <a:pt x="6198421" y="2376776"/>
                  <a:pt x="6200757" y="2381449"/>
                  <a:pt x="6205430" y="2381449"/>
                </a:cubicBezTo>
                <a:cubicBezTo>
                  <a:pt x="6203094" y="2379113"/>
                  <a:pt x="6193748" y="2372104"/>
                  <a:pt x="6193748" y="2372104"/>
                </a:cubicBezTo>
                <a:close/>
                <a:moveTo>
                  <a:pt x="6224121" y="2376776"/>
                </a:moveTo>
                <a:cubicBezTo>
                  <a:pt x="6226458" y="2379113"/>
                  <a:pt x="6226458" y="2376776"/>
                  <a:pt x="6226458" y="2374440"/>
                </a:cubicBezTo>
                <a:cubicBezTo>
                  <a:pt x="6224121" y="2374440"/>
                  <a:pt x="6221785" y="2374440"/>
                  <a:pt x="6224121" y="2376776"/>
                </a:cubicBezTo>
                <a:close/>
                <a:moveTo>
                  <a:pt x="6214776" y="2390795"/>
                </a:moveTo>
                <a:cubicBezTo>
                  <a:pt x="6214776" y="2390795"/>
                  <a:pt x="6214776" y="2393131"/>
                  <a:pt x="6217112" y="2395467"/>
                </a:cubicBezTo>
                <a:cubicBezTo>
                  <a:pt x="6217112" y="2393131"/>
                  <a:pt x="6217112" y="2393131"/>
                  <a:pt x="6214776" y="2390795"/>
                </a:cubicBezTo>
                <a:close/>
                <a:moveTo>
                  <a:pt x="6231131" y="2400140"/>
                </a:moveTo>
                <a:cubicBezTo>
                  <a:pt x="6231131" y="2402476"/>
                  <a:pt x="6233467" y="2404813"/>
                  <a:pt x="6235803" y="2407149"/>
                </a:cubicBezTo>
                <a:cubicBezTo>
                  <a:pt x="6235803" y="2402476"/>
                  <a:pt x="6233467" y="2400140"/>
                  <a:pt x="6231131" y="2400140"/>
                </a:cubicBezTo>
                <a:close/>
                <a:moveTo>
                  <a:pt x="6242813" y="2425840"/>
                </a:moveTo>
                <a:cubicBezTo>
                  <a:pt x="6247485" y="2428177"/>
                  <a:pt x="6249821" y="2430513"/>
                  <a:pt x="6254495" y="2432850"/>
                </a:cubicBezTo>
                <a:cubicBezTo>
                  <a:pt x="6252158" y="2428177"/>
                  <a:pt x="6245148" y="2423504"/>
                  <a:pt x="6242813" y="2425840"/>
                </a:cubicBezTo>
                <a:close/>
                <a:moveTo>
                  <a:pt x="6259167" y="2421168"/>
                </a:moveTo>
                <a:cubicBezTo>
                  <a:pt x="6256830" y="2416495"/>
                  <a:pt x="6256830" y="2416495"/>
                  <a:pt x="6259167" y="2421168"/>
                </a:cubicBezTo>
                <a:cubicBezTo>
                  <a:pt x="6263840" y="2423504"/>
                  <a:pt x="6263840" y="2423504"/>
                  <a:pt x="6259167" y="2421168"/>
                </a:cubicBezTo>
                <a:cubicBezTo>
                  <a:pt x="6256830" y="2418831"/>
                  <a:pt x="6261503" y="2421168"/>
                  <a:pt x="6259167" y="2421168"/>
                </a:cubicBezTo>
                <a:close/>
                <a:moveTo>
                  <a:pt x="6261503" y="2425840"/>
                </a:moveTo>
                <a:cubicBezTo>
                  <a:pt x="6256830" y="2423504"/>
                  <a:pt x="6254495" y="2425840"/>
                  <a:pt x="6254495" y="2430513"/>
                </a:cubicBezTo>
                <a:cubicBezTo>
                  <a:pt x="6254495" y="2439859"/>
                  <a:pt x="6270849" y="2432850"/>
                  <a:pt x="6275522" y="2432850"/>
                </a:cubicBezTo>
                <a:cubicBezTo>
                  <a:pt x="6277858" y="2425840"/>
                  <a:pt x="6261503" y="2425840"/>
                  <a:pt x="6261503" y="2425840"/>
                </a:cubicBezTo>
                <a:cubicBezTo>
                  <a:pt x="6259167" y="2425840"/>
                  <a:pt x="6263840" y="2423504"/>
                  <a:pt x="6261503" y="2425840"/>
                </a:cubicBezTo>
                <a:close/>
                <a:moveTo>
                  <a:pt x="6277858" y="2432850"/>
                </a:moveTo>
                <a:cubicBezTo>
                  <a:pt x="6277858" y="2437522"/>
                  <a:pt x="6277858" y="2437522"/>
                  <a:pt x="6277858" y="2432850"/>
                </a:cubicBezTo>
                <a:cubicBezTo>
                  <a:pt x="6277858" y="2428177"/>
                  <a:pt x="6273185" y="2428177"/>
                  <a:pt x="6277858" y="2432850"/>
                </a:cubicBezTo>
                <a:close/>
                <a:moveTo>
                  <a:pt x="6310568" y="2430513"/>
                </a:moveTo>
                <a:cubicBezTo>
                  <a:pt x="6310568" y="2430513"/>
                  <a:pt x="6305894" y="2432850"/>
                  <a:pt x="6308231" y="2435186"/>
                </a:cubicBezTo>
                <a:cubicBezTo>
                  <a:pt x="6310568" y="2439859"/>
                  <a:pt x="6315240" y="2435186"/>
                  <a:pt x="6310568" y="2430513"/>
                </a:cubicBezTo>
                <a:close/>
                <a:moveTo>
                  <a:pt x="6312904" y="2432850"/>
                </a:moveTo>
                <a:cubicBezTo>
                  <a:pt x="6312904" y="2432850"/>
                  <a:pt x="6312904" y="2435186"/>
                  <a:pt x="6312904" y="2437522"/>
                </a:cubicBezTo>
                <a:cubicBezTo>
                  <a:pt x="6312904" y="2435186"/>
                  <a:pt x="6315240" y="2432850"/>
                  <a:pt x="6312904" y="2432850"/>
                </a:cubicBezTo>
                <a:close/>
                <a:moveTo>
                  <a:pt x="6324586" y="2437522"/>
                </a:moveTo>
                <a:cubicBezTo>
                  <a:pt x="6319913" y="2432850"/>
                  <a:pt x="6310568" y="2435186"/>
                  <a:pt x="6305894" y="2437522"/>
                </a:cubicBezTo>
                <a:cubicBezTo>
                  <a:pt x="6312904" y="2442195"/>
                  <a:pt x="6319913" y="2439859"/>
                  <a:pt x="6324586" y="2437522"/>
                </a:cubicBezTo>
                <a:close/>
                <a:moveTo>
                  <a:pt x="6329258" y="2470232"/>
                </a:moveTo>
                <a:cubicBezTo>
                  <a:pt x="6329258" y="2470232"/>
                  <a:pt x="6329258" y="2470232"/>
                  <a:pt x="6329258" y="2470232"/>
                </a:cubicBezTo>
                <a:lnTo>
                  <a:pt x="6329258" y="2470232"/>
                </a:lnTo>
                <a:close/>
                <a:moveTo>
                  <a:pt x="6324586" y="2463223"/>
                </a:moveTo>
                <a:cubicBezTo>
                  <a:pt x="6326922" y="2460886"/>
                  <a:pt x="6331595" y="2458550"/>
                  <a:pt x="6331595" y="2465559"/>
                </a:cubicBezTo>
                <a:cubicBezTo>
                  <a:pt x="6345613" y="2456213"/>
                  <a:pt x="6350286" y="2472568"/>
                  <a:pt x="6338604" y="2474904"/>
                </a:cubicBezTo>
                <a:cubicBezTo>
                  <a:pt x="6329258" y="2477241"/>
                  <a:pt x="6312904" y="2474904"/>
                  <a:pt x="6324586" y="2463223"/>
                </a:cubicBezTo>
                <a:close/>
                <a:moveTo>
                  <a:pt x="6329258" y="2470232"/>
                </a:moveTo>
                <a:cubicBezTo>
                  <a:pt x="6326922" y="2465559"/>
                  <a:pt x="6329258" y="2470232"/>
                  <a:pt x="6329258" y="2470232"/>
                </a:cubicBezTo>
                <a:lnTo>
                  <a:pt x="6329258" y="2470232"/>
                </a:lnTo>
                <a:close/>
                <a:moveTo>
                  <a:pt x="6329258" y="2479577"/>
                </a:moveTo>
                <a:cubicBezTo>
                  <a:pt x="6329258" y="2479577"/>
                  <a:pt x="6329258" y="2479577"/>
                  <a:pt x="6329258" y="2479577"/>
                </a:cubicBezTo>
                <a:cubicBezTo>
                  <a:pt x="6329258" y="2479577"/>
                  <a:pt x="6329258" y="2479577"/>
                  <a:pt x="6329258" y="2479577"/>
                </a:cubicBezTo>
                <a:close/>
                <a:moveTo>
                  <a:pt x="6333931" y="2479577"/>
                </a:moveTo>
                <a:cubicBezTo>
                  <a:pt x="6333931" y="2477241"/>
                  <a:pt x="6329258" y="2474904"/>
                  <a:pt x="6333931" y="2479577"/>
                </a:cubicBezTo>
                <a:cubicBezTo>
                  <a:pt x="6333931" y="2479577"/>
                  <a:pt x="6331595" y="2477241"/>
                  <a:pt x="6333931" y="2479577"/>
                </a:cubicBezTo>
                <a:close/>
                <a:moveTo>
                  <a:pt x="6333931" y="2479577"/>
                </a:moveTo>
                <a:cubicBezTo>
                  <a:pt x="6333931" y="2479577"/>
                  <a:pt x="6338604" y="2479577"/>
                  <a:pt x="6336268" y="2477241"/>
                </a:cubicBezTo>
                <a:cubicBezTo>
                  <a:pt x="6336268" y="2474904"/>
                  <a:pt x="6333931" y="2479577"/>
                  <a:pt x="6333931" y="2479577"/>
                </a:cubicBezTo>
                <a:close/>
                <a:moveTo>
                  <a:pt x="5770863" y="1949218"/>
                </a:moveTo>
                <a:cubicBezTo>
                  <a:pt x="5768527" y="1949218"/>
                  <a:pt x="5768527" y="1949218"/>
                  <a:pt x="5768527" y="1949218"/>
                </a:cubicBezTo>
                <a:cubicBezTo>
                  <a:pt x="5768527" y="1958564"/>
                  <a:pt x="5775536" y="1951555"/>
                  <a:pt x="5770863" y="1949218"/>
                </a:cubicBezTo>
                <a:close/>
                <a:moveTo>
                  <a:pt x="5731145" y="1701561"/>
                </a:moveTo>
                <a:cubicBezTo>
                  <a:pt x="5731145" y="1706234"/>
                  <a:pt x="5735817" y="1703898"/>
                  <a:pt x="5731145" y="1701561"/>
                </a:cubicBezTo>
                <a:cubicBezTo>
                  <a:pt x="5731145" y="1701561"/>
                  <a:pt x="5733481" y="1701561"/>
                  <a:pt x="5731145" y="1701561"/>
                </a:cubicBezTo>
                <a:close/>
                <a:moveTo>
                  <a:pt x="5810582" y="1991273"/>
                </a:moveTo>
                <a:cubicBezTo>
                  <a:pt x="5805909" y="1991273"/>
                  <a:pt x="5789554" y="1944545"/>
                  <a:pt x="5787218" y="1937536"/>
                </a:cubicBezTo>
                <a:cubicBezTo>
                  <a:pt x="5777872" y="1918845"/>
                  <a:pt x="5775536" y="1895481"/>
                  <a:pt x="5775536" y="1872117"/>
                </a:cubicBezTo>
                <a:cubicBezTo>
                  <a:pt x="5775536" y="1832399"/>
                  <a:pt x="5756845" y="1799690"/>
                  <a:pt x="5749836" y="1762308"/>
                </a:cubicBezTo>
                <a:cubicBezTo>
                  <a:pt x="5747499" y="1748289"/>
                  <a:pt x="5735817" y="1738944"/>
                  <a:pt x="5731145" y="1727262"/>
                </a:cubicBezTo>
                <a:cubicBezTo>
                  <a:pt x="5726472" y="1717916"/>
                  <a:pt x="5726472" y="1694552"/>
                  <a:pt x="5740490" y="1713243"/>
                </a:cubicBezTo>
                <a:cubicBezTo>
                  <a:pt x="5752172" y="1729598"/>
                  <a:pt x="5777872" y="1736607"/>
                  <a:pt x="5782545" y="1757635"/>
                </a:cubicBezTo>
                <a:cubicBezTo>
                  <a:pt x="5784882" y="1773989"/>
                  <a:pt x="5831609" y="1851090"/>
                  <a:pt x="5833945" y="1846417"/>
                </a:cubicBezTo>
                <a:cubicBezTo>
                  <a:pt x="5829273" y="1848754"/>
                  <a:pt x="5826936" y="1848754"/>
                  <a:pt x="5824600" y="1844081"/>
                </a:cubicBezTo>
                <a:cubicBezTo>
                  <a:pt x="5826936" y="1851090"/>
                  <a:pt x="5836282" y="1853426"/>
                  <a:pt x="5833945" y="1862772"/>
                </a:cubicBezTo>
                <a:cubicBezTo>
                  <a:pt x="5836282" y="1860436"/>
                  <a:pt x="5836282" y="1858099"/>
                  <a:pt x="5833945" y="1853426"/>
                </a:cubicBezTo>
                <a:cubicBezTo>
                  <a:pt x="5836282" y="1855763"/>
                  <a:pt x="5850300" y="1876790"/>
                  <a:pt x="5850300" y="1881463"/>
                </a:cubicBezTo>
                <a:cubicBezTo>
                  <a:pt x="5845627" y="1876790"/>
                  <a:pt x="5847964" y="1883799"/>
                  <a:pt x="5843291" y="1879127"/>
                </a:cubicBezTo>
                <a:cubicBezTo>
                  <a:pt x="5847964" y="1883799"/>
                  <a:pt x="5845627" y="1886136"/>
                  <a:pt x="5840955" y="1886136"/>
                </a:cubicBezTo>
                <a:cubicBezTo>
                  <a:pt x="5840955" y="1886136"/>
                  <a:pt x="5866655" y="1897818"/>
                  <a:pt x="5854973" y="1902491"/>
                </a:cubicBezTo>
                <a:cubicBezTo>
                  <a:pt x="5852637" y="1902491"/>
                  <a:pt x="5847964" y="1902491"/>
                  <a:pt x="5845627" y="1900154"/>
                </a:cubicBezTo>
                <a:cubicBezTo>
                  <a:pt x="5847964" y="1902491"/>
                  <a:pt x="5850300" y="1902491"/>
                  <a:pt x="5850300" y="1907163"/>
                </a:cubicBezTo>
                <a:cubicBezTo>
                  <a:pt x="5852637" y="1904827"/>
                  <a:pt x="5840955" y="1904827"/>
                  <a:pt x="5840955" y="1907163"/>
                </a:cubicBezTo>
                <a:cubicBezTo>
                  <a:pt x="5838618" y="1911836"/>
                  <a:pt x="5852637" y="1928191"/>
                  <a:pt x="5850300" y="1939873"/>
                </a:cubicBezTo>
                <a:cubicBezTo>
                  <a:pt x="5847964" y="1949218"/>
                  <a:pt x="5861982" y="1960900"/>
                  <a:pt x="5864318" y="1967909"/>
                </a:cubicBezTo>
                <a:cubicBezTo>
                  <a:pt x="5866655" y="1979591"/>
                  <a:pt x="5850300" y="1991273"/>
                  <a:pt x="5840955" y="1998282"/>
                </a:cubicBezTo>
                <a:cubicBezTo>
                  <a:pt x="5826936" y="2012300"/>
                  <a:pt x="5822264" y="1993609"/>
                  <a:pt x="5810582" y="1986600"/>
                </a:cubicBezTo>
                <a:cubicBezTo>
                  <a:pt x="5812918" y="1986600"/>
                  <a:pt x="5812918" y="1988937"/>
                  <a:pt x="5810582" y="1991273"/>
                </a:cubicBezTo>
                <a:close/>
                <a:moveTo>
                  <a:pt x="5847964" y="1946882"/>
                </a:moveTo>
                <a:cubicBezTo>
                  <a:pt x="5847964" y="1946882"/>
                  <a:pt x="5852637" y="1946882"/>
                  <a:pt x="5847964" y="1946882"/>
                </a:cubicBezTo>
                <a:cubicBezTo>
                  <a:pt x="5847964" y="1946882"/>
                  <a:pt x="5847964" y="1946882"/>
                  <a:pt x="5847964" y="1946882"/>
                </a:cubicBezTo>
                <a:close/>
                <a:moveTo>
                  <a:pt x="5838618" y="1874454"/>
                </a:moveTo>
                <a:cubicBezTo>
                  <a:pt x="5838618" y="1874454"/>
                  <a:pt x="5833945" y="1867445"/>
                  <a:pt x="5833945" y="1865108"/>
                </a:cubicBezTo>
                <a:cubicBezTo>
                  <a:pt x="5833945" y="1867445"/>
                  <a:pt x="5833945" y="1872117"/>
                  <a:pt x="5838618" y="1874454"/>
                </a:cubicBezTo>
                <a:close/>
                <a:moveTo>
                  <a:pt x="5847964" y="1946882"/>
                </a:moveTo>
                <a:cubicBezTo>
                  <a:pt x="5850300" y="1946882"/>
                  <a:pt x="5847964" y="1946882"/>
                  <a:pt x="5847964" y="1946882"/>
                </a:cubicBezTo>
                <a:lnTo>
                  <a:pt x="5847964" y="1946882"/>
                </a:lnTo>
                <a:close/>
                <a:moveTo>
                  <a:pt x="5745163" y="1804362"/>
                </a:moveTo>
                <a:lnTo>
                  <a:pt x="5745163" y="1804362"/>
                </a:lnTo>
                <a:lnTo>
                  <a:pt x="5745163" y="1804362"/>
                </a:lnTo>
                <a:close/>
                <a:moveTo>
                  <a:pt x="5745163" y="1804362"/>
                </a:moveTo>
                <a:lnTo>
                  <a:pt x="5745163" y="1804362"/>
                </a:lnTo>
                <a:cubicBezTo>
                  <a:pt x="5745163" y="1804362"/>
                  <a:pt x="5745163" y="1804362"/>
                  <a:pt x="5745163" y="1804362"/>
                </a:cubicBezTo>
                <a:close/>
                <a:moveTo>
                  <a:pt x="5745163" y="1804362"/>
                </a:moveTo>
                <a:lnTo>
                  <a:pt x="5745163" y="1804362"/>
                </a:lnTo>
                <a:lnTo>
                  <a:pt x="5745163" y="1804362"/>
                </a:lnTo>
                <a:close/>
                <a:moveTo>
                  <a:pt x="5745163" y="1802026"/>
                </a:moveTo>
                <a:lnTo>
                  <a:pt x="5745163" y="1802026"/>
                </a:lnTo>
                <a:lnTo>
                  <a:pt x="5745163" y="1802026"/>
                </a:lnTo>
                <a:close/>
                <a:moveTo>
                  <a:pt x="5745163" y="1804362"/>
                </a:moveTo>
                <a:cubicBezTo>
                  <a:pt x="5742827" y="1802026"/>
                  <a:pt x="5735817" y="1792680"/>
                  <a:pt x="5733481" y="1790344"/>
                </a:cubicBezTo>
                <a:cubicBezTo>
                  <a:pt x="5733481" y="1792680"/>
                  <a:pt x="5735817" y="1811372"/>
                  <a:pt x="5740490" y="1811372"/>
                </a:cubicBezTo>
                <a:cubicBezTo>
                  <a:pt x="5745163" y="1811372"/>
                  <a:pt x="5742827" y="1806699"/>
                  <a:pt x="5745163" y="1804362"/>
                </a:cubicBezTo>
                <a:close/>
                <a:moveTo>
                  <a:pt x="5740490" y="1778662"/>
                </a:moveTo>
                <a:cubicBezTo>
                  <a:pt x="5742827" y="1780999"/>
                  <a:pt x="5742827" y="1780999"/>
                  <a:pt x="5742827" y="1783335"/>
                </a:cubicBezTo>
                <a:cubicBezTo>
                  <a:pt x="5745163" y="1788008"/>
                  <a:pt x="5745163" y="1780999"/>
                  <a:pt x="5740490" y="1778662"/>
                </a:cubicBezTo>
                <a:close/>
                <a:moveTo>
                  <a:pt x="5745163" y="1825390"/>
                </a:moveTo>
                <a:cubicBezTo>
                  <a:pt x="5747499" y="1825390"/>
                  <a:pt x="5735817" y="1837072"/>
                  <a:pt x="5742827" y="1837072"/>
                </a:cubicBezTo>
                <a:cubicBezTo>
                  <a:pt x="5749836" y="1834735"/>
                  <a:pt x="5749836" y="1830063"/>
                  <a:pt x="5745163" y="1825390"/>
                </a:cubicBezTo>
                <a:cubicBezTo>
                  <a:pt x="5745163" y="1825390"/>
                  <a:pt x="5749836" y="1827726"/>
                  <a:pt x="5745163" y="1825390"/>
                </a:cubicBezTo>
                <a:close/>
                <a:moveTo>
                  <a:pt x="5763854" y="1804362"/>
                </a:moveTo>
                <a:cubicBezTo>
                  <a:pt x="5761518" y="1809035"/>
                  <a:pt x="5768527" y="1806699"/>
                  <a:pt x="5763854" y="1804362"/>
                </a:cubicBezTo>
                <a:lnTo>
                  <a:pt x="5763854" y="1804362"/>
                </a:lnTo>
                <a:close/>
                <a:moveTo>
                  <a:pt x="5763854" y="1804362"/>
                </a:moveTo>
                <a:cubicBezTo>
                  <a:pt x="5763854" y="1804362"/>
                  <a:pt x="5763854" y="1804362"/>
                  <a:pt x="5763854" y="1804362"/>
                </a:cubicBezTo>
                <a:lnTo>
                  <a:pt x="5763854" y="1804362"/>
                </a:lnTo>
                <a:close/>
                <a:moveTo>
                  <a:pt x="5763854" y="1804362"/>
                </a:moveTo>
                <a:lnTo>
                  <a:pt x="5763854" y="1804362"/>
                </a:lnTo>
                <a:cubicBezTo>
                  <a:pt x="5763854" y="1804362"/>
                  <a:pt x="5763854" y="1804362"/>
                  <a:pt x="5763854" y="1804362"/>
                </a:cubicBezTo>
                <a:close/>
                <a:moveTo>
                  <a:pt x="5756845" y="1832399"/>
                </a:moveTo>
                <a:cubicBezTo>
                  <a:pt x="5756845" y="1830063"/>
                  <a:pt x="5754509" y="1827726"/>
                  <a:pt x="5749836" y="1827726"/>
                </a:cubicBezTo>
                <a:cubicBezTo>
                  <a:pt x="5749836" y="1830063"/>
                  <a:pt x="5754509" y="1830063"/>
                  <a:pt x="5756845" y="1832399"/>
                </a:cubicBezTo>
                <a:close/>
                <a:moveTo>
                  <a:pt x="5740490" y="1851090"/>
                </a:moveTo>
                <a:cubicBezTo>
                  <a:pt x="5740490" y="1853426"/>
                  <a:pt x="5747499" y="1867445"/>
                  <a:pt x="5749836" y="1860436"/>
                </a:cubicBezTo>
                <a:cubicBezTo>
                  <a:pt x="5749836" y="1858099"/>
                  <a:pt x="5752172" y="1844081"/>
                  <a:pt x="5745163" y="1844081"/>
                </a:cubicBezTo>
                <a:cubicBezTo>
                  <a:pt x="5740490" y="1846417"/>
                  <a:pt x="5740490" y="1848754"/>
                  <a:pt x="5740490" y="1851090"/>
                </a:cubicBezTo>
                <a:cubicBezTo>
                  <a:pt x="5740490" y="1853426"/>
                  <a:pt x="5738154" y="1846417"/>
                  <a:pt x="5740490" y="1851090"/>
                </a:cubicBezTo>
                <a:close/>
                <a:moveTo>
                  <a:pt x="5752172" y="1869781"/>
                </a:moveTo>
                <a:cubicBezTo>
                  <a:pt x="5745163" y="1865108"/>
                  <a:pt x="5752172" y="1879127"/>
                  <a:pt x="5754509" y="1879127"/>
                </a:cubicBezTo>
                <a:cubicBezTo>
                  <a:pt x="5754509" y="1879127"/>
                  <a:pt x="5754509" y="1872117"/>
                  <a:pt x="5752172" y="1869781"/>
                </a:cubicBezTo>
                <a:close/>
                <a:moveTo>
                  <a:pt x="5756845" y="1888472"/>
                </a:moveTo>
                <a:cubicBezTo>
                  <a:pt x="5759181" y="1886136"/>
                  <a:pt x="5756845" y="1883799"/>
                  <a:pt x="5754509" y="1881463"/>
                </a:cubicBezTo>
                <a:cubicBezTo>
                  <a:pt x="5752172" y="1883799"/>
                  <a:pt x="5754509" y="1895481"/>
                  <a:pt x="5754509" y="1900154"/>
                </a:cubicBezTo>
                <a:cubicBezTo>
                  <a:pt x="5756845" y="1897818"/>
                  <a:pt x="5761518" y="1890809"/>
                  <a:pt x="5756845" y="1888472"/>
                </a:cubicBezTo>
                <a:cubicBezTo>
                  <a:pt x="5759181" y="1888472"/>
                  <a:pt x="5759181" y="1890809"/>
                  <a:pt x="5756845" y="1888472"/>
                </a:cubicBezTo>
                <a:close/>
                <a:moveTo>
                  <a:pt x="5847964" y="1883799"/>
                </a:moveTo>
                <a:cubicBezTo>
                  <a:pt x="5850300" y="1883799"/>
                  <a:pt x="5847964" y="1883799"/>
                  <a:pt x="5847964" y="1883799"/>
                </a:cubicBezTo>
                <a:lnTo>
                  <a:pt x="5847964" y="1883799"/>
                </a:lnTo>
                <a:close/>
                <a:moveTo>
                  <a:pt x="5847964" y="1883799"/>
                </a:moveTo>
                <a:cubicBezTo>
                  <a:pt x="5840955" y="1886136"/>
                  <a:pt x="5854973" y="1888472"/>
                  <a:pt x="5847964" y="1883799"/>
                </a:cubicBezTo>
                <a:lnTo>
                  <a:pt x="5847964" y="1883799"/>
                </a:lnTo>
                <a:close/>
                <a:moveTo>
                  <a:pt x="5854973" y="1881463"/>
                </a:moveTo>
                <a:cubicBezTo>
                  <a:pt x="5861982" y="1886136"/>
                  <a:pt x="5847964" y="1876790"/>
                  <a:pt x="5854973" y="1881463"/>
                </a:cubicBezTo>
                <a:cubicBezTo>
                  <a:pt x="5854973" y="1881463"/>
                  <a:pt x="5852637" y="1881463"/>
                  <a:pt x="5854973" y="1881463"/>
                </a:cubicBezTo>
                <a:close/>
                <a:moveTo>
                  <a:pt x="5852637" y="1888472"/>
                </a:moveTo>
                <a:lnTo>
                  <a:pt x="5852637" y="1888472"/>
                </a:lnTo>
                <a:lnTo>
                  <a:pt x="5852637" y="1888472"/>
                </a:lnTo>
                <a:close/>
                <a:moveTo>
                  <a:pt x="5852637" y="1886136"/>
                </a:moveTo>
                <a:cubicBezTo>
                  <a:pt x="5852637" y="1886136"/>
                  <a:pt x="5852637" y="1886136"/>
                  <a:pt x="5852637" y="1886136"/>
                </a:cubicBezTo>
                <a:lnTo>
                  <a:pt x="5852637" y="1886136"/>
                </a:lnTo>
                <a:close/>
                <a:moveTo>
                  <a:pt x="5852637" y="1888472"/>
                </a:moveTo>
                <a:cubicBezTo>
                  <a:pt x="5852637" y="1888472"/>
                  <a:pt x="5852637" y="1888472"/>
                  <a:pt x="5852637" y="1888472"/>
                </a:cubicBezTo>
                <a:lnTo>
                  <a:pt x="5852637" y="1888472"/>
                </a:lnTo>
                <a:close/>
                <a:moveTo>
                  <a:pt x="5852637" y="1888472"/>
                </a:moveTo>
                <a:cubicBezTo>
                  <a:pt x="5861982" y="1888472"/>
                  <a:pt x="5845627" y="1876790"/>
                  <a:pt x="5852637" y="1888472"/>
                </a:cubicBezTo>
                <a:lnTo>
                  <a:pt x="5852637" y="1888472"/>
                </a:lnTo>
                <a:close/>
                <a:moveTo>
                  <a:pt x="5861982" y="1888472"/>
                </a:moveTo>
                <a:cubicBezTo>
                  <a:pt x="5861982" y="1890809"/>
                  <a:pt x="5868991" y="1895481"/>
                  <a:pt x="5871328" y="1890809"/>
                </a:cubicBezTo>
                <a:cubicBezTo>
                  <a:pt x="5868991" y="1888472"/>
                  <a:pt x="5866655" y="1886136"/>
                  <a:pt x="5861982" y="1888472"/>
                </a:cubicBezTo>
                <a:cubicBezTo>
                  <a:pt x="5864318" y="1888472"/>
                  <a:pt x="5866655" y="1888472"/>
                  <a:pt x="5861982" y="1888472"/>
                </a:cubicBezTo>
                <a:close/>
                <a:moveTo>
                  <a:pt x="5868991" y="1895481"/>
                </a:moveTo>
                <a:cubicBezTo>
                  <a:pt x="5871328" y="1895481"/>
                  <a:pt x="5868991" y="1893145"/>
                  <a:pt x="5866655" y="1890809"/>
                </a:cubicBezTo>
                <a:cubicBezTo>
                  <a:pt x="5866655" y="1895481"/>
                  <a:pt x="5868991" y="1895481"/>
                  <a:pt x="5868991" y="1895481"/>
                </a:cubicBezTo>
                <a:close/>
                <a:moveTo>
                  <a:pt x="5878337" y="1895481"/>
                </a:moveTo>
                <a:cubicBezTo>
                  <a:pt x="5871328" y="1890809"/>
                  <a:pt x="5873664" y="1897818"/>
                  <a:pt x="5876000" y="1900154"/>
                </a:cubicBezTo>
                <a:cubicBezTo>
                  <a:pt x="5876000" y="1902491"/>
                  <a:pt x="5887682" y="1900154"/>
                  <a:pt x="5878337" y="1895481"/>
                </a:cubicBezTo>
                <a:close/>
                <a:moveTo>
                  <a:pt x="5871328" y="1897818"/>
                </a:moveTo>
                <a:cubicBezTo>
                  <a:pt x="5871328" y="1897818"/>
                  <a:pt x="5868991" y="1895481"/>
                  <a:pt x="5871328" y="1897818"/>
                </a:cubicBezTo>
                <a:cubicBezTo>
                  <a:pt x="5871328" y="1897818"/>
                  <a:pt x="5871328" y="1897818"/>
                  <a:pt x="5871328" y="1897818"/>
                </a:cubicBezTo>
                <a:close/>
                <a:moveTo>
                  <a:pt x="5861982" y="1921182"/>
                </a:moveTo>
                <a:cubicBezTo>
                  <a:pt x="5866655" y="1916509"/>
                  <a:pt x="5864318" y="1914172"/>
                  <a:pt x="5859646" y="1914172"/>
                </a:cubicBezTo>
                <a:cubicBezTo>
                  <a:pt x="5854973" y="1916509"/>
                  <a:pt x="5861982" y="1918845"/>
                  <a:pt x="5861982" y="1921182"/>
                </a:cubicBezTo>
                <a:cubicBezTo>
                  <a:pt x="5864318" y="1918845"/>
                  <a:pt x="5859646" y="1916509"/>
                  <a:pt x="5861982" y="1921182"/>
                </a:cubicBezTo>
                <a:close/>
                <a:moveTo>
                  <a:pt x="5866655" y="1907163"/>
                </a:moveTo>
                <a:cubicBezTo>
                  <a:pt x="5864318" y="1907163"/>
                  <a:pt x="5866655" y="1909500"/>
                  <a:pt x="5868991" y="1911836"/>
                </a:cubicBezTo>
                <a:cubicBezTo>
                  <a:pt x="5868991" y="1909500"/>
                  <a:pt x="5868991" y="1907163"/>
                  <a:pt x="5866655" y="1907163"/>
                </a:cubicBezTo>
                <a:close/>
                <a:moveTo>
                  <a:pt x="5868991" y="1918845"/>
                </a:moveTo>
                <a:cubicBezTo>
                  <a:pt x="5868991" y="1918845"/>
                  <a:pt x="5868991" y="1918845"/>
                  <a:pt x="5868991" y="1918845"/>
                </a:cubicBezTo>
                <a:cubicBezTo>
                  <a:pt x="5868991" y="1918845"/>
                  <a:pt x="5868991" y="1918845"/>
                  <a:pt x="5868991" y="1918845"/>
                </a:cubicBezTo>
                <a:close/>
                <a:moveTo>
                  <a:pt x="5868991" y="1918845"/>
                </a:moveTo>
                <a:cubicBezTo>
                  <a:pt x="5871328" y="1921182"/>
                  <a:pt x="5871328" y="1923518"/>
                  <a:pt x="5873664" y="1923518"/>
                </a:cubicBezTo>
                <a:cubicBezTo>
                  <a:pt x="5868991" y="1902491"/>
                  <a:pt x="5866655" y="1909500"/>
                  <a:pt x="5868991" y="1918845"/>
                </a:cubicBezTo>
                <a:close/>
                <a:moveTo>
                  <a:pt x="5876000" y="1900154"/>
                </a:moveTo>
                <a:cubicBezTo>
                  <a:pt x="5876000" y="1902491"/>
                  <a:pt x="5880673" y="1902491"/>
                  <a:pt x="5876000" y="1900154"/>
                </a:cubicBezTo>
                <a:cubicBezTo>
                  <a:pt x="5876000" y="1900154"/>
                  <a:pt x="5880673" y="1902491"/>
                  <a:pt x="5876000" y="1900154"/>
                </a:cubicBezTo>
                <a:close/>
                <a:moveTo>
                  <a:pt x="5873664" y="1914172"/>
                </a:moveTo>
                <a:cubicBezTo>
                  <a:pt x="5873664" y="1911836"/>
                  <a:pt x="5873664" y="1909500"/>
                  <a:pt x="5871328" y="1909500"/>
                </a:cubicBezTo>
                <a:cubicBezTo>
                  <a:pt x="5868991" y="1909500"/>
                  <a:pt x="5871328" y="1914172"/>
                  <a:pt x="5873664" y="1914172"/>
                </a:cubicBezTo>
                <a:close/>
                <a:moveTo>
                  <a:pt x="5887682" y="1979591"/>
                </a:moveTo>
                <a:cubicBezTo>
                  <a:pt x="5873664" y="1958564"/>
                  <a:pt x="5885346" y="1949218"/>
                  <a:pt x="5859646" y="1946882"/>
                </a:cubicBezTo>
                <a:cubicBezTo>
                  <a:pt x="5864318" y="1958564"/>
                  <a:pt x="5871328" y="1981927"/>
                  <a:pt x="5885346" y="1986600"/>
                </a:cubicBezTo>
                <a:cubicBezTo>
                  <a:pt x="5883010" y="1981927"/>
                  <a:pt x="5878337" y="1974918"/>
                  <a:pt x="5887682" y="1979591"/>
                </a:cubicBezTo>
                <a:cubicBezTo>
                  <a:pt x="5883010" y="1972582"/>
                  <a:pt x="5883010" y="1977255"/>
                  <a:pt x="5887682" y="1979591"/>
                </a:cubicBezTo>
                <a:close/>
                <a:moveTo>
                  <a:pt x="5868991" y="1970246"/>
                </a:moveTo>
                <a:lnTo>
                  <a:pt x="5868991" y="1970246"/>
                </a:lnTo>
                <a:cubicBezTo>
                  <a:pt x="5868991" y="1970246"/>
                  <a:pt x="5866655" y="1967909"/>
                  <a:pt x="5868991" y="1970246"/>
                </a:cubicBezTo>
                <a:close/>
                <a:moveTo>
                  <a:pt x="5897028" y="1991273"/>
                </a:moveTo>
                <a:cubicBezTo>
                  <a:pt x="5894692" y="1991273"/>
                  <a:pt x="5894692" y="1991273"/>
                  <a:pt x="5892355" y="1988937"/>
                </a:cubicBezTo>
                <a:cubicBezTo>
                  <a:pt x="5894692" y="1991273"/>
                  <a:pt x="5894692" y="1991273"/>
                  <a:pt x="5897028" y="1991273"/>
                </a:cubicBezTo>
                <a:close/>
                <a:moveTo>
                  <a:pt x="5899364" y="1991273"/>
                </a:moveTo>
                <a:cubicBezTo>
                  <a:pt x="5894692" y="1995946"/>
                  <a:pt x="5906373" y="2007628"/>
                  <a:pt x="5911046" y="2002955"/>
                </a:cubicBezTo>
                <a:cubicBezTo>
                  <a:pt x="5915719" y="1998282"/>
                  <a:pt x="5904037" y="1986600"/>
                  <a:pt x="5899364" y="1991273"/>
                </a:cubicBezTo>
                <a:cubicBezTo>
                  <a:pt x="5894692" y="1993609"/>
                  <a:pt x="5899364" y="1991273"/>
                  <a:pt x="5899364" y="1991273"/>
                </a:cubicBezTo>
                <a:close/>
                <a:moveTo>
                  <a:pt x="5981138" y="1911836"/>
                </a:moveTo>
                <a:cubicBezTo>
                  <a:pt x="5981138" y="1911836"/>
                  <a:pt x="5981138" y="1911836"/>
                  <a:pt x="5981138" y="1911836"/>
                </a:cubicBezTo>
                <a:lnTo>
                  <a:pt x="5981138" y="1911836"/>
                </a:lnTo>
                <a:close/>
                <a:moveTo>
                  <a:pt x="5981138" y="1914172"/>
                </a:moveTo>
                <a:cubicBezTo>
                  <a:pt x="5981138" y="1911836"/>
                  <a:pt x="5981138" y="1911836"/>
                  <a:pt x="5981138" y="1914172"/>
                </a:cubicBezTo>
                <a:cubicBezTo>
                  <a:pt x="5981138" y="1914172"/>
                  <a:pt x="5981138" y="1914172"/>
                  <a:pt x="5981138" y="1914172"/>
                </a:cubicBezTo>
                <a:close/>
                <a:moveTo>
                  <a:pt x="5981138" y="1914172"/>
                </a:moveTo>
                <a:lnTo>
                  <a:pt x="5981138" y="1914172"/>
                </a:lnTo>
                <a:lnTo>
                  <a:pt x="5981138" y="1914172"/>
                </a:lnTo>
                <a:close/>
                <a:moveTo>
                  <a:pt x="5981138" y="1914172"/>
                </a:moveTo>
                <a:cubicBezTo>
                  <a:pt x="5981138" y="1914172"/>
                  <a:pt x="5981138" y="1914172"/>
                  <a:pt x="5981138" y="1914172"/>
                </a:cubicBezTo>
                <a:lnTo>
                  <a:pt x="5981138" y="1914172"/>
                </a:lnTo>
                <a:close/>
                <a:moveTo>
                  <a:pt x="5981138" y="1914172"/>
                </a:moveTo>
                <a:cubicBezTo>
                  <a:pt x="5981138" y="1914172"/>
                  <a:pt x="5981138" y="1914172"/>
                  <a:pt x="5981138" y="1914172"/>
                </a:cubicBezTo>
                <a:cubicBezTo>
                  <a:pt x="5981138" y="1914172"/>
                  <a:pt x="5981138" y="1914172"/>
                  <a:pt x="5981138" y="1914172"/>
                </a:cubicBezTo>
                <a:close/>
                <a:moveTo>
                  <a:pt x="5981138" y="1914172"/>
                </a:moveTo>
                <a:cubicBezTo>
                  <a:pt x="5981138" y="1909500"/>
                  <a:pt x="5978801" y="1909500"/>
                  <a:pt x="5974128" y="1909500"/>
                </a:cubicBezTo>
                <a:cubicBezTo>
                  <a:pt x="5976465" y="1914172"/>
                  <a:pt x="5974128" y="1914172"/>
                  <a:pt x="5971792" y="1914172"/>
                </a:cubicBezTo>
                <a:cubicBezTo>
                  <a:pt x="5976465" y="1918845"/>
                  <a:pt x="5978801" y="1918845"/>
                  <a:pt x="5981138" y="1914172"/>
                </a:cubicBezTo>
                <a:cubicBezTo>
                  <a:pt x="5981138" y="1907163"/>
                  <a:pt x="5981138" y="1918845"/>
                  <a:pt x="5981138" y="1914172"/>
                </a:cubicBezTo>
                <a:close/>
                <a:moveTo>
                  <a:pt x="5929737" y="1993609"/>
                </a:moveTo>
                <a:cubicBezTo>
                  <a:pt x="5936746" y="2000619"/>
                  <a:pt x="5927401" y="1993609"/>
                  <a:pt x="5929737" y="1993609"/>
                </a:cubicBezTo>
                <a:cubicBezTo>
                  <a:pt x="5932073" y="1995946"/>
                  <a:pt x="5932073" y="1995946"/>
                  <a:pt x="5929737" y="1993609"/>
                </a:cubicBezTo>
                <a:close/>
                <a:moveTo>
                  <a:pt x="5934410" y="1995946"/>
                </a:moveTo>
                <a:cubicBezTo>
                  <a:pt x="5943755" y="1998282"/>
                  <a:pt x="5932073" y="1988937"/>
                  <a:pt x="5934410" y="1995946"/>
                </a:cubicBezTo>
                <a:cubicBezTo>
                  <a:pt x="5936746" y="1995946"/>
                  <a:pt x="5934410" y="1995946"/>
                  <a:pt x="5934410" y="1995946"/>
                </a:cubicBezTo>
                <a:close/>
                <a:moveTo>
                  <a:pt x="6158703" y="2073046"/>
                </a:moveTo>
                <a:cubicBezTo>
                  <a:pt x="6158703" y="2073046"/>
                  <a:pt x="6158703" y="2070710"/>
                  <a:pt x="6158703" y="2068374"/>
                </a:cubicBezTo>
                <a:cubicBezTo>
                  <a:pt x="6156366" y="2068374"/>
                  <a:pt x="6156366" y="2068374"/>
                  <a:pt x="6158703" y="2073046"/>
                </a:cubicBezTo>
                <a:close/>
                <a:moveTo>
                  <a:pt x="6158703" y="2096410"/>
                </a:moveTo>
                <a:cubicBezTo>
                  <a:pt x="6154030" y="2094074"/>
                  <a:pt x="6161039" y="2103420"/>
                  <a:pt x="6158703" y="2103420"/>
                </a:cubicBezTo>
                <a:cubicBezTo>
                  <a:pt x="6161039" y="2101083"/>
                  <a:pt x="6161039" y="2098747"/>
                  <a:pt x="6158703" y="2096410"/>
                </a:cubicBezTo>
                <a:cubicBezTo>
                  <a:pt x="6158703" y="2096410"/>
                  <a:pt x="6161039" y="2112765"/>
                  <a:pt x="6158703" y="2096410"/>
                </a:cubicBezTo>
                <a:close/>
                <a:moveTo>
                  <a:pt x="5957774" y="2000619"/>
                </a:moveTo>
                <a:cubicBezTo>
                  <a:pt x="5957774" y="2000619"/>
                  <a:pt x="5957774" y="2000619"/>
                  <a:pt x="5957774" y="2000619"/>
                </a:cubicBezTo>
                <a:lnTo>
                  <a:pt x="5957774" y="2000619"/>
                </a:lnTo>
                <a:close/>
                <a:moveTo>
                  <a:pt x="6044220" y="2126783"/>
                </a:moveTo>
                <a:cubicBezTo>
                  <a:pt x="6018520" y="2117438"/>
                  <a:pt x="6020856" y="2108092"/>
                  <a:pt x="6006838" y="2091738"/>
                </a:cubicBezTo>
                <a:cubicBezTo>
                  <a:pt x="5997493" y="2082392"/>
                  <a:pt x="6002165" y="2080056"/>
                  <a:pt x="5990483" y="2075383"/>
                </a:cubicBezTo>
                <a:cubicBezTo>
                  <a:pt x="5974128" y="2066037"/>
                  <a:pt x="5974128" y="2066037"/>
                  <a:pt x="5976465" y="2052019"/>
                </a:cubicBezTo>
                <a:cubicBezTo>
                  <a:pt x="5964783" y="2054355"/>
                  <a:pt x="5957774" y="2033328"/>
                  <a:pt x="5948428" y="2033328"/>
                </a:cubicBezTo>
                <a:cubicBezTo>
                  <a:pt x="5946092" y="2021646"/>
                  <a:pt x="5964783" y="2009964"/>
                  <a:pt x="5960110" y="2000619"/>
                </a:cubicBezTo>
                <a:cubicBezTo>
                  <a:pt x="5957774" y="2002955"/>
                  <a:pt x="5955437" y="2002955"/>
                  <a:pt x="5950765" y="2000619"/>
                </a:cubicBezTo>
                <a:cubicBezTo>
                  <a:pt x="5950765" y="1995946"/>
                  <a:pt x="5953101" y="1995946"/>
                  <a:pt x="5957774" y="1998282"/>
                </a:cubicBezTo>
                <a:cubicBezTo>
                  <a:pt x="5960110" y="2005291"/>
                  <a:pt x="5946092" y="1981927"/>
                  <a:pt x="5957774" y="1991273"/>
                </a:cubicBezTo>
                <a:cubicBezTo>
                  <a:pt x="5953101" y="1974918"/>
                  <a:pt x="5967119" y="1951555"/>
                  <a:pt x="5990483" y="1958564"/>
                </a:cubicBezTo>
                <a:cubicBezTo>
                  <a:pt x="5985811" y="1960900"/>
                  <a:pt x="5999828" y="1977255"/>
                  <a:pt x="6002165" y="1979591"/>
                </a:cubicBezTo>
                <a:cubicBezTo>
                  <a:pt x="6011510" y="1993609"/>
                  <a:pt x="6009174" y="1979591"/>
                  <a:pt x="6020856" y="1984264"/>
                </a:cubicBezTo>
                <a:cubicBezTo>
                  <a:pt x="6018520" y="1981927"/>
                  <a:pt x="6025529" y="1979591"/>
                  <a:pt x="6027865" y="1974918"/>
                </a:cubicBezTo>
                <a:cubicBezTo>
                  <a:pt x="6025529" y="1986600"/>
                  <a:pt x="6083938" y="2005291"/>
                  <a:pt x="6097957" y="1993609"/>
                </a:cubicBezTo>
                <a:cubicBezTo>
                  <a:pt x="6100293" y="1995946"/>
                  <a:pt x="6104966" y="2016973"/>
                  <a:pt x="6109639" y="2012300"/>
                </a:cubicBezTo>
                <a:cubicBezTo>
                  <a:pt x="6114312" y="2007628"/>
                  <a:pt x="6109639" y="2002955"/>
                  <a:pt x="6121320" y="2005291"/>
                </a:cubicBezTo>
                <a:cubicBezTo>
                  <a:pt x="6118984" y="2007628"/>
                  <a:pt x="6116647" y="2012300"/>
                  <a:pt x="6118984" y="2016973"/>
                </a:cubicBezTo>
                <a:cubicBezTo>
                  <a:pt x="6130666" y="2005291"/>
                  <a:pt x="6149357" y="2000619"/>
                  <a:pt x="6175057" y="2005291"/>
                </a:cubicBezTo>
                <a:cubicBezTo>
                  <a:pt x="6175057" y="2007628"/>
                  <a:pt x="6172721" y="2009964"/>
                  <a:pt x="6172721" y="2012300"/>
                </a:cubicBezTo>
                <a:cubicBezTo>
                  <a:pt x="6182067" y="2012300"/>
                  <a:pt x="6189075" y="2021646"/>
                  <a:pt x="6189075" y="2033328"/>
                </a:cubicBezTo>
                <a:cubicBezTo>
                  <a:pt x="6186739" y="2033328"/>
                  <a:pt x="6184403" y="2035664"/>
                  <a:pt x="6182067" y="2035664"/>
                </a:cubicBezTo>
                <a:cubicBezTo>
                  <a:pt x="6177393" y="2033328"/>
                  <a:pt x="6203094" y="2049683"/>
                  <a:pt x="6186739" y="2042674"/>
                </a:cubicBezTo>
                <a:cubicBezTo>
                  <a:pt x="6191412" y="2045010"/>
                  <a:pt x="6210103" y="2068374"/>
                  <a:pt x="6207767" y="2070710"/>
                </a:cubicBezTo>
                <a:cubicBezTo>
                  <a:pt x="6203094" y="2075383"/>
                  <a:pt x="6184403" y="2059028"/>
                  <a:pt x="6182067" y="2056692"/>
                </a:cubicBezTo>
                <a:cubicBezTo>
                  <a:pt x="6184403" y="2061364"/>
                  <a:pt x="6184403" y="2063701"/>
                  <a:pt x="6189075" y="2068374"/>
                </a:cubicBezTo>
                <a:cubicBezTo>
                  <a:pt x="6184403" y="2066037"/>
                  <a:pt x="6175057" y="2070710"/>
                  <a:pt x="6168048" y="2056692"/>
                </a:cubicBezTo>
                <a:cubicBezTo>
                  <a:pt x="6168048" y="2059028"/>
                  <a:pt x="6170385" y="2063701"/>
                  <a:pt x="6172721" y="2066037"/>
                </a:cubicBezTo>
                <a:cubicBezTo>
                  <a:pt x="6168048" y="2068374"/>
                  <a:pt x="6161039" y="2054355"/>
                  <a:pt x="6165712" y="2061364"/>
                </a:cubicBezTo>
                <a:cubicBezTo>
                  <a:pt x="6163375" y="2054355"/>
                  <a:pt x="6158703" y="2052019"/>
                  <a:pt x="6165712" y="2068374"/>
                </a:cubicBezTo>
                <a:cubicBezTo>
                  <a:pt x="6161039" y="2068374"/>
                  <a:pt x="6154030" y="2061364"/>
                  <a:pt x="6151693" y="2059028"/>
                </a:cubicBezTo>
                <a:cubicBezTo>
                  <a:pt x="6154030" y="2061364"/>
                  <a:pt x="6156366" y="2063701"/>
                  <a:pt x="6158703" y="2068374"/>
                </a:cubicBezTo>
                <a:cubicBezTo>
                  <a:pt x="6151693" y="2061364"/>
                  <a:pt x="6156366" y="2066037"/>
                  <a:pt x="6154030" y="2068374"/>
                </a:cubicBezTo>
                <a:cubicBezTo>
                  <a:pt x="6154030" y="2068374"/>
                  <a:pt x="6163375" y="2070710"/>
                  <a:pt x="6156366" y="2073046"/>
                </a:cubicBezTo>
                <a:cubicBezTo>
                  <a:pt x="6154030" y="2070710"/>
                  <a:pt x="6151693" y="2068374"/>
                  <a:pt x="6149357" y="2066037"/>
                </a:cubicBezTo>
                <a:cubicBezTo>
                  <a:pt x="6149357" y="2068374"/>
                  <a:pt x="6154030" y="2077719"/>
                  <a:pt x="6154030" y="2077719"/>
                </a:cubicBezTo>
                <a:cubicBezTo>
                  <a:pt x="6147021" y="2073046"/>
                  <a:pt x="6149357" y="2122110"/>
                  <a:pt x="6156366" y="2122110"/>
                </a:cubicBezTo>
                <a:cubicBezTo>
                  <a:pt x="6135339" y="2122110"/>
                  <a:pt x="6137675" y="2089401"/>
                  <a:pt x="6114312" y="2115101"/>
                </a:cubicBezTo>
                <a:cubicBezTo>
                  <a:pt x="6114312" y="2112765"/>
                  <a:pt x="6121320" y="2119774"/>
                  <a:pt x="6118984" y="2117438"/>
                </a:cubicBezTo>
                <a:cubicBezTo>
                  <a:pt x="6100293" y="2122110"/>
                  <a:pt x="6083938" y="2103420"/>
                  <a:pt x="6079266" y="2124447"/>
                </a:cubicBezTo>
                <a:cubicBezTo>
                  <a:pt x="6079266" y="2124447"/>
                  <a:pt x="6058238" y="2129120"/>
                  <a:pt x="6060574" y="2129120"/>
                </a:cubicBezTo>
                <a:cubicBezTo>
                  <a:pt x="6034874" y="2117438"/>
                  <a:pt x="6076929" y="2145474"/>
                  <a:pt x="6065247" y="2136129"/>
                </a:cubicBezTo>
                <a:cubicBezTo>
                  <a:pt x="6065247" y="2136129"/>
                  <a:pt x="6055902" y="2140802"/>
                  <a:pt x="6051229" y="2138465"/>
                </a:cubicBezTo>
                <a:cubicBezTo>
                  <a:pt x="6044220" y="2129120"/>
                  <a:pt x="6044220" y="2126783"/>
                  <a:pt x="6044220" y="2126783"/>
                </a:cubicBezTo>
                <a:close/>
                <a:moveTo>
                  <a:pt x="6161039" y="2056692"/>
                </a:moveTo>
                <a:cubicBezTo>
                  <a:pt x="6161039" y="2056692"/>
                  <a:pt x="6161039" y="2056692"/>
                  <a:pt x="6161039" y="2056692"/>
                </a:cubicBezTo>
                <a:lnTo>
                  <a:pt x="6161039" y="2056692"/>
                </a:lnTo>
                <a:close/>
                <a:moveTo>
                  <a:pt x="5957774" y="2000619"/>
                </a:moveTo>
                <a:cubicBezTo>
                  <a:pt x="5960110" y="2000619"/>
                  <a:pt x="5960110" y="2000619"/>
                  <a:pt x="5957774" y="2000619"/>
                </a:cubicBezTo>
                <a:lnTo>
                  <a:pt x="5957774" y="2000619"/>
                </a:lnTo>
                <a:close/>
                <a:moveTo>
                  <a:pt x="6044220" y="2126783"/>
                </a:moveTo>
                <a:lnTo>
                  <a:pt x="6044220" y="2126783"/>
                </a:lnTo>
                <a:cubicBezTo>
                  <a:pt x="6044220" y="2126783"/>
                  <a:pt x="6044220" y="2126783"/>
                  <a:pt x="6044220" y="2126783"/>
                </a:cubicBezTo>
                <a:close/>
                <a:moveTo>
                  <a:pt x="4576972" y="1103447"/>
                </a:moveTo>
                <a:cubicBezTo>
                  <a:pt x="4579309" y="1103447"/>
                  <a:pt x="4576972" y="1101111"/>
                  <a:pt x="4576972" y="1101111"/>
                </a:cubicBezTo>
                <a:cubicBezTo>
                  <a:pt x="4572299" y="1098775"/>
                  <a:pt x="4574636" y="1101111"/>
                  <a:pt x="4576972" y="1103447"/>
                </a:cubicBezTo>
                <a:close/>
                <a:moveTo>
                  <a:pt x="4637718" y="1605770"/>
                </a:moveTo>
                <a:lnTo>
                  <a:pt x="4637718" y="1605770"/>
                </a:lnTo>
                <a:cubicBezTo>
                  <a:pt x="4637718" y="1605770"/>
                  <a:pt x="4637718" y="1605770"/>
                  <a:pt x="4637718" y="1605770"/>
                </a:cubicBezTo>
                <a:close/>
                <a:moveTo>
                  <a:pt x="4637718" y="1603433"/>
                </a:moveTo>
                <a:cubicBezTo>
                  <a:pt x="4642391" y="1589415"/>
                  <a:pt x="4637718" y="1566051"/>
                  <a:pt x="4628373" y="1552033"/>
                </a:cubicBezTo>
                <a:cubicBezTo>
                  <a:pt x="4619027" y="1556706"/>
                  <a:pt x="4619027" y="1556706"/>
                  <a:pt x="4616691" y="1561378"/>
                </a:cubicBezTo>
                <a:cubicBezTo>
                  <a:pt x="4612018" y="1575397"/>
                  <a:pt x="4598000" y="1568388"/>
                  <a:pt x="4593327" y="1568388"/>
                </a:cubicBezTo>
                <a:cubicBezTo>
                  <a:pt x="4583981" y="1570724"/>
                  <a:pt x="4588654" y="1587079"/>
                  <a:pt x="4574636" y="1589415"/>
                </a:cubicBezTo>
                <a:cubicBezTo>
                  <a:pt x="4579309" y="1573060"/>
                  <a:pt x="4565290" y="1594088"/>
                  <a:pt x="4562954" y="1594088"/>
                </a:cubicBezTo>
                <a:cubicBezTo>
                  <a:pt x="4569963" y="1587079"/>
                  <a:pt x="4539590" y="1589415"/>
                  <a:pt x="4548935" y="1598761"/>
                </a:cubicBezTo>
                <a:cubicBezTo>
                  <a:pt x="4523235" y="1591752"/>
                  <a:pt x="4511554" y="1594088"/>
                  <a:pt x="4490526" y="1610443"/>
                </a:cubicBezTo>
                <a:cubicBezTo>
                  <a:pt x="4476508" y="1622125"/>
                  <a:pt x="4495199" y="1647825"/>
                  <a:pt x="4476508" y="1664179"/>
                </a:cubicBezTo>
                <a:cubicBezTo>
                  <a:pt x="4460153" y="1675861"/>
                  <a:pt x="4448471" y="1685207"/>
                  <a:pt x="4455480" y="1706234"/>
                </a:cubicBezTo>
                <a:cubicBezTo>
                  <a:pt x="4460153" y="1724925"/>
                  <a:pt x="4453144" y="1729598"/>
                  <a:pt x="4469499" y="1743616"/>
                </a:cubicBezTo>
                <a:cubicBezTo>
                  <a:pt x="4488190" y="1757635"/>
                  <a:pt x="4518562" y="1745953"/>
                  <a:pt x="4530244" y="1731934"/>
                </a:cubicBezTo>
                <a:cubicBezTo>
                  <a:pt x="4551272" y="1706234"/>
                  <a:pt x="4576972" y="1678198"/>
                  <a:pt x="4598000" y="1650161"/>
                </a:cubicBezTo>
                <a:cubicBezTo>
                  <a:pt x="4600336" y="1645488"/>
                  <a:pt x="4616691" y="1610443"/>
                  <a:pt x="4619027" y="1610443"/>
                </a:cubicBezTo>
                <a:cubicBezTo>
                  <a:pt x="4626036" y="1608106"/>
                  <a:pt x="4637718" y="1631470"/>
                  <a:pt x="4637718" y="1603433"/>
                </a:cubicBezTo>
                <a:close/>
                <a:moveTo>
                  <a:pt x="4602672" y="1566051"/>
                </a:moveTo>
                <a:cubicBezTo>
                  <a:pt x="4600336" y="1566051"/>
                  <a:pt x="4598000" y="1568388"/>
                  <a:pt x="4602672" y="1570724"/>
                </a:cubicBezTo>
                <a:cubicBezTo>
                  <a:pt x="4605009" y="1568388"/>
                  <a:pt x="4605009" y="1568388"/>
                  <a:pt x="4602672" y="1566051"/>
                </a:cubicBezTo>
                <a:close/>
                <a:moveTo>
                  <a:pt x="4619027" y="1631470"/>
                </a:moveTo>
                <a:cubicBezTo>
                  <a:pt x="4609682" y="1636143"/>
                  <a:pt x="4626036" y="1626797"/>
                  <a:pt x="4619027" y="1631470"/>
                </a:cubicBezTo>
                <a:cubicBezTo>
                  <a:pt x="4619027" y="1631470"/>
                  <a:pt x="4621363" y="1629134"/>
                  <a:pt x="4619027" y="1631470"/>
                </a:cubicBezTo>
                <a:close/>
                <a:moveTo>
                  <a:pt x="6338604" y="1766980"/>
                </a:moveTo>
                <a:cubicBezTo>
                  <a:pt x="6340940" y="1769317"/>
                  <a:pt x="6340940" y="1771653"/>
                  <a:pt x="6343277" y="1773989"/>
                </a:cubicBezTo>
                <a:cubicBezTo>
                  <a:pt x="6340940" y="1771653"/>
                  <a:pt x="6340940" y="1769317"/>
                  <a:pt x="6338604" y="1766980"/>
                </a:cubicBezTo>
                <a:cubicBezTo>
                  <a:pt x="6338604" y="1769317"/>
                  <a:pt x="6340940" y="1769317"/>
                  <a:pt x="6338604" y="1766980"/>
                </a:cubicBezTo>
                <a:close/>
                <a:moveTo>
                  <a:pt x="6368977" y="1839408"/>
                </a:moveTo>
                <a:cubicBezTo>
                  <a:pt x="6385331" y="1869781"/>
                  <a:pt x="6422714" y="1823053"/>
                  <a:pt x="6408695" y="1813708"/>
                </a:cubicBezTo>
                <a:cubicBezTo>
                  <a:pt x="6392341" y="1802026"/>
                  <a:pt x="6354959" y="1813708"/>
                  <a:pt x="6368977" y="1839408"/>
                </a:cubicBezTo>
                <a:cubicBezTo>
                  <a:pt x="6368977" y="1841744"/>
                  <a:pt x="6359632" y="1820717"/>
                  <a:pt x="6368977" y="1839408"/>
                </a:cubicBezTo>
                <a:close/>
                <a:moveTo>
                  <a:pt x="815397" y="2171175"/>
                </a:moveTo>
                <a:cubicBezTo>
                  <a:pt x="815397" y="2168838"/>
                  <a:pt x="820070" y="2161829"/>
                  <a:pt x="815397" y="2171175"/>
                </a:cubicBezTo>
                <a:lnTo>
                  <a:pt x="815397" y="2171175"/>
                </a:lnTo>
                <a:close/>
                <a:moveTo>
                  <a:pt x="878480" y="2122110"/>
                </a:moveTo>
                <a:cubicBezTo>
                  <a:pt x="878480" y="2122110"/>
                  <a:pt x="878480" y="2119774"/>
                  <a:pt x="878480" y="2122110"/>
                </a:cubicBezTo>
                <a:lnTo>
                  <a:pt x="878480" y="2122110"/>
                </a:lnTo>
                <a:close/>
                <a:moveTo>
                  <a:pt x="878480" y="2122110"/>
                </a:moveTo>
                <a:lnTo>
                  <a:pt x="878480" y="2122110"/>
                </a:lnTo>
                <a:cubicBezTo>
                  <a:pt x="878480" y="2124447"/>
                  <a:pt x="876143" y="2122110"/>
                  <a:pt x="873807" y="2117438"/>
                </a:cubicBezTo>
                <a:cubicBezTo>
                  <a:pt x="873807" y="2122110"/>
                  <a:pt x="876143" y="2124447"/>
                  <a:pt x="878480" y="2122110"/>
                </a:cubicBezTo>
                <a:close/>
                <a:moveTo>
                  <a:pt x="878480" y="2122110"/>
                </a:moveTo>
                <a:lnTo>
                  <a:pt x="878480" y="2122110"/>
                </a:lnTo>
                <a:lnTo>
                  <a:pt x="878480" y="2122110"/>
                </a:lnTo>
                <a:close/>
                <a:moveTo>
                  <a:pt x="878480" y="2122110"/>
                </a:moveTo>
                <a:cubicBezTo>
                  <a:pt x="878480" y="2122110"/>
                  <a:pt x="878480" y="2122110"/>
                  <a:pt x="878480" y="2122110"/>
                </a:cubicBezTo>
                <a:cubicBezTo>
                  <a:pt x="878480" y="2122110"/>
                  <a:pt x="878480" y="2122110"/>
                  <a:pt x="878480" y="2122110"/>
                </a:cubicBezTo>
                <a:close/>
                <a:moveTo>
                  <a:pt x="899507" y="2061364"/>
                </a:moveTo>
                <a:cubicBezTo>
                  <a:pt x="897171" y="2068374"/>
                  <a:pt x="906516" y="2066037"/>
                  <a:pt x="911189" y="2063701"/>
                </a:cubicBezTo>
                <a:cubicBezTo>
                  <a:pt x="908853" y="2061364"/>
                  <a:pt x="904180" y="2056692"/>
                  <a:pt x="899507" y="2061364"/>
                </a:cubicBezTo>
                <a:close/>
                <a:moveTo>
                  <a:pt x="964926" y="2080056"/>
                </a:moveTo>
                <a:cubicBezTo>
                  <a:pt x="967262" y="2077719"/>
                  <a:pt x="967262" y="2073046"/>
                  <a:pt x="967262" y="2073046"/>
                </a:cubicBezTo>
                <a:cubicBezTo>
                  <a:pt x="962589" y="2075383"/>
                  <a:pt x="962589" y="2077719"/>
                  <a:pt x="964926" y="2080056"/>
                </a:cubicBezTo>
                <a:close/>
                <a:moveTo>
                  <a:pt x="983617" y="2084728"/>
                </a:moveTo>
                <a:cubicBezTo>
                  <a:pt x="985953" y="2080056"/>
                  <a:pt x="983617" y="2080056"/>
                  <a:pt x="978944" y="2082392"/>
                </a:cubicBezTo>
                <a:cubicBezTo>
                  <a:pt x="978944" y="2084728"/>
                  <a:pt x="981280" y="2084728"/>
                  <a:pt x="983617" y="2084728"/>
                </a:cubicBezTo>
                <a:close/>
                <a:moveTo>
                  <a:pt x="999971" y="2077719"/>
                </a:moveTo>
                <a:cubicBezTo>
                  <a:pt x="997635" y="2080056"/>
                  <a:pt x="1002308" y="2080056"/>
                  <a:pt x="1004644" y="2080056"/>
                </a:cubicBezTo>
                <a:cubicBezTo>
                  <a:pt x="1004644" y="2077719"/>
                  <a:pt x="1002308" y="2077719"/>
                  <a:pt x="999971" y="2077719"/>
                </a:cubicBezTo>
                <a:close/>
                <a:moveTo>
                  <a:pt x="1079408" y="2056692"/>
                </a:moveTo>
                <a:cubicBezTo>
                  <a:pt x="1079408" y="2059028"/>
                  <a:pt x="1081745" y="2059028"/>
                  <a:pt x="1084081" y="2056692"/>
                </a:cubicBezTo>
                <a:cubicBezTo>
                  <a:pt x="1084081" y="2054355"/>
                  <a:pt x="1081745" y="2054355"/>
                  <a:pt x="1079408" y="2056692"/>
                </a:cubicBezTo>
                <a:close/>
                <a:moveTo>
                  <a:pt x="1481266" y="1717916"/>
                </a:moveTo>
                <a:cubicBezTo>
                  <a:pt x="1476593" y="1720253"/>
                  <a:pt x="1474257" y="1727262"/>
                  <a:pt x="1476593" y="1729598"/>
                </a:cubicBezTo>
                <a:cubicBezTo>
                  <a:pt x="1478930" y="1724925"/>
                  <a:pt x="1481266" y="1722589"/>
                  <a:pt x="1481266" y="1717916"/>
                </a:cubicBezTo>
                <a:close/>
                <a:moveTo>
                  <a:pt x="1478930" y="1785671"/>
                </a:moveTo>
                <a:cubicBezTo>
                  <a:pt x="1478930" y="1788008"/>
                  <a:pt x="1478930" y="1788008"/>
                  <a:pt x="1478930" y="1790344"/>
                </a:cubicBezTo>
                <a:cubicBezTo>
                  <a:pt x="1481266" y="1788008"/>
                  <a:pt x="1481266" y="1783335"/>
                  <a:pt x="1478930" y="1785671"/>
                </a:cubicBezTo>
                <a:close/>
                <a:moveTo>
                  <a:pt x="2385446" y="1570724"/>
                </a:moveTo>
                <a:cubicBezTo>
                  <a:pt x="2385446" y="1570724"/>
                  <a:pt x="2385446" y="1570724"/>
                  <a:pt x="2385446" y="1570724"/>
                </a:cubicBezTo>
                <a:cubicBezTo>
                  <a:pt x="2385446" y="1570724"/>
                  <a:pt x="2385446" y="1570724"/>
                  <a:pt x="2385446" y="1570724"/>
                </a:cubicBezTo>
                <a:close/>
                <a:moveTo>
                  <a:pt x="2385446" y="1570724"/>
                </a:moveTo>
                <a:cubicBezTo>
                  <a:pt x="2385446" y="1570724"/>
                  <a:pt x="2385446" y="1570724"/>
                  <a:pt x="2385446" y="1570724"/>
                </a:cubicBezTo>
                <a:cubicBezTo>
                  <a:pt x="2385446" y="1570724"/>
                  <a:pt x="2385446" y="1570724"/>
                  <a:pt x="2385446" y="1570724"/>
                </a:cubicBezTo>
                <a:close/>
                <a:moveTo>
                  <a:pt x="2401801" y="1552033"/>
                </a:moveTo>
                <a:cubicBezTo>
                  <a:pt x="2397128" y="1552033"/>
                  <a:pt x="2394791" y="1554369"/>
                  <a:pt x="2397128" y="1559042"/>
                </a:cubicBezTo>
                <a:cubicBezTo>
                  <a:pt x="2401801" y="1561378"/>
                  <a:pt x="2415819" y="1552033"/>
                  <a:pt x="2411146" y="1549697"/>
                </a:cubicBezTo>
                <a:cubicBezTo>
                  <a:pt x="2406473" y="1547360"/>
                  <a:pt x="2404137" y="1556706"/>
                  <a:pt x="2401801" y="1552033"/>
                </a:cubicBezTo>
                <a:cubicBezTo>
                  <a:pt x="2394791" y="1554369"/>
                  <a:pt x="2401801" y="1552033"/>
                  <a:pt x="2401801" y="1552033"/>
                </a:cubicBezTo>
                <a:close/>
                <a:moveTo>
                  <a:pt x="2413483" y="1556706"/>
                </a:moveTo>
                <a:cubicBezTo>
                  <a:pt x="2415819" y="1556706"/>
                  <a:pt x="2422828" y="1552033"/>
                  <a:pt x="2415819" y="1552033"/>
                </a:cubicBezTo>
                <a:cubicBezTo>
                  <a:pt x="2408810" y="1552033"/>
                  <a:pt x="2406473" y="1559042"/>
                  <a:pt x="2413483" y="1556706"/>
                </a:cubicBezTo>
                <a:close/>
                <a:moveTo>
                  <a:pt x="2523292" y="1528669"/>
                </a:moveTo>
                <a:cubicBezTo>
                  <a:pt x="2523292" y="1531006"/>
                  <a:pt x="2523292" y="1531006"/>
                  <a:pt x="2523292" y="1533342"/>
                </a:cubicBezTo>
                <a:cubicBezTo>
                  <a:pt x="2525629" y="1531006"/>
                  <a:pt x="2525629" y="1528669"/>
                  <a:pt x="2523292" y="1528669"/>
                </a:cubicBezTo>
                <a:close/>
                <a:moveTo>
                  <a:pt x="2558338" y="1535678"/>
                </a:moveTo>
                <a:cubicBezTo>
                  <a:pt x="2565347" y="1526333"/>
                  <a:pt x="2553665" y="1535678"/>
                  <a:pt x="2558338" y="1535678"/>
                </a:cubicBezTo>
                <a:cubicBezTo>
                  <a:pt x="2558338" y="1535678"/>
                  <a:pt x="2556002" y="1535678"/>
                  <a:pt x="2558338" y="1535678"/>
                </a:cubicBezTo>
                <a:close/>
                <a:moveTo>
                  <a:pt x="2548993" y="2418831"/>
                </a:moveTo>
                <a:cubicBezTo>
                  <a:pt x="2548993" y="2418831"/>
                  <a:pt x="2548993" y="2418831"/>
                  <a:pt x="2548993" y="2418831"/>
                </a:cubicBezTo>
                <a:lnTo>
                  <a:pt x="2548993" y="2418831"/>
                </a:lnTo>
                <a:close/>
                <a:moveTo>
                  <a:pt x="2541984" y="2098747"/>
                </a:moveTo>
                <a:cubicBezTo>
                  <a:pt x="2541984" y="2098747"/>
                  <a:pt x="2541984" y="2098747"/>
                  <a:pt x="2541984" y="2098747"/>
                </a:cubicBezTo>
                <a:lnTo>
                  <a:pt x="2541984" y="2098747"/>
                </a:lnTo>
                <a:close/>
                <a:moveTo>
                  <a:pt x="2609738" y="2432850"/>
                </a:moveTo>
                <a:cubicBezTo>
                  <a:pt x="2609738" y="2432850"/>
                  <a:pt x="2609738" y="2432850"/>
                  <a:pt x="2609738" y="2432850"/>
                </a:cubicBezTo>
                <a:lnTo>
                  <a:pt x="2609738" y="2432850"/>
                </a:lnTo>
                <a:close/>
                <a:moveTo>
                  <a:pt x="2607402" y="2437522"/>
                </a:moveTo>
                <a:cubicBezTo>
                  <a:pt x="2605066" y="2437522"/>
                  <a:pt x="2607402" y="2437522"/>
                  <a:pt x="2607402" y="2437522"/>
                </a:cubicBezTo>
                <a:lnTo>
                  <a:pt x="2607402" y="2437522"/>
                </a:lnTo>
                <a:close/>
                <a:moveTo>
                  <a:pt x="2098071" y="1552033"/>
                </a:moveTo>
                <a:cubicBezTo>
                  <a:pt x="2098071" y="1552033"/>
                  <a:pt x="2095734" y="1552033"/>
                  <a:pt x="2098071" y="1552033"/>
                </a:cubicBezTo>
                <a:lnTo>
                  <a:pt x="2098071" y="1552033"/>
                </a:lnTo>
                <a:close/>
                <a:moveTo>
                  <a:pt x="2105080" y="1549697"/>
                </a:moveTo>
                <a:cubicBezTo>
                  <a:pt x="2105080" y="1547360"/>
                  <a:pt x="2105080" y="1547360"/>
                  <a:pt x="2105080" y="1549697"/>
                </a:cubicBezTo>
                <a:lnTo>
                  <a:pt x="2105080" y="1549697"/>
                </a:lnTo>
                <a:close/>
                <a:moveTo>
                  <a:pt x="2570020" y="2418831"/>
                </a:moveTo>
                <a:cubicBezTo>
                  <a:pt x="2570020" y="2418831"/>
                  <a:pt x="2570020" y="2418831"/>
                  <a:pt x="2570020" y="2418831"/>
                </a:cubicBezTo>
                <a:lnTo>
                  <a:pt x="2570020" y="2418831"/>
                </a:lnTo>
                <a:close/>
                <a:moveTo>
                  <a:pt x="2560674" y="2423504"/>
                </a:moveTo>
                <a:cubicBezTo>
                  <a:pt x="2560674" y="2423504"/>
                  <a:pt x="2560674" y="2423504"/>
                  <a:pt x="2560674" y="2423504"/>
                </a:cubicBezTo>
                <a:cubicBezTo>
                  <a:pt x="2560674" y="2423504"/>
                  <a:pt x="2560674" y="2423504"/>
                  <a:pt x="2560674" y="2423504"/>
                </a:cubicBezTo>
                <a:close/>
                <a:moveTo>
                  <a:pt x="2780294" y="1540351"/>
                </a:moveTo>
                <a:cubicBezTo>
                  <a:pt x="2801322" y="1573060"/>
                  <a:pt x="2759267" y="1598761"/>
                  <a:pt x="2749921" y="1624461"/>
                </a:cubicBezTo>
                <a:cubicBezTo>
                  <a:pt x="2754594" y="1622125"/>
                  <a:pt x="2731230" y="1664179"/>
                  <a:pt x="2731230" y="1657170"/>
                </a:cubicBezTo>
                <a:cubicBezTo>
                  <a:pt x="2731230" y="1652497"/>
                  <a:pt x="2731230" y="1652497"/>
                  <a:pt x="2733567" y="1657170"/>
                </a:cubicBezTo>
                <a:cubicBezTo>
                  <a:pt x="2731230" y="1661843"/>
                  <a:pt x="2731230" y="1661843"/>
                  <a:pt x="2731230" y="1659507"/>
                </a:cubicBezTo>
                <a:cubicBezTo>
                  <a:pt x="2724221" y="1673525"/>
                  <a:pt x="2749921" y="1692216"/>
                  <a:pt x="2749921" y="1708571"/>
                </a:cubicBezTo>
                <a:cubicBezTo>
                  <a:pt x="2752258" y="1727262"/>
                  <a:pt x="2752258" y="1743616"/>
                  <a:pt x="2756931" y="1762308"/>
                </a:cubicBezTo>
                <a:cubicBezTo>
                  <a:pt x="2761603" y="1776326"/>
                  <a:pt x="2742912" y="1790344"/>
                  <a:pt x="2749921" y="1809035"/>
                </a:cubicBezTo>
                <a:cubicBezTo>
                  <a:pt x="2752258" y="1816044"/>
                  <a:pt x="2719549" y="1851090"/>
                  <a:pt x="2714876" y="1837072"/>
                </a:cubicBezTo>
                <a:cubicBezTo>
                  <a:pt x="2710203" y="1839408"/>
                  <a:pt x="2710203" y="1848754"/>
                  <a:pt x="2700857" y="1848754"/>
                </a:cubicBezTo>
                <a:cubicBezTo>
                  <a:pt x="2710203" y="1832399"/>
                  <a:pt x="2684503" y="1855763"/>
                  <a:pt x="2693848" y="1855763"/>
                </a:cubicBezTo>
                <a:cubicBezTo>
                  <a:pt x="2686839" y="1858099"/>
                  <a:pt x="2682166" y="1862772"/>
                  <a:pt x="2679830" y="1869781"/>
                </a:cubicBezTo>
                <a:cubicBezTo>
                  <a:pt x="2682166" y="1867445"/>
                  <a:pt x="2684503" y="1867445"/>
                  <a:pt x="2684503" y="1872117"/>
                </a:cubicBezTo>
                <a:cubicBezTo>
                  <a:pt x="2665812" y="1879127"/>
                  <a:pt x="2642448" y="1893145"/>
                  <a:pt x="2640112" y="1916509"/>
                </a:cubicBezTo>
                <a:cubicBezTo>
                  <a:pt x="2640112" y="1909500"/>
                  <a:pt x="2635439" y="1918845"/>
                  <a:pt x="2633102" y="1918845"/>
                </a:cubicBezTo>
                <a:cubicBezTo>
                  <a:pt x="2640112" y="1918845"/>
                  <a:pt x="2644784" y="1928191"/>
                  <a:pt x="2637775" y="1930527"/>
                </a:cubicBezTo>
                <a:cubicBezTo>
                  <a:pt x="2640112" y="1932863"/>
                  <a:pt x="2656466" y="1944545"/>
                  <a:pt x="2658803" y="1956227"/>
                </a:cubicBezTo>
                <a:cubicBezTo>
                  <a:pt x="2661139" y="1970246"/>
                  <a:pt x="2649457" y="1979591"/>
                  <a:pt x="2649457" y="1995946"/>
                </a:cubicBezTo>
                <a:cubicBezTo>
                  <a:pt x="2651793" y="2012300"/>
                  <a:pt x="2640112" y="2040337"/>
                  <a:pt x="2635439" y="2056692"/>
                </a:cubicBezTo>
                <a:cubicBezTo>
                  <a:pt x="2626093" y="2091738"/>
                  <a:pt x="2588711" y="2126783"/>
                  <a:pt x="2546656" y="2110429"/>
                </a:cubicBezTo>
                <a:cubicBezTo>
                  <a:pt x="2565347" y="2119774"/>
                  <a:pt x="2588711" y="2119774"/>
                  <a:pt x="2607402" y="2129120"/>
                </a:cubicBezTo>
                <a:cubicBezTo>
                  <a:pt x="2647121" y="2152484"/>
                  <a:pt x="2553665" y="2199211"/>
                  <a:pt x="2544320" y="2203884"/>
                </a:cubicBezTo>
                <a:cubicBezTo>
                  <a:pt x="2548993" y="2206220"/>
                  <a:pt x="2570020" y="2224911"/>
                  <a:pt x="2570020" y="2222575"/>
                </a:cubicBezTo>
                <a:cubicBezTo>
                  <a:pt x="2577029" y="2245939"/>
                  <a:pt x="2525629" y="2241266"/>
                  <a:pt x="2527965" y="2248275"/>
                </a:cubicBezTo>
                <a:cubicBezTo>
                  <a:pt x="2532638" y="2271639"/>
                  <a:pt x="2558338" y="2252948"/>
                  <a:pt x="2563011" y="2257621"/>
                </a:cubicBezTo>
                <a:cubicBezTo>
                  <a:pt x="2560674" y="2257621"/>
                  <a:pt x="2558338" y="2257621"/>
                  <a:pt x="2556002" y="2257621"/>
                </a:cubicBezTo>
                <a:cubicBezTo>
                  <a:pt x="2558338" y="2252948"/>
                  <a:pt x="2574693" y="2245939"/>
                  <a:pt x="2572356" y="2257621"/>
                </a:cubicBezTo>
                <a:cubicBezTo>
                  <a:pt x="2572356" y="2269303"/>
                  <a:pt x="2556002" y="2255284"/>
                  <a:pt x="2553665" y="2264630"/>
                </a:cubicBezTo>
                <a:cubicBezTo>
                  <a:pt x="2553665" y="2269303"/>
                  <a:pt x="2565347" y="2264630"/>
                  <a:pt x="2565347" y="2262293"/>
                </a:cubicBezTo>
                <a:cubicBezTo>
                  <a:pt x="2567684" y="2271639"/>
                  <a:pt x="2551329" y="2273975"/>
                  <a:pt x="2567684" y="2283321"/>
                </a:cubicBezTo>
                <a:cubicBezTo>
                  <a:pt x="2570020" y="2283321"/>
                  <a:pt x="2574693" y="2295003"/>
                  <a:pt x="2574693" y="2295003"/>
                </a:cubicBezTo>
                <a:cubicBezTo>
                  <a:pt x="2574693" y="2297339"/>
                  <a:pt x="2539647" y="2320703"/>
                  <a:pt x="2567684" y="2325376"/>
                </a:cubicBezTo>
                <a:cubicBezTo>
                  <a:pt x="2577029" y="2327712"/>
                  <a:pt x="2619084" y="2316030"/>
                  <a:pt x="2614411" y="2332385"/>
                </a:cubicBezTo>
                <a:cubicBezTo>
                  <a:pt x="2595720" y="2341731"/>
                  <a:pt x="2614411" y="2395467"/>
                  <a:pt x="2619084" y="2393131"/>
                </a:cubicBezTo>
                <a:cubicBezTo>
                  <a:pt x="2628430" y="2390795"/>
                  <a:pt x="2635439" y="2390795"/>
                  <a:pt x="2642448" y="2395467"/>
                </a:cubicBezTo>
                <a:cubicBezTo>
                  <a:pt x="2626093" y="2400140"/>
                  <a:pt x="2628430" y="2404813"/>
                  <a:pt x="2616748" y="2416495"/>
                </a:cubicBezTo>
                <a:cubicBezTo>
                  <a:pt x="2644784" y="2428177"/>
                  <a:pt x="2616748" y="2428177"/>
                  <a:pt x="2607402" y="2435186"/>
                </a:cubicBezTo>
                <a:cubicBezTo>
                  <a:pt x="2602729" y="2435186"/>
                  <a:pt x="2619084" y="2435186"/>
                  <a:pt x="2616748" y="2435186"/>
                </a:cubicBezTo>
                <a:cubicBezTo>
                  <a:pt x="2616748" y="2435186"/>
                  <a:pt x="2614411" y="2437522"/>
                  <a:pt x="2614411" y="2437522"/>
                </a:cubicBezTo>
                <a:cubicBezTo>
                  <a:pt x="2614411" y="2437522"/>
                  <a:pt x="2635439" y="2430513"/>
                  <a:pt x="2637775" y="2432850"/>
                </a:cubicBezTo>
                <a:cubicBezTo>
                  <a:pt x="2635439" y="2437522"/>
                  <a:pt x="2628430" y="2435186"/>
                  <a:pt x="2633102" y="2437522"/>
                </a:cubicBezTo>
                <a:cubicBezTo>
                  <a:pt x="2623757" y="2437522"/>
                  <a:pt x="2626093" y="2444531"/>
                  <a:pt x="2621420" y="2444531"/>
                </a:cubicBezTo>
                <a:cubicBezTo>
                  <a:pt x="2630766" y="2439859"/>
                  <a:pt x="2614411" y="2444531"/>
                  <a:pt x="2614411" y="2444531"/>
                </a:cubicBezTo>
                <a:cubicBezTo>
                  <a:pt x="2616748" y="2439859"/>
                  <a:pt x="2614411" y="2444531"/>
                  <a:pt x="2616748" y="2442195"/>
                </a:cubicBezTo>
                <a:cubicBezTo>
                  <a:pt x="2614411" y="2444531"/>
                  <a:pt x="2609738" y="2446868"/>
                  <a:pt x="2607402" y="2449204"/>
                </a:cubicBezTo>
                <a:cubicBezTo>
                  <a:pt x="2607402" y="2446868"/>
                  <a:pt x="2607402" y="2446868"/>
                  <a:pt x="2607402" y="2444531"/>
                </a:cubicBezTo>
                <a:cubicBezTo>
                  <a:pt x="2602729" y="2444531"/>
                  <a:pt x="2602729" y="2449204"/>
                  <a:pt x="2605066" y="2451541"/>
                </a:cubicBezTo>
                <a:cubicBezTo>
                  <a:pt x="2602729" y="2451541"/>
                  <a:pt x="2586375" y="2449204"/>
                  <a:pt x="2593384" y="2446868"/>
                </a:cubicBezTo>
                <a:cubicBezTo>
                  <a:pt x="2591048" y="2451541"/>
                  <a:pt x="2588711" y="2451541"/>
                  <a:pt x="2586375" y="2449204"/>
                </a:cubicBezTo>
                <a:cubicBezTo>
                  <a:pt x="2586375" y="2446868"/>
                  <a:pt x="2595720" y="2442195"/>
                  <a:pt x="2593384" y="2442195"/>
                </a:cubicBezTo>
                <a:cubicBezTo>
                  <a:pt x="2584038" y="2442195"/>
                  <a:pt x="2570020" y="2446868"/>
                  <a:pt x="2560674" y="2449204"/>
                </a:cubicBezTo>
                <a:cubicBezTo>
                  <a:pt x="2567684" y="2442195"/>
                  <a:pt x="2586375" y="2444531"/>
                  <a:pt x="2595720" y="2437522"/>
                </a:cubicBezTo>
                <a:cubicBezTo>
                  <a:pt x="2591048" y="2437522"/>
                  <a:pt x="2579366" y="2439859"/>
                  <a:pt x="2579366" y="2442195"/>
                </a:cubicBezTo>
                <a:cubicBezTo>
                  <a:pt x="2579366" y="2442195"/>
                  <a:pt x="2581702" y="2437522"/>
                  <a:pt x="2581702" y="2437522"/>
                </a:cubicBezTo>
                <a:cubicBezTo>
                  <a:pt x="2579366" y="2437522"/>
                  <a:pt x="2577029" y="2437522"/>
                  <a:pt x="2577029" y="2442195"/>
                </a:cubicBezTo>
                <a:cubicBezTo>
                  <a:pt x="2577029" y="2437522"/>
                  <a:pt x="2574693" y="2435186"/>
                  <a:pt x="2567684" y="2437522"/>
                </a:cubicBezTo>
                <a:cubicBezTo>
                  <a:pt x="2570020" y="2439859"/>
                  <a:pt x="2570020" y="2439859"/>
                  <a:pt x="2567684" y="2437522"/>
                </a:cubicBezTo>
                <a:cubicBezTo>
                  <a:pt x="2570020" y="2439859"/>
                  <a:pt x="2577029" y="2439859"/>
                  <a:pt x="2574693" y="2444531"/>
                </a:cubicBezTo>
                <a:cubicBezTo>
                  <a:pt x="2572356" y="2442195"/>
                  <a:pt x="2563011" y="2439859"/>
                  <a:pt x="2558338" y="2444531"/>
                </a:cubicBezTo>
                <a:cubicBezTo>
                  <a:pt x="2560674" y="2442195"/>
                  <a:pt x="2563011" y="2439859"/>
                  <a:pt x="2565347" y="2439859"/>
                </a:cubicBezTo>
                <a:cubicBezTo>
                  <a:pt x="2560674" y="2439859"/>
                  <a:pt x="2553665" y="2442195"/>
                  <a:pt x="2548993" y="2439859"/>
                </a:cubicBezTo>
                <a:cubicBezTo>
                  <a:pt x="2548993" y="2439859"/>
                  <a:pt x="2570020" y="2435186"/>
                  <a:pt x="2558338" y="2437522"/>
                </a:cubicBezTo>
                <a:cubicBezTo>
                  <a:pt x="2563011" y="2435186"/>
                  <a:pt x="2567684" y="2437522"/>
                  <a:pt x="2572356" y="2435186"/>
                </a:cubicBezTo>
                <a:cubicBezTo>
                  <a:pt x="2567684" y="2435186"/>
                  <a:pt x="2553665" y="2437522"/>
                  <a:pt x="2551329" y="2435186"/>
                </a:cubicBezTo>
                <a:cubicBezTo>
                  <a:pt x="2570020" y="2439859"/>
                  <a:pt x="2546656" y="2435186"/>
                  <a:pt x="2546656" y="2435186"/>
                </a:cubicBezTo>
                <a:cubicBezTo>
                  <a:pt x="2553665" y="2430513"/>
                  <a:pt x="2541984" y="2430513"/>
                  <a:pt x="2537311" y="2428177"/>
                </a:cubicBezTo>
                <a:cubicBezTo>
                  <a:pt x="2544320" y="2437522"/>
                  <a:pt x="2527965" y="2425840"/>
                  <a:pt x="2546656" y="2432850"/>
                </a:cubicBezTo>
                <a:cubicBezTo>
                  <a:pt x="2544320" y="2435186"/>
                  <a:pt x="2541984" y="2432850"/>
                  <a:pt x="2539647" y="2432850"/>
                </a:cubicBezTo>
                <a:cubicBezTo>
                  <a:pt x="2546656" y="2435186"/>
                  <a:pt x="2530302" y="2437522"/>
                  <a:pt x="2523292" y="2435186"/>
                </a:cubicBezTo>
                <a:cubicBezTo>
                  <a:pt x="2544320" y="2428177"/>
                  <a:pt x="2516283" y="2428177"/>
                  <a:pt x="2534974" y="2428177"/>
                </a:cubicBezTo>
                <a:cubicBezTo>
                  <a:pt x="2530302" y="2425840"/>
                  <a:pt x="2532638" y="2428177"/>
                  <a:pt x="2534974" y="2425840"/>
                </a:cubicBezTo>
                <a:cubicBezTo>
                  <a:pt x="2518620" y="2430513"/>
                  <a:pt x="2525629" y="2421168"/>
                  <a:pt x="2513947" y="2411822"/>
                </a:cubicBezTo>
                <a:cubicBezTo>
                  <a:pt x="2516283" y="2409486"/>
                  <a:pt x="2518620" y="2435186"/>
                  <a:pt x="2518620" y="2430513"/>
                </a:cubicBezTo>
                <a:cubicBezTo>
                  <a:pt x="2518620" y="2430513"/>
                  <a:pt x="2523292" y="2432850"/>
                  <a:pt x="2523292" y="2432850"/>
                </a:cubicBezTo>
                <a:cubicBezTo>
                  <a:pt x="2516283" y="2435186"/>
                  <a:pt x="2516283" y="2430513"/>
                  <a:pt x="2509274" y="2432850"/>
                </a:cubicBezTo>
                <a:cubicBezTo>
                  <a:pt x="2523292" y="2423504"/>
                  <a:pt x="2516283" y="2430513"/>
                  <a:pt x="2509274" y="2423504"/>
                </a:cubicBezTo>
                <a:cubicBezTo>
                  <a:pt x="2509274" y="2425840"/>
                  <a:pt x="2511611" y="2428177"/>
                  <a:pt x="2513947" y="2428177"/>
                </a:cubicBezTo>
                <a:cubicBezTo>
                  <a:pt x="2509274" y="2430513"/>
                  <a:pt x="2504601" y="2430513"/>
                  <a:pt x="2499929" y="2430513"/>
                </a:cubicBezTo>
                <a:cubicBezTo>
                  <a:pt x="2509274" y="2425840"/>
                  <a:pt x="2492919" y="2425840"/>
                  <a:pt x="2490583" y="2425840"/>
                </a:cubicBezTo>
                <a:cubicBezTo>
                  <a:pt x="2492919" y="2423504"/>
                  <a:pt x="2492919" y="2423504"/>
                  <a:pt x="2488247" y="2423504"/>
                </a:cubicBezTo>
                <a:cubicBezTo>
                  <a:pt x="2488247" y="2423504"/>
                  <a:pt x="2492919" y="2418831"/>
                  <a:pt x="2492919" y="2418831"/>
                </a:cubicBezTo>
                <a:cubicBezTo>
                  <a:pt x="2490583" y="2418831"/>
                  <a:pt x="2488247" y="2421168"/>
                  <a:pt x="2485910" y="2421168"/>
                </a:cubicBezTo>
                <a:cubicBezTo>
                  <a:pt x="2485910" y="2418831"/>
                  <a:pt x="2478901" y="2416495"/>
                  <a:pt x="2485910" y="2416495"/>
                </a:cubicBezTo>
                <a:cubicBezTo>
                  <a:pt x="2488247" y="2418831"/>
                  <a:pt x="2474228" y="2416495"/>
                  <a:pt x="2476565" y="2416495"/>
                </a:cubicBezTo>
                <a:cubicBezTo>
                  <a:pt x="2478901" y="2416495"/>
                  <a:pt x="2481237" y="2414158"/>
                  <a:pt x="2483574" y="2411822"/>
                </a:cubicBezTo>
                <a:cubicBezTo>
                  <a:pt x="2483574" y="2411822"/>
                  <a:pt x="2481237" y="2411822"/>
                  <a:pt x="2481237" y="2414158"/>
                </a:cubicBezTo>
                <a:cubicBezTo>
                  <a:pt x="2478901" y="2409486"/>
                  <a:pt x="2481237" y="2407149"/>
                  <a:pt x="2488247" y="2409486"/>
                </a:cubicBezTo>
                <a:cubicBezTo>
                  <a:pt x="2485910" y="2411822"/>
                  <a:pt x="2497592" y="2411822"/>
                  <a:pt x="2504601" y="2414158"/>
                </a:cubicBezTo>
                <a:cubicBezTo>
                  <a:pt x="2502265" y="2409486"/>
                  <a:pt x="2492919" y="2407149"/>
                  <a:pt x="2490583" y="2409486"/>
                </a:cubicBezTo>
                <a:cubicBezTo>
                  <a:pt x="2490583" y="2407149"/>
                  <a:pt x="2490583" y="2407149"/>
                  <a:pt x="2492919" y="2407149"/>
                </a:cubicBezTo>
                <a:cubicBezTo>
                  <a:pt x="2490583" y="2407149"/>
                  <a:pt x="2485910" y="2407149"/>
                  <a:pt x="2483574" y="2407149"/>
                </a:cubicBezTo>
                <a:cubicBezTo>
                  <a:pt x="2483574" y="2402476"/>
                  <a:pt x="2488247" y="2402476"/>
                  <a:pt x="2492919" y="2400140"/>
                </a:cubicBezTo>
                <a:cubicBezTo>
                  <a:pt x="2490583" y="2402476"/>
                  <a:pt x="2488247" y="2402476"/>
                  <a:pt x="2483574" y="2402476"/>
                </a:cubicBezTo>
                <a:cubicBezTo>
                  <a:pt x="2483574" y="2400140"/>
                  <a:pt x="2485910" y="2397804"/>
                  <a:pt x="2485910" y="2395467"/>
                </a:cubicBezTo>
                <a:cubicBezTo>
                  <a:pt x="2485910" y="2397804"/>
                  <a:pt x="2478901" y="2400140"/>
                  <a:pt x="2483574" y="2395467"/>
                </a:cubicBezTo>
                <a:cubicBezTo>
                  <a:pt x="2483574" y="2395467"/>
                  <a:pt x="2467219" y="2395467"/>
                  <a:pt x="2476565" y="2397804"/>
                </a:cubicBezTo>
                <a:cubicBezTo>
                  <a:pt x="2467219" y="2402476"/>
                  <a:pt x="2462547" y="2395467"/>
                  <a:pt x="2457874" y="2404813"/>
                </a:cubicBezTo>
                <a:cubicBezTo>
                  <a:pt x="2462547" y="2404813"/>
                  <a:pt x="2462547" y="2404813"/>
                  <a:pt x="2460210" y="2409486"/>
                </a:cubicBezTo>
                <a:cubicBezTo>
                  <a:pt x="2450865" y="2416495"/>
                  <a:pt x="2457874" y="2395467"/>
                  <a:pt x="2457874" y="2393131"/>
                </a:cubicBezTo>
                <a:cubicBezTo>
                  <a:pt x="2455537" y="2395467"/>
                  <a:pt x="2453201" y="2395467"/>
                  <a:pt x="2448528" y="2393131"/>
                </a:cubicBezTo>
                <a:cubicBezTo>
                  <a:pt x="2450865" y="2393131"/>
                  <a:pt x="2460210" y="2388458"/>
                  <a:pt x="2457874" y="2386122"/>
                </a:cubicBezTo>
                <a:cubicBezTo>
                  <a:pt x="2457874" y="2386122"/>
                  <a:pt x="2453201" y="2390795"/>
                  <a:pt x="2448528" y="2390795"/>
                </a:cubicBezTo>
                <a:cubicBezTo>
                  <a:pt x="2448528" y="2381449"/>
                  <a:pt x="2457874" y="2386122"/>
                  <a:pt x="2462547" y="2386122"/>
                </a:cubicBezTo>
                <a:cubicBezTo>
                  <a:pt x="2457874" y="2383786"/>
                  <a:pt x="2443855" y="2379113"/>
                  <a:pt x="2450865" y="2374440"/>
                </a:cubicBezTo>
                <a:cubicBezTo>
                  <a:pt x="2448528" y="2376776"/>
                  <a:pt x="2446192" y="2376776"/>
                  <a:pt x="2443855" y="2379113"/>
                </a:cubicBezTo>
                <a:cubicBezTo>
                  <a:pt x="2443855" y="2379113"/>
                  <a:pt x="2446192" y="2374440"/>
                  <a:pt x="2446192" y="2374440"/>
                </a:cubicBezTo>
                <a:cubicBezTo>
                  <a:pt x="2439183" y="2376776"/>
                  <a:pt x="2436846" y="2381449"/>
                  <a:pt x="2429837" y="2379113"/>
                </a:cubicBezTo>
                <a:cubicBezTo>
                  <a:pt x="2436846" y="2381449"/>
                  <a:pt x="2436846" y="2374440"/>
                  <a:pt x="2441519" y="2372104"/>
                </a:cubicBezTo>
                <a:cubicBezTo>
                  <a:pt x="2432174" y="2374440"/>
                  <a:pt x="2446192" y="2367431"/>
                  <a:pt x="2434510" y="2369767"/>
                </a:cubicBezTo>
                <a:cubicBezTo>
                  <a:pt x="2436846" y="2369767"/>
                  <a:pt x="2436846" y="2367431"/>
                  <a:pt x="2436846" y="2367431"/>
                </a:cubicBezTo>
                <a:cubicBezTo>
                  <a:pt x="2439183" y="2367431"/>
                  <a:pt x="2457874" y="2369767"/>
                  <a:pt x="2448528" y="2374440"/>
                </a:cubicBezTo>
                <a:cubicBezTo>
                  <a:pt x="2455537" y="2374440"/>
                  <a:pt x="2460210" y="2376776"/>
                  <a:pt x="2457874" y="2381449"/>
                </a:cubicBezTo>
                <a:cubicBezTo>
                  <a:pt x="2457874" y="2381449"/>
                  <a:pt x="2464883" y="2379113"/>
                  <a:pt x="2464883" y="2374440"/>
                </a:cubicBezTo>
                <a:cubicBezTo>
                  <a:pt x="2462547" y="2376776"/>
                  <a:pt x="2453201" y="2372104"/>
                  <a:pt x="2450865" y="2369767"/>
                </a:cubicBezTo>
                <a:cubicBezTo>
                  <a:pt x="2455537" y="2367431"/>
                  <a:pt x="2455537" y="2367431"/>
                  <a:pt x="2450865" y="2365094"/>
                </a:cubicBezTo>
                <a:cubicBezTo>
                  <a:pt x="2453201" y="2362758"/>
                  <a:pt x="2464883" y="2360422"/>
                  <a:pt x="2460210" y="2369767"/>
                </a:cubicBezTo>
                <a:cubicBezTo>
                  <a:pt x="2471892" y="2358085"/>
                  <a:pt x="2441519" y="2365094"/>
                  <a:pt x="2441519" y="2360422"/>
                </a:cubicBezTo>
                <a:cubicBezTo>
                  <a:pt x="2443855" y="2360422"/>
                  <a:pt x="2446192" y="2358085"/>
                  <a:pt x="2443855" y="2355749"/>
                </a:cubicBezTo>
                <a:cubicBezTo>
                  <a:pt x="2443855" y="2358085"/>
                  <a:pt x="2411146" y="2332385"/>
                  <a:pt x="2429837" y="2337058"/>
                </a:cubicBezTo>
                <a:cubicBezTo>
                  <a:pt x="2422828" y="2332385"/>
                  <a:pt x="2420492" y="2337058"/>
                  <a:pt x="2411146" y="2337058"/>
                </a:cubicBezTo>
                <a:cubicBezTo>
                  <a:pt x="2413483" y="2337058"/>
                  <a:pt x="2413483" y="2337058"/>
                  <a:pt x="2415819" y="2339394"/>
                </a:cubicBezTo>
                <a:cubicBezTo>
                  <a:pt x="2411146" y="2337058"/>
                  <a:pt x="2408810" y="2337058"/>
                  <a:pt x="2406473" y="2341731"/>
                </a:cubicBezTo>
                <a:cubicBezTo>
                  <a:pt x="2411146" y="2346403"/>
                  <a:pt x="2418155" y="2348740"/>
                  <a:pt x="2418155" y="2348740"/>
                </a:cubicBezTo>
                <a:cubicBezTo>
                  <a:pt x="2413483" y="2351076"/>
                  <a:pt x="2427501" y="2353412"/>
                  <a:pt x="2427501" y="2351076"/>
                </a:cubicBezTo>
                <a:cubicBezTo>
                  <a:pt x="2418155" y="2355749"/>
                  <a:pt x="2432174" y="2358085"/>
                  <a:pt x="2420492" y="2362758"/>
                </a:cubicBezTo>
                <a:cubicBezTo>
                  <a:pt x="2408810" y="2365094"/>
                  <a:pt x="2408810" y="2346403"/>
                  <a:pt x="2397128" y="2346403"/>
                </a:cubicBezTo>
                <a:cubicBezTo>
                  <a:pt x="2399464" y="2346403"/>
                  <a:pt x="2401801" y="2344067"/>
                  <a:pt x="2404137" y="2341731"/>
                </a:cubicBezTo>
                <a:cubicBezTo>
                  <a:pt x="2397128" y="2344067"/>
                  <a:pt x="2371428" y="2330049"/>
                  <a:pt x="2376100" y="2320703"/>
                </a:cubicBezTo>
                <a:cubicBezTo>
                  <a:pt x="2383110" y="2309021"/>
                  <a:pt x="2338718" y="2302012"/>
                  <a:pt x="2334046" y="2292667"/>
                </a:cubicBezTo>
                <a:cubicBezTo>
                  <a:pt x="2345727" y="2292667"/>
                  <a:pt x="2322364" y="2252948"/>
                  <a:pt x="2317691" y="2245939"/>
                </a:cubicBezTo>
                <a:cubicBezTo>
                  <a:pt x="2306009" y="2224911"/>
                  <a:pt x="2294327" y="2222575"/>
                  <a:pt x="2275636" y="2206220"/>
                </a:cubicBezTo>
                <a:cubicBezTo>
                  <a:pt x="2277972" y="2208557"/>
                  <a:pt x="2256945" y="2175847"/>
                  <a:pt x="2256945" y="2182857"/>
                </a:cubicBezTo>
                <a:cubicBezTo>
                  <a:pt x="2256945" y="2171175"/>
                  <a:pt x="2245263" y="2154820"/>
                  <a:pt x="2240590" y="2145474"/>
                </a:cubicBezTo>
                <a:cubicBezTo>
                  <a:pt x="2231245" y="2133792"/>
                  <a:pt x="2207881" y="2112765"/>
                  <a:pt x="2203208" y="2101083"/>
                </a:cubicBezTo>
                <a:cubicBezTo>
                  <a:pt x="2214890" y="2101083"/>
                  <a:pt x="2184517" y="2068374"/>
                  <a:pt x="2186853" y="2070710"/>
                </a:cubicBezTo>
                <a:cubicBezTo>
                  <a:pt x="2161153" y="2047346"/>
                  <a:pt x="2154144" y="2049683"/>
                  <a:pt x="2123771" y="2042674"/>
                </a:cubicBezTo>
                <a:cubicBezTo>
                  <a:pt x="2086389" y="2033328"/>
                  <a:pt x="2041998" y="2070710"/>
                  <a:pt x="2002279" y="2059028"/>
                </a:cubicBezTo>
                <a:cubicBezTo>
                  <a:pt x="1985925" y="2054355"/>
                  <a:pt x="1964897" y="2047346"/>
                  <a:pt x="1941533" y="2040337"/>
                </a:cubicBezTo>
                <a:cubicBezTo>
                  <a:pt x="1932188" y="2030992"/>
                  <a:pt x="1897142" y="2021646"/>
                  <a:pt x="1883124" y="2021646"/>
                </a:cubicBezTo>
                <a:cubicBezTo>
                  <a:pt x="1876115" y="2021646"/>
                  <a:pt x="1817705" y="2021646"/>
                  <a:pt x="1817705" y="2021646"/>
                </a:cubicBezTo>
                <a:cubicBezTo>
                  <a:pt x="1820041" y="2019310"/>
                  <a:pt x="1820041" y="2016973"/>
                  <a:pt x="1820041" y="2014637"/>
                </a:cubicBezTo>
                <a:cubicBezTo>
                  <a:pt x="1822378" y="2014637"/>
                  <a:pt x="1801350" y="2009964"/>
                  <a:pt x="1801350" y="2007628"/>
                </a:cubicBezTo>
                <a:cubicBezTo>
                  <a:pt x="1789668" y="1993609"/>
                  <a:pt x="1820041" y="1970246"/>
                  <a:pt x="1808360" y="1958564"/>
                </a:cubicBezTo>
                <a:cubicBezTo>
                  <a:pt x="1810696" y="1963236"/>
                  <a:pt x="1787332" y="1963236"/>
                  <a:pt x="1808360" y="1960900"/>
                </a:cubicBezTo>
                <a:cubicBezTo>
                  <a:pt x="1803687" y="1967909"/>
                  <a:pt x="1789668" y="1979591"/>
                  <a:pt x="1780323" y="1970246"/>
                </a:cubicBezTo>
                <a:cubicBezTo>
                  <a:pt x="1787332" y="1965573"/>
                  <a:pt x="1761632" y="1953891"/>
                  <a:pt x="1775650" y="1942209"/>
                </a:cubicBezTo>
                <a:cubicBezTo>
                  <a:pt x="1754623" y="1946882"/>
                  <a:pt x="1787332" y="1890809"/>
                  <a:pt x="1787332" y="1895481"/>
                </a:cubicBezTo>
                <a:cubicBezTo>
                  <a:pt x="1787332" y="1888472"/>
                  <a:pt x="1780323" y="1895481"/>
                  <a:pt x="1780323" y="1895481"/>
                </a:cubicBezTo>
                <a:cubicBezTo>
                  <a:pt x="1780323" y="1890809"/>
                  <a:pt x="1782659" y="1886136"/>
                  <a:pt x="1787332" y="1886136"/>
                </a:cubicBezTo>
                <a:cubicBezTo>
                  <a:pt x="1787332" y="1876790"/>
                  <a:pt x="1794341" y="1851090"/>
                  <a:pt x="1799014" y="1837072"/>
                </a:cubicBezTo>
                <a:cubicBezTo>
                  <a:pt x="1796678" y="1839408"/>
                  <a:pt x="1792005" y="1839408"/>
                  <a:pt x="1789668" y="1839408"/>
                </a:cubicBezTo>
                <a:cubicBezTo>
                  <a:pt x="1789668" y="1839408"/>
                  <a:pt x="1777987" y="1816044"/>
                  <a:pt x="1777987" y="1813708"/>
                </a:cubicBezTo>
                <a:cubicBezTo>
                  <a:pt x="1780323" y="1799690"/>
                  <a:pt x="1740604" y="1804362"/>
                  <a:pt x="1735932" y="1797353"/>
                </a:cubicBezTo>
                <a:cubicBezTo>
                  <a:pt x="1738268" y="1795017"/>
                  <a:pt x="1740604" y="1790344"/>
                  <a:pt x="1742941" y="1788008"/>
                </a:cubicBezTo>
                <a:cubicBezTo>
                  <a:pt x="1740604" y="1788008"/>
                  <a:pt x="1733595" y="1792680"/>
                  <a:pt x="1726586" y="1792680"/>
                </a:cubicBezTo>
                <a:cubicBezTo>
                  <a:pt x="1710231" y="1792680"/>
                  <a:pt x="1703222" y="1813708"/>
                  <a:pt x="1696213" y="1825390"/>
                </a:cubicBezTo>
                <a:cubicBezTo>
                  <a:pt x="1693877" y="1830063"/>
                  <a:pt x="1710231" y="1827726"/>
                  <a:pt x="1712568" y="1830063"/>
                </a:cubicBezTo>
                <a:cubicBezTo>
                  <a:pt x="1714904" y="1839408"/>
                  <a:pt x="1691540" y="1848754"/>
                  <a:pt x="1686868" y="1848754"/>
                </a:cubicBezTo>
                <a:cubicBezTo>
                  <a:pt x="1689204" y="1846417"/>
                  <a:pt x="1693877" y="1841744"/>
                  <a:pt x="1686868" y="1839408"/>
                </a:cubicBezTo>
                <a:cubicBezTo>
                  <a:pt x="1677522" y="1858099"/>
                  <a:pt x="1654158" y="1844081"/>
                  <a:pt x="1649486" y="1867445"/>
                </a:cubicBezTo>
                <a:cubicBezTo>
                  <a:pt x="1649486" y="1865108"/>
                  <a:pt x="1635467" y="1862772"/>
                  <a:pt x="1633131" y="1865108"/>
                </a:cubicBezTo>
                <a:cubicBezTo>
                  <a:pt x="1635467" y="1865108"/>
                  <a:pt x="1637804" y="1865108"/>
                  <a:pt x="1640140" y="1867445"/>
                </a:cubicBezTo>
                <a:cubicBezTo>
                  <a:pt x="1628458" y="1874454"/>
                  <a:pt x="1602758" y="1867445"/>
                  <a:pt x="1586403" y="1872117"/>
                </a:cubicBezTo>
                <a:cubicBezTo>
                  <a:pt x="1588740" y="1872117"/>
                  <a:pt x="1593412" y="1872117"/>
                  <a:pt x="1595749" y="1872117"/>
                </a:cubicBezTo>
                <a:cubicBezTo>
                  <a:pt x="1595749" y="1872117"/>
                  <a:pt x="1565376" y="1893145"/>
                  <a:pt x="1567712" y="1867445"/>
                </a:cubicBezTo>
                <a:cubicBezTo>
                  <a:pt x="1565376" y="1872117"/>
                  <a:pt x="1516312" y="1874454"/>
                  <a:pt x="1513976" y="1872117"/>
                </a:cubicBezTo>
                <a:cubicBezTo>
                  <a:pt x="1513976" y="1867445"/>
                  <a:pt x="1516312" y="1867445"/>
                  <a:pt x="1520985" y="1867445"/>
                </a:cubicBezTo>
                <a:cubicBezTo>
                  <a:pt x="1520985" y="1865108"/>
                  <a:pt x="1481266" y="1890809"/>
                  <a:pt x="1476593" y="1893145"/>
                </a:cubicBezTo>
                <a:cubicBezTo>
                  <a:pt x="1462575" y="1902491"/>
                  <a:pt x="1448557" y="1911836"/>
                  <a:pt x="1432202" y="1918845"/>
                </a:cubicBezTo>
                <a:cubicBezTo>
                  <a:pt x="1406502" y="1932863"/>
                  <a:pt x="1378465" y="1923518"/>
                  <a:pt x="1352765" y="1937536"/>
                </a:cubicBezTo>
                <a:cubicBezTo>
                  <a:pt x="1357438" y="1935200"/>
                  <a:pt x="1359774" y="1935200"/>
                  <a:pt x="1362111" y="1932863"/>
                </a:cubicBezTo>
                <a:cubicBezTo>
                  <a:pt x="1362111" y="1935200"/>
                  <a:pt x="1345756" y="1944545"/>
                  <a:pt x="1343420" y="1946882"/>
                </a:cubicBezTo>
                <a:cubicBezTo>
                  <a:pt x="1329401" y="1960900"/>
                  <a:pt x="1324729" y="1979591"/>
                  <a:pt x="1308374" y="1988937"/>
                </a:cubicBezTo>
                <a:cubicBezTo>
                  <a:pt x="1280337" y="2005291"/>
                  <a:pt x="1252301" y="2019310"/>
                  <a:pt x="1224264" y="2038001"/>
                </a:cubicBezTo>
                <a:cubicBezTo>
                  <a:pt x="1200900" y="2052019"/>
                  <a:pt x="1170527" y="2061364"/>
                  <a:pt x="1144827" y="2075383"/>
                </a:cubicBezTo>
                <a:cubicBezTo>
                  <a:pt x="1137818" y="2080056"/>
                  <a:pt x="1114454" y="2094074"/>
                  <a:pt x="1105109" y="2082392"/>
                </a:cubicBezTo>
                <a:cubicBezTo>
                  <a:pt x="1102772" y="2080056"/>
                  <a:pt x="1116791" y="2061364"/>
                  <a:pt x="1105109" y="2073046"/>
                </a:cubicBezTo>
                <a:cubicBezTo>
                  <a:pt x="1100436" y="2028655"/>
                  <a:pt x="1011653" y="2056692"/>
                  <a:pt x="995299" y="2070710"/>
                </a:cubicBezTo>
                <a:cubicBezTo>
                  <a:pt x="995299" y="2066037"/>
                  <a:pt x="992962" y="2061364"/>
                  <a:pt x="995299" y="2056692"/>
                </a:cubicBezTo>
                <a:cubicBezTo>
                  <a:pt x="995299" y="2059028"/>
                  <a:pt x="992962" y="2059028"/>
                  <a:pt x="992962" y="2054355"/>
                </a:cubicBezTo>
                <a:cubicBezTo>
                  <a:pt x="988289" y="2052019"/>
                  <a:pt x="957917" y="2075383"/>
                  <a:pt x="960253" y="2056692"/>
                </a:cubicBezTo>
                <a:cubicBezTo>
                  <a:pt x="953244" y="2063701"/>
                  <a:pt x="932216" y="2073046"/>
                  <a:pt x="922871" y="2063701"/>
                </a:cubicBezTo>
                <a:cubicBezTo>
                  <a:pt x="922871" y="2070710"/>
                  <a:pt x="927544" y="2075383"/>
                  <a:pt x="918198" y="2077719"/>
                </a:cubicBezTo>
                <a:cubicBezTo>
                  <a:pt x="918198" y="2073046"/>
                  <a:pt x="918198" y="2068374"/>
                  <a:pt x="922871" y="2063701"/>
                </a:cubicBezTo>
                <a:cubicBezTo>
                  <a:pt x="913525" y="2059028"/>
                  <a:pt x="904180" y="2059028"/>
                  <a:pt x="899507" y="2045010"/>
                </a:cubicBezTo>
                <a:cubicBezTo>
                  <a:pt x="899507" y="2042674"/>
                  <a:pt x="864461" y="2066037"/>
                  <a:pt x="862125" y="2066037"/>
                </a:cubicBezTo>
                <a:cubicBezTo>
                  <a:pt x="866798" y="2066037"/>
                  <a:pt x="880816" y="2115101"/>
                  <a:pt x="904180" y="2091738"/>
                </a:cubicBezTo>
                <a:cubicBezTo>
                  <a:pt x="911189" y="2084728"/>
                  <a:pt x="946235" y="2098747"/>
                  <a:pt x="948571" y="2101083"/>
                </a:cubicBezTo>
                <a:cubicBezTo>
                  <a:pt x="941562" y="2084728"/>
                  <a:pt x="964926" y="2108092"/>
                  <a:pt x="969598" y="2103420"/>
                </a:cubicBezTo>
                <a:cubicBezTo>
                  <a:pt x="978944" y="2122110"/>
                  <a:pt x="990626" y="2110429"/>
                  <a:pt x="1002308" y="2105756"/>
                </a:cubicBezTo>
                <a:cubicBezTo>
                  <a:pt x="1020999" y="2096410"/>
                  <a:pt x="1013990" y="2136129"/>
                  <a:pt x="1002308" y="2126783"/>
                </a:cubicBezTo>
                <a:cubicBezTo>
                  <a:pt x="992962" y="2119774"/>
                  <a:pt x="960253" y="2136129"/>
                  <a:pt x="953244" y="2140802"/>
                </a:cubicBezTo>
                <a:cubicBezTo>
                  <a:pt x="957917" y="2145474"/>
                  <a:pt x="960253" y="2143138"/>
                  <a:pt x="964926" y="2138465"/>
                </a:cubicBezTo>
                <a:cubicBezTo>
                  <a:pt x="943898" y="2159493"/>
                  <a:pt x="955580" y="2115101"/>
                  <a:pt x="929880" y="2126783"/>
                </a:cubicBezTo>
                <a:cubicBezTo>
                  <a:pt x="922871" y="2131456"/>
                  <a:pt x="890161" y="2154820"/>
                  <a:pt x="878480" y="2150147"/>
                </a:cubicBezTo>
                <a:cubicBezTo>
                  <a:pt x="922871" y="2105756"/>
                  <a:pt x="857452" y="2129120"/>
                  <a:pt x="838761" y="2112765"/>
                </a:cubicBezTo>
                <a:cubicBezTo>
                  <a:pt x="824743" y="2110429"/>
                  <a:pt x="817734" y="2091738"/>
                  <a:pt x="801379" y="2096410"/>
                </a:cubicBezTo>
                <a:cubicBezTo>
                  <a:pt x="785024" y="2101083"/>
                  <a:pt x="763997" y="2131456"/>
                  <a:pt x="749979" y="2129120"/>
                </a:cubicBezTo>
                <a:cubicBezTo>
                  <a:pt x="749979" y="2129120"/>
                  <a:pt x="710260" y="2110429"/>
                  <a:pt x="719606" y="2105756"/>
                </a:cubicBezTo>
                <a:cubicBezTo>
                  <a:pt x="705587" y="2112765"/>
                  <a:pt x="705587" y="2101083"/>
                  <a:pt x="714933" y="2096410"/>
                </a:cubicBezTo>
                <a:cubicBezTo>
                  <a:pt x="710260" y="2094074"/>
                  <a:pt x="710260" y="2089401"/>
                  <a:pt x="712596" y="2084728"/>
                </a:cubicBezTo>
                <a:cubicBezTo>
                  <a:pt x="710260" y="2084728"/>
                  <a:pt x="700915" y="2098747"/>
                  <a:pt x="698578" y="2103420"/>
                </a:cubicBezTo>
                <a:cubicBezTo>
                  <a:pt x="700915" y="2087065"/>
                  <a:pt x="686896" y="2105756"/>
                  <a:pt x="684560" y="2091738"/>
                </a:cubicBezTo>
                <a:cubicBezTo>
                  <a:pt x="684560" y="2087065"/>
                  <a:pt x="686896" y="2075383"/>
                  <a:pt x="677551" y="2075383"/>
                </a:cubicBezTo>
                <a:cubicBezTo>
                  <a:pt x="672878" y="2075383"/>
                  <a:pt x="675214" y="2038001"/>
                  <a:pt x="672878" y="2028655"/>
                </a:cubicBezTo>
                <a:cubicBezTo>
                  <a:pt x="665869" y="2000619"/>
                  <a:pt x="682224" y="1918845"/>
                  <a:pt x="700915" y="1897818"/>
                </a:cubicBezTo>
                <a:cubicBezTo>
                  <a:pt x="696242" y="1902491"/>
                  <a:pt x="693905" y="1904827"/>
                  <a:pt x="689233" y="1907163"/>
                </a:cubicBezTo>
                <a:cubicBezTo>
                  <a:pt x="689233" y="1907163"/>
                  <a:pt x="689233" y="1893145"/>
                  <a:pt x="689233" y="1902491"/>
                </a:cubicBezTo>
                <a:cubicBezTo>
                  <a:pt x="691569" y="1893145"/>
                  <a:pt x="684560" y="1897818"/>
                  <a:pt x="691569" y="1888472"/>
                </a:cubicBezTo>
                <a:cubicBezTo>
                  <a:pt x="684560" y="1893145"/>
                  <a:pt x="682224" y="1876790"/>
                  <a:pt x="682224" y="1867445"/>
                </a:cubicBezTo>
                <a:cubicBezTo>
                  <a:pt x="682224" y="1851090"/>
                  <a:pt x="712596" y="1844081"/>
                  <a:pt x="717269" y="1830063"/>
                </a:cubicBezTo>
                <a:cubicBezTo>
                  <a:pt x="717269" y="1834735"/>
                  <a:pt x="719606" y="1839408"/>
                  <a:pt x="721942" y="1844081"/>
                </a:cubicBezTo>
                <a:cubicBezTo>
                  <a:pt x="724278" y="1813708"/>
                  <a:pt x="724278" y="1809035"/>
                  <a:pt x="724278" y="1802026"/>
                </a:cubicBezTo>
                <a:cubicBezTo>
                  <a:pt x="724278" y="1802026"/>
                  <a:pt x="721942" y="1802026"/>
                  <a:pt x="721942" y="1799690"/>
                </a:cubicBezTo>
                <a:cubicBezTo>
                  <a:pt x="721942" y="1802026"/>
                  <a:pt x="721942" y="1804362"/>
                  <a:pt x="721942" y="1809035"/>
                </a:cubicBezTo>
                <a:cubicBezTo>
                  <a:pt x="726615" y="1806699"/>
                  <a:pt x="714933" y="1776326"/>
                  <a:pt x="712596" y="1780999"/>
                </a:cubicBezTo>
                <a:cubicBezTo>
                  <a:pt x="712596" y="1780999"/>
                  <a:pt x="707924" y="1792680"/>
                  <a:pt x="710260" y="1785671"/>
                </a:cubicBezTo>
                <a:cubicBezTo>
                  <a:pt x="707924" y="1790344"/>
                  <a:pt x="705587" y="1792680"/>
                  <a:pt x="700915" y="1792680"/>
                </a:cubicBezTo>
                <a:cubicBezTo>
                  <a:pt x="698578" y="1792680"/>
                  <a:pt x="705587" y="1785671"/>
                  <a:pt x="705587" y="1785671"/>
                </a:cubicBezTo>
                <a:cubicBezTo>
                  <a:pt x="698578" y="1790344"/>
                  <a:pt x="698578" y="1797353"/>
                  <a:pt x="691569" y="1797353"/>
                </a:cubicBezTo>
                <a:cubicBezTo>
                  <a:pt x="689233" y="1795017"/>
                  <a:pt x="689233" y="1790344"/>
                  <a:pt x="691569" y="1788008"/>
                </a:cubicBezTo>
                <a:cubicBezTo>
                  <a:pt x="672878" y="1811372"/>
                  <a:pt x="693905" y="1797353"/>
                  <a:pt x="705587" y="1804362"/>
                </a:cubicBezTo>
                <a:cubicBezTo>
                  <a:pt x="703251" y="1799690"/>
                  <a:pt x="705587" y="1799690"/>
                  <a:pt x="712596" y="1795017"/>
                </a:cubicBezTo>
                <a:cubicBezTo>
                  <a:pt x="703251" y="1802026"/>
                  <a:pt x="712596" y="1799690"/>
                  <a:pt x="707924" y="1804362"/>
                </a:cubicBezTo>
                <a:cubicBezTo>
                  <a:pt x="707924" y="1804362"/>
                  <a:pt x="705587" y="1806699"/>
                  <a:pt x="710260" y="1802026"/>
                </a:cubicBezTo>
                <a:cubicBezTo>
                  <a:pt x="714933" y="1818381"/>
                  <a:pt x="675214" y="1839408"/>
                  <a:pt x="679887" y="1827726"/>
                </a:cubicBezTo>
                <a:cubicBezTo>
                  <a:pt x="675214" y="1834735"/>
                  <a:pt x="670542" y="1837072"/>
                  <a:pt x="663532" y="1841744"/>
                </a:cubicBezTo>
                <a:cubicBezTo>
                  <a:pt x="668205" y="1839408"/>
                  <a:pt x="665869" y="1834735"/>
                  <a:pt x="668205" y="1834735"/>
                </a:cubicBezTo>
                <a:cubicBezTo>
                  <a:pt x="663532" y="1837072"/>
                  <a:pt x="656523" y="1844081"/>
                  <a:pt x="654187" y="1848754"/>
                </a:cubicBezTo>
                <a:cubicBezTo>
                  <a:pt x="663532" y="1832399"/>
                  <a:pt x="665869" y="1827726"/>
                  <a:pt x="658860" y="1837072"/>
                </a:cubicBezTo>
                <a:cubicBezTo>
                  <a:pt x="658860" y="1839408"/>
                  <a:pt x="644841" y="1853426"/>
                  <a:pt x="651851" y="1839408"/>
                </a:cubicBezTo>
                <a:cubicBezTo>
                  <a:pt x="649514" y="1844081"/>
                  <a:pt x="642505" y="1844081"/>
                  <a:pt x="635496" y="1853426"/>
                </a:cubicBezTo>
                <a:cubicBezTo>
                  <a:pt x="642505" y="1837072"/>
                  <a:pt x="633159" y="1848754"/>
                  <a:pt x="630823" y="1846417"/>
                </a:cubicBezTo>
                <a:cubicBezTo>
                  <a:pt x="626150" y="1837072"/>
                  <a:pt x="661196" y="1811372"/>
                  <a:pt x="654187" y="1820717"/>
                </a:cubicBezTo>
                <a:cubicBezTo>
                  <a:pt x="658860" y="1816044"/>
                  <a:pt x="663532" y="1811372"/>
                  <a:pt x="668205" y="1804362"/>
                </a:cubicBezTo>
                <a:cubicBezTo>
                  <a:pt x="663532" y="1809035"/>
                  <a:pt x="661196" y="1809035"/>
                  <a:pt x="658860" y="1811372"/>
                </a:cubicBezTo>
                <a:cubicBezTo>
                  <a:pt x="658860" y="1809035"/>
                  <a:pt x="661196" y="1806699"/>
                  <a:pt x="661196" y="1804362"/>
                </a:cubicBezTo>
                <a:cubicBezTo>
                  <a:pt x="658860" y="1809035"/>
                  <a:pt x="635496" y="1825390"/>
                  <a:pt x="649514" y="1806699"/>
                </a:cubicBezTo>
                <a:cubicBezTo>
                  <a:pt x="640169" y="1816044"/>
                  <a:pt x="644841" y="1804362"/>
                  <a:pt x="644841" y="1797353"/>
                </a:cubicBezTo>
                <a:cubicBezTo>
                  <a:pt x="642505" y="1802026"/>
                  <a:pt x="642505" y="1804362"/>
                  <a:pt x="642505" y="1809035"/>
                </a:cubicBezTo>
                <a:cubicBezTo>
                  <a:pt x="644841" y="1806699"/>
                  <a:pt x="635496" y="1797353"/>
                  <a:pt x="642505" y="1790344"/>
                </a:cubicBezTo>
                <a:cubicBezTo>
                  <a:pt x="640169" y="1795017"/>
                  <a:pt x="647178" y="1783335"/>
                  <a:pt x="642505" y="1792680"/>
                </a:cubicBezTo>
                <a:cubicBezTo>
                  <a:pt x="644841" y="1790344"/>
                  <a:pt x="644841" y="1790344"/>
                  <a:pt x="642505" y="1788008"/>
                </a:cubicBezTo>
                <a:cubicBezTo>
                  <a:pt x="630823" y="1804362"/>
                  <a:pt x="640169" y="1773989"/>
                  <a:pt x="633159" y="1797353"/>
                </a:cubicBezTo>
                <a:cubicBezTo>
                  <a:pt x="630823" y="1792680"/>
                  <a:pt x="633159" y="1790344"/>
                  <a:pt x="635496" y="1788008"/>
                </a:cubicBezTo>
                <a:cubicBezTo>
                  <a:pt x="630823" y="1795017"/>
                  <a:pt x="630823" y="1795017"/>
                  <a:pt x="630823" y="1802026"/>
                </a:cubicBezTo>
                <a:cubicBezTo>
                  <a:pt x="628487" y="1802026"/>
                  <a:pt x="628487" y="1785671"/>
                  <a:pt x="628487" y="1780999"/>
                </a:cubicBezTo>
                <a:cubicBezTo>
                  <a:pt x="628487" y="1785671"/>
                  <a:pt x="626150" y="1790344"/>
                  <a:pt x="623814" y="1792680"/>
                </a:cubicBezTo>
                <a:cubicBezTo>
                  <a:pt x="621478" y="1771653"/>
                  <a:pt x="626150" y="1795017"/>
                  <a:pt x="619141" y="1785671"/>
                </a:cubicBezTo>
                <a:cubicBezTo>
                  <a:pt x="614468" y="1792680"/>
                  <a:pt x="623814" y="1790344"/>
                  <a:pt x="614468" y="1799690"/>
                </a:cubicBezTo>
                <a:cubicBezTo>
                  <a:pt x="612132" y="1797353"/>
                  <a:pt x="609796" y="1797353"/>
                  <a:pt x="607459" y="1795017"/>
                </a:cubicBezTo>
                <a:cubicBezTo>
                  <a:pt x="612132" y="1790344"/>
                  <a:pt x="609796" y="1788008"/>
                  <a:pt x="614468" y="1783335"/>
                </a:cubicBezTo>
                <a:cubicBezTo>
                  <a:pt x="619141" y="1788008"/>
                  <a:pt x="609796" y="1790344"/>
                  <a:pt x="616805" y="1790344"/>
                </a:cubicBezTo>
                <a:cubicBezTo>
                  <a:pt x="616805" y="1788008"/>
                  <a:pt x="614468" y="1785671"/>
                  <a:pt x="614468" y="1783335"/>
                </a:cubicBezTo>
                <a:cubicBezTo>
                  <a:pt x="612132" y="1785671"/>
                  <a:pt x="609796" y="1788008"/>
                  <a:pt x="607459" y="1790344"/>
                </a:cubicBezTo>
                <a:cubicBezTo>
                  <a:pt x="600450" y="1785671"/>
                  <a:pt x="616805" y="1778662"/>
                  <a:pt x="619141" y="1778662"/>
                </a:cubicBezTo>
                <a:cubicBezTo>
                  <a:pt x="619141" y="1776326"/>
                  <a:pt x="616805" y="1776326"/>
                  <a:pt x="616805" y="1778662"/>
                </a:cubicBezTo>
                <a:cubicBezTo>
                  <a:pt x="619141" y="1773989"/>
                  <a:pt x="621478" y="1771653"/>
                  <a:pt x="623814" y="1766980"/>
                </a:cubicBezTo>
                <a:cubicBezTo>
                  <a:pt x="616805" y="1773989"/>
                  <a:pt x="614468" y="1778662"/>
                  <a:pt x="619141" y="1757635"/>
                </a:cubicBezTo>
                <a:cubicBezTo>
                  <a:pt x="607459" y="1776326"/>
                  <a:pt x="623814" y="1752962"/>
                  <a:pt x="612132" y="1766980"/>
                </a:cubicBezTo>
                <a:cubicBezTo>
                  <a:pt x="605123" y="1748289"/>
                  <a:pt x="621478" y="1757635"/>
                  <a:pt x="602787" y="1762308"/>
                </a:cubicBezTo>
                <a:cubicBezTo>
                  <a:pt x="602787" y="1764644"/>
                  <a:pt x="614468" y="1764644"/>
                  <a:pt x="600450" y="1773989"/>
                </a:cubicBezTo>
                <a:cubicBezTo>
                  <a:pt x="600450" y="1771653"/>
                  <a:pt x="600450" y="1757635"/>
                  <a:pt x="609796" y="1741280"/>
                </a:cubicBezTo>
                <a:cubicBezTo>
                  <a:pt x="609796" y="1741280"/>
                  <a:pt x="598114" y="1762308"/>
                  <a:pt x="598114" y="1762308"/>
                </a:cubicBezTo>
                <a:cubicBezTo>
                  <a:pt x="598114" y="1755298"/>
                  <a:pt x="600450" y="1748289"/>
                  <a:pt x="605123" y="1743616"/>
                </a:cubicBezTo>
                <a:cubicBezTo>
                  <a:pt x="595777" y="1752962"/>
                  <a:pt x="598114" y="1757635"/>
                  <a:pt x="591105" y="1755298"/>
                </a:cubicBezTo>
                <a:cubicBezTo>
                  <a:pt x="588768" y="1755298"/>
                  <a:pt x="593441" y="1745953"/>
                  <a:pt x="593441" y="1743616"/>
                </a:cubicBezTo>
                <a:cubicBezTo>
                  <a:pt x="581759" y="1750626"/>
                  <a:pt x="572414" y="1776326"/>
                  <a:pt x="567741" y="1788008"/>
                </a:cubicBezTo>
                <a:cubicBezTo>
                  <a:pt x="567741" y="1788008"/>
                  <a:pt x="574750" y="1759971"/>
                  <a:pt x="570077" y="1769317"/>
                </a:cubicBezTo>
                <a:cubicBezTo>
                  <a:pt x="567741" y="1750626"/>
                  <a:pt x="600450" y="1741280"/>
                  <a:pt x="605123" y="1729598"/>
                </a:cubicBezTo>
                <a:cubicBezTo>
                  <a:pt x="605123" y="1729598"/>
                  <a:pt x="598114" y="1731934"/>
                  <a:pt x="595777" y="1731934"/>
                </a:cubicBezTo>
                <a:cubicBezTo>
                  <a:pt x="591105" y="1731934"/>
                  <a:pt x="598114" y="1715580"/>
                  <a:pt x="600450" y="1713243"/>
                </a:cubicBezTo>
                <a:cubicBezTo>
                  <a:pt x="588768" y="1717916"/>
                  <a:pt x="593441" y="1696889"/>
                  <a:pt x="591105" y="1724925"/>
                </a:cubicBezTo>
                <a:cubicBezTo>
                  <a:pt x="588768" y="1722589"/>
                  <a:pt x="588768" y="1720253"/>
                  <a:pt x="588768" y="1717916"/>
                </a:cubicBezTo>
                <a:cubicBezTo>
                  <a:pt x="584095" y="1731934"/>
                  <a:pt x="584095" y="1745953"/>
                  <a:pt x="570077" y="1759971"/>
                </a:cubicBezTo>
                <a:cubicBezTo>
                  <a:pt x="574750" y="1748289"/>
                  <a:pt x="574750" y="1736607"/>
                  <a:pt x="579423" y="1724925"/>
                </a:cubicBezTo>
                <a:cubicBezTo>
                  <a:pt x="581759" y="1713243"/>
                  <a:pt x="588768" y="1720253"/>
                  <a:pt x="593441" y="1708571"/>
                </a:cubicBezTo>
                <a:cubicBezTo>
                  <a:pt x="591105" y="1713243"/>
                  <a:pt x="586432" y="1715580"/>
                  <a:pt x="584095" y="1715580"/>
                </a:cubicBezTo>
                <a:cubicBezTo>
                  <a:pt x="584095" y="1713243"/>
                  <a:pt x="584095" y="1696889"/>
                  <a:pt x="584095" y="1699225"/>
                </a:cubicBezTo>
                <a:cubicBezTo>
                  <a:pt x="574750" y="1710907"/>
                  <a:pt x="577086" y="1724925"/>
                  <a:pt x="565404" y="1736607"/>
                </a:cubicBezTo>
                <a:cubicBezTo>
                  <a:pt x="572414" y="1706234"/>
                  <a:pt x="563068" y="1722589"/>
                  <a:pt x="553723" y="1736607"/>
                </a:cubicBezTo>
                <a:cubicBezTo>
                  <a:pt x="556059" y="1734271"/>
                  <a:pt x="560732" y="1731934"/>
                  <a:pt x="565404" y="1731934"/>
                </a:cubicBezTo>
                <a:cubicBezTo>
                  <a:pt x="560732" y="1741280"/>
                  <a:pt x="539704" y="1755298"/>
                  <a:pt x="539704" y="1757635"/>
                </a:cubicBezTo>
                <a:cubicBezTo>
                  <a:pt x="532695" y="1762308"/>
                  <a:pt x="537368" y="1750626"/>
                  <a:pt x="528022" y="1759971"/>
                </a:cubicBezTo>
                <a:cubicBezTo>
                  <a:pt x="530359" y="1755298"/>
                  <a:pt x="506995" y="1790344"/>
                  <a:pt x="521013" y="1750626"/>
                </a:cubicBezTo>
                <a:cubicBezTo>
                  <a:pt x="514004" y="1764644"/>
                  <a:pt x="504658" y="1776326"/>
                  <a:pt x="490640" y="1785671"/>
                </a:cubicBezTo>
                <a:cubicBezTo>
                  <a:pt x="492977" y="1783335"/>
                  <a:pt x="492977" y="1780999"/>
                  <a:pt x="495313" y="1776326"/>
                </a:cubicBezTo>
                <a:cubicBezTo>
                  <a:pt x="483631" y="1792680"/>
                  <a:pt x="469613" y="1806699"/>
                  <a:pt x="457931" y="1823053"/>
                </a:cubicBezTo>
                <a:cubicBezTo>
                  <a:pt x="455594" y="1825390"/>
                  <a:pt x="434567" y="1846417"/>
                  <a:pt x="439240" y="1834735"/>
                </a:cubicBezTo>
                <a:cubicBezTo>
                  <a:pt x="439240" y="1834735"/>
                  <a:pt x="418212" y="1860436"/>
                  <a:pt x="427558" y="1844081"/>
                </a:cubicBezTo>
                <a:cubicBezTo>
                  <a:pt x="422885" y="1848754"/>
                  <a:pt x="418212" y="1851090"/>
                  <a:pt x="415876" y="1858099"/>
                </a:cubicBezTo>
                <a:cubicBezTo>
                  <a:pt x="420549" y="1851090"/>
                  <a:pt x="420549" y="1844081"/>
                  <a:pt x="425222" y="1837072"/>
                </a:cubicBezTo>
                <a:cubicBezTo>
                  <a:pt x="418212" y="1844081"/>
                  <a:pt x="397185" y="1876790"/>
                  <a:pt x="397185" y="1872117"/>
                </a:cubicBezTo>
                <a:cubicBezTo>
                  <a:pt x="392512" y="1876790"/>
                  <a:pt x="390176" y="1883799"/>
                  <a:pt x="385503" y="1890809"/>
                </a:cubicBezTo>
                <a:cubicBezTo>
                  <a:pt x="387839" y="1890809"/>
                  <a:pt x="387839" y="1886136"/>
                  <a:pt x="385503" y="1890809"/>
                </a:cubicBezTo>
                <a:cubicBezTo>
                  <a:pt x="387839" y="1886136"/>
                  <a:pt x="390176" y="1881463"/>
                  <a:pt x="394849" y="1874454"/>
                </a:cubicBezTo>
                <a:cubicBezTo>
                  <a:pt x="397185" y="1876790"/>
                  <a:pt x="380830" y="1911836"/>
                  <a:pt x="385503" y="1904827"/>
                </a:cubicBezTo>
                <a:cubicBezTo>
                  <a:pt x="387839" y="1909500"/>
                  <a:pt x="359803" y="1951555"/>
                  <a:pt x="362139" y="1937536"/>
                </a:cubicBezTo>
                <a:cubicBezTo>
                  <a:pt x="355130" y="1949218"/>
                  <a:pt x="338775" y="1974918"/>
                  <a:pt x="336439" y="1984264"/>
                </a:cubicBezTo>
                <a:cubicBezTo>
                  <a:pt x="331766" y="1991273"/>
                  <a:pt x="331766" y="1993609"/>
                  <a:pt x="334103" y="1988937"/>
                </a:cubicBezTo>
                <a:cubicBezTo>
                  <a:pt x="331766" y="1993609"/>
                  <a:pt x="313075" y="2023982"/>
                  <a:pt x="310739" y="2023982"/>
                </a:cubicBezTo>
                <a:cubicBezTo>
                  <a:pt x="308402" y="2021646"/>
                  <a:pt x="320084" y="2002955"/>
                  <a:pt x="322421" y="2000619"/>
                </a:cubicBezTo>
                <a:cubicBezTo>
                  <a:pt x="336439" y="1984264"/>
                  <a:pt x="348121" y="1928191"/>
                  <a:pt x="373821" y="1902491"/>
                </a:cubicBezTo>
                <a:cubicBezTo>
                  <a:pt x="355130" y="1918845"/>
                  <a:pt x="313075" y="1974918"/>
                  <a:pt x="310739" y="2002955"/>
                </a:cubicBezTo>
                <a:cubicBezTo>
                  <a:pt x="308402" y="2030992"/>
                  <a:pt x="278029" y="2052019"/>
                  <a:pt x="273357" y="2077719"/>
                </a:cubicBezTo>
                <a:cubicBezTo>
                  <a:pt x="275693" y="2073046"/>
                  <a:pt x="280366" y="2068374"/>
                  <a:pt x="282702" y="2066037"/>
                </a:cubicBezTo>
                <a:cubicBezTo>
                  <a:pt x="278029" y="2068374"/>
                  <a:pt x="266348" y="2103420"/>
                  <a:pt x="264011" y="2112765"/>
                </a:cubicBezTo>
                <a:cubicBezTo>
                  <a:pt x="257002" y="2131456"/>
                  <a:pt x="242984" y="2150147"/>
                  <a:pt x="235975" y="2168838"/>
                </a:cubicBezTo>
                <a:cubicBezTo>
                  <a:pt x="217284" y="2208557"/>
                  <a:pt x="193920" y="2248275"/>
                  <a:pt x="177565" y="2287994"/>
                </a:cubicBezTo>
                <a:cubicBezTo>
                  <a:pt x="182238" y="2280985"/>
                  <a:pt x="175229" y="2290330"/>
                  <a:pt x="182238" y="2285657"/>
                </a:cubicBezTo>
                <a:cubicBezTo>
                  <a:pt x="177565" y="2302012"/>
                  <a:pt x="175229" y="2302012"/>
                  <a:pt x="170556" y="2313694"/>
                </a:cubicBezTo>
                <a:cubicBezTo>
                  <a:pt x="168219" y="2318367"/>
                  <a:pt x="149528" y="2369767"/>
                  <a:pt x="154201" y="2341731"/>
                </a:cubicBezTo>
                <a:cubicBezTo>
                  <a:pt x="144856" y="2351076"/>
                  <a:pt x="137847" y="2374440"/>
                  <a:pt x="137847" y="2379113"/>
                </a:cubicBezTo>
                <a:cubicBezTo>
                  <a:pt x="137847" y="2376776"/>
                  <a:pt x="137847" y="2374440"/>
                  <a:pt x="140183" y="2376776"/>
                </a:cubicBezTo>
                <a:cubicBezTo>
                  <a:pt x="142519" y="2372104"/>
                  <a:pt x="144856" y="2367431"/>
                  <a:pt x="147192" y="2362758"/>
                </a:cubicBezTo>
                <a:cubicBezTo>
                  <a:pt x="142519" y="2372104"/>
                  <a:pt x="137847" y="2383786"/>
                  <a:pt x="133174" y="2393131"/>
                </a:cubicBezTo>
                <a:cubicBezTo>
                  <a:pt x="126165" y="2369767"/>
                  <a:pt x="140183" y="2383786"/>
                  <a:pt x="123828" y="2400140"/>
                </a:cubicBezTo>
                <a:cubicBezTo>
                  <a:pt x="128501" y="2374440"/>
                  <a:pt x="126165" y="2388458"/>
                  <a:pt x="121492" y="2400140"/>
                </a:cubicBezTo>
                <a:cubicBezTo>
                  <a:pt x="116819" y="2414158"/>
                  <a:pt x="112146" y="2425840"/>
                  <a:pt x="109810" y="2439859"/>
                </a:cubicBezTo>
                <a:cubicBezTo>
                  <a:pt x="105137" y="2430513"/>
                  <a:pt x="114483" y="2439859"/>
                  <a:pt x="107474" y="2430513"/>
                </a:cubicBezTo>
                <a:cubicBezTo>
                  <a:pt x="102801" y="2437522"/>
                  <a:pt x="67755" y="2514623"/>
                  <a:pt x="70091" y="2516959"/>
                </a:cubicBezTo>
                <a:cubicBezTo>
                  <a:pt x="63082" y="2502941"/>
                  <a:pt x="95792" y="2467895"/>
                  <a:pt x="93455" y="2463223"/>
                </a:cubicBezTo>
                <a:cubicBezTo>
                  <a:pt x="95792" y="2442195"/>
                  <a:pt x="107474" y="2421168"/>
                  <a:pt x="116819" y="2402476"/>
                </a:cubicBezTo>
                <a:cubicBezTo>
                  <a:pt x="119155" y="2393131"/>
                  <a:pt x="123828" y="2386122"/>
                  <a:pt x="126165" y="2379113"/>
                </a:cubicBezTo>
                <a:cubicBezTo>
                  <a:pt x="133174" y="2365094"/>
                  <a:pt x="133174" y="2358085"/>
                  <a:pt x="137847" y="2367431"/>
                </a:cubicBezTo>
                <a:cubicBezTo>
                  <a:pt x="147192" y="2348740"/>
                  <a:pt x="151865" y="2325376"/>
                  <a:pt x="163547" y="2304348"/>
                </a:cubicBezTo>
                <a:cubicBezTo>
                  <a:pt x="172892" y="2283321"/>
                  <a:pt x="203265" y="2234257"/>
                  <a:pt x="200929" y="2222575"/>
                </a:cubicBezTo>
                <a:cubicBezTo>
                  <a:pt x="203265" y="2199211"/>
                  <a:pt x="214947" y="2175847"/>
                  <a:pt x="224293" y="2152484"/>
                </a:cubicBezTo>
                <a:cubicBezTo>
                  <a:pt x="217284" y="2164165"/>
                  <a:pt x="212611" y="2180520"/>
                  <a:pt x="203265" y="2189866"/>
                </a:cubicBezTo>
                <a:cubicBezTo>
                  <a:pt x="203265" y="2187529"/>
                  <a:pt x="203265" y="2187529"/>
                  <a:pt x="203265" y="2185193"/>
                </a:cubicBezTo>
                <a:cubicBezTo>
                  <a:pt x="198592" y="2194539"/>
                  <a:pt x="182238" y="2222575"/>
                  <a:pt x="186911" y="2208557"/>
                </a:cubicBezTo>
                <a:cubicBezTo>
                  <a:pt x="179901" y="2222575"/>
                  <a:pt x="172892" y="2227248"/>
                  <a:pt x="163547" y="2245939"/>
                </a:cubicBezTo>
                <a:cubicBezTo>
                  <a:pt x="163547" y="2238930"/>
                  <a:pt x="165883" y="2234257"/>
                  <a:pt x="170556" y="2234257"/>
                </a:cubicBezTo>
                <a:cubicBezTo>
                  <a:pt x="170556" y="2236593"/>
                  <a:pt x="156538" y="2264630"/>
                  <a:pt x="161210" y="2250612"/>
                </a:cubicBezTo>
                <a:cubicBezTo>
                  <a:pt x="158874" y="2259957"/>
                  <a:pt x="154201" y="2266966"/>
                  <a:pt x="147192" y="2273975"/>
                </a:cubicBezTo>
                <a:cubicBezTo>
                  <a:pt x="149528" y="2266966"/>
                  <a:pt x="154201" y="2252948"/>
                  <a:pt x="156538" y="2245939"/>
                </a:cubicBezTo>
                <a:cubicBezTo>
                  <a:pt x="151865" y="2255284"/>
                  <a:pt x="158874" y="2210893"/>
                  <a:pt x="161210" y="2203884"/>
                </a:cubicBezTo>
                <a:cubicBezTo>
                  <a:pt x="151865" y="2227248"/>
                  <a:pt x="144856" y="2245939"/>
                  <a:pt x="128501" y="2266966"/>
                </a:cubicBezTo>
                <a:cubicBezTo>
                  <a:pt x="128501" y="2264630"/>
                  <a:pt x="128501" y="2262293"/>
                  <a:pt x="128501" y="2259957"/>
                </a:cubicBezTo>
                <a:cubicBezTo>
                  <a:pt x="119155" y="2266966"/>
                  <a:pt x="121492" y="2252948"/>
                  <a:pt x="119155" y="2264630"/>
                </a:cubicBezTo>
                <a:cubicBezTo>
                  <a:pt x="119155" y="2252948"/>
                  <a:pt x="130837" y="2241266"/>
                  <a:pt x="128501" y="2229584"/>
                </a:cubicBezTo>
                <a:cubicBezTo>
                  <a:pt x="119155" y="2248275"/>
                  <a:pt x="119155" y="2238930"/>
                  <a:pt x="121492" y="2229584"/>
                </a:cubicBezTo>
                <a:cubicBezTo>
                  <a:pt x="109810" y="2238930"/>
                  <a:pt x="130837" y="2206220"/>
                  <a:pt x="130837" y="2201548"/>
                </a:cubicBezTo>
                <a:cubicBezTo>
                  <a:pt x="137847" y="2182857"/>
                  <a:pt x="147192" y="2164165"/>
                  <a:pt x="151865" y="2145474"/>
                </a:cubicBezTo>
                <a:cubicBezTo>
                  <a:pt x="161210" y="2115101"/>
                  <a:pt x="184574" y="2089401"/>
                  <a:pt x="198592" y="2061364"/>
                </a:cubicBezTo>
                <a:cubicBezTo>
                  <a:pt x="184574" y="2082392"/>
                  <a:pt x="203265" y="2054355"/>
                  <a:pt x="200929" y="2059028"/>
                </a:cubicBezTo>
                <a:cubicBezTo>
                  <a:pt x="203265" y="2056692"/>
                  <a:pt x="233638" y="1998282"/>
                  <a:pt x="226629" y="2000619"/>
                </a:cubicBezTo>
                <a:cubicBezTo>
                  <a:pt x="226629" y="2000619"/>
                  <a:pt x="224293" y="2002955"/>
                  <a:pt x="224293" y="2002955"/>
                </a:cubicBezTo>
                <a:cubicBezTo>
                  <a:pt x="226629" y="1998282"/>
                  <a:pt x="235975" y="1974918"/>
                  <a:pt x="238311" y="1972582"/>
                </a:cubicBezTo>
                <a:cubicBezTo>
                  <a:pt x="233638" y="1981927"/>
                  <a:pt x="226629" y="1993609"/>
                  <a:pt x="221956" y="2002955"/>
                </a:cubicBezTo>
                <a:cubicBezTo>
                  <a:pt x="217284" y="2009964"/>
                  <a:pt x="207938" y="2040337"/>
                  <a:pt x="205602" y="2028655"/>
                </a:cubicBezTo>
                <a:cubicBezTo>
                  <a:pt x="200929" y="2042674"/>
                  <a:pt x="172892" y="2082392"/>
                  <a:pt x="158874" y="2091738"/>
                </a:cubicBezTo>
                <a:cubicBezTo>
                  <a:pt x="158874" y="2091738"/>
                  <a:pt x="161210" y="2070710"/>
                  <a:pt x="161210" y="2068374"/>
                </a:cubicBezTo>
                <a:cubicBezTo>
                  <a:pt x="151865" y="2091738"/>
                  <a:pt x="165883" y="2061364"/>
                  <a:pt x="168219" y="2059028"/>
                </a:cubicBezTo>
                <a:cubicBezTo>
                  <a:pt x="161210" y="2063701"/>
                  <a:pt x="156538" y="2077719"/>
                  <a:pt x="147192" y="2080056"/>
                </a:cubicBezTo>
                <a:cubicBezTo>
                  <a:pt x="144856" y="2080056"/>
                  <a:pt x="158874" y="2056692"/>
                  <a:pt x="151865" y="2070710"/>
                </a:cubicBezTo>
                <a:cubicBezTo>
                  <a:pt x="177565" y="2028655"/>
                  <a:pt x="196256" y="1981927"/>
                  <a:pt x="228965" y="1944545"/>
                </a:cubicBezTo>
                <a:cubicBezTo>
                  <a:pt x="226629" y="1953891"/>
                  <a:pt x="221956" y="1960900"/>
                  <a:pt x="219620" y="1967909"/>
                </a:cubicBezTo>
                <a:cubicBezTo>
                  <a:pt x="242984" y="1960900"/>
                  <a:pt x="247656" y="1916509"/>
                  <a:pt x="264011" y="1907163"/>
                </a:cubicBezTo>
                <a:cubicBezTo>
                  <a:pt x="259338" y="1909500"/>
                  <a:pt x="257002" y="1921182"/>
                  <a:pt x="252329" y="1921182"/>
                </a:cubicBezTo>
                <a:cubicBezTo>
                  <a:pt x="252329" y="1921182"/>
                  <a:pt x="254666" y="1897818"/>
                  <a:pt x="259338" y="1902491"/>
                </a:cubicBezTo>
                <a:cubicBezTo>
                  <a:pt x="259338" y="1904827"/>
                  <a:pt x="259338" y="1907163"/>
                  <a:pt x="259338" y="1909500"/>
                </a:cubicBezTo>
                <a:cubicBezTo>
                  <a:pt x="261675" y="1907163"/>
                  <a:pt x="264011" y="1904827"/>
                  <a:pt x="266348" y="1902491"/>
                </a:cubicBezTo>
                <a:cubicBezTo>
                  <a:pt x="261675" y="1907163"/>
                  <a:pt x="268684" y="1888472"/>
                  <a:pt x="271020" y="1886136"/>
                </a:cubicBezTo>
                <a:cubicBezTo>
                  <a:pt x="259338" y="1888472"/>
                  <a:pt x="257002" y="1921182"/>
                  <a:pt x="242984" y="1918845"/>
                </a:cubicBezTo>
                <a:cubicBezTo>
                  <a:pt x="240647" y="1918845"/>
                  <a:pt x="245320" y="1907163"/>
                  <a:pt x="240647" y="1907163"/>
                </a:cubicBezTo>
                <a:cubicBezTo>
                  <a:pt x="235975" y="1907163"/>
                  <a:pt x="219620" y="1923518"/>
                  <a:pt x="219620" y="1923518"/>
                </a:cubicBezTo>
                <a:cubicBezTo>
                  <a:pt x="242984" y="1890809"/>
                  <a:pt x="266348" y="1853426"/>
                  <a:pt x="287375" y="1816044"/>
                </a:cubicBezTo>
                <a:cubicBezTo>
                  <a:pt x="299057" y="1797353"/>
                  <a:pt x="331766" y="1752962"/>
                  <a:pt x="334103" y="1738944"/>
                </a:cubicBezTo>
                <a:cubicBezTo>
                  <a:pt x="348121" y="1720253"/>
                  <a:pt x="362139" y="1699225"/>
                  <a:pt x="376157" y="1678198"/>
                </a:cubicBezTo>
                <a:cubicBezTo>
                  <a:pt x="362139" y="1696889"/>
                  <a:pt x="397185" y="1647825"/>
                  <a:pt x="385503" y="1666516"/>
                </a:cubicBezTo>
                <a:cubicBezTo>
                  <a:pt x="408867" y="1643152"/>
                  <a:pt x="422885" y="1615115"/>
                  <a:pt x="441576" y="1589415"/>
                </a:cubicBezTo>
                <a:cubicBezTo>
                  <a:pt x="439240" y="1591752"/>
                  <a:pt x="453258" y="1568388"/>
                  <a:pt x="439240" y="1594088"/>
                </a:cubicBezTo>
                <a:cubicBezTo>
                  <a:pt x="439240" y="1594088"/>
                  <a:pt x="453258" y="1582406"/>
                  <a:pt x="448585" y="1589415"/>
                </a:cubicBezTo>
                <a:cubicBezTo>
                  <a:pt x="448585" y="1589415"/>
                  <a:pt x="460267" y="1573060"/>
                  <a:pt x="462604" y="1573060"/>
                </a:cubicBezTo>
                <a:cubicBezTo>
                  <a:pt x="462604" y="1575397"/>
                  <a:pt x="460267" y="1577733"/>
                  <a:pt x="460267" y="1580070"/>
                </a:cubicBezTo>
                <a:cubicBezTo>
                  <a:pt x="474285" y="1570724"/>
                  <a:pt x="483631" y="1552033"/>
                  <a:pt x="497649" y="1540351"/>
                </a:cubicBezTo>
                <a:cubicBezTo>
                  <a:pt x="492977" y="1554369"/>
                  <a:pt x="490640" y="1554369"/>
                  <a:pt x="499986" y="1545024"/>
                </a:cubicBezTo>
                <a:cubicBezTo>
                  <a:pt x="502322" y="1545024"/>
                  <a:pt x="502322" y="1547360"/>
                  <a:pt x="497649" y="1549697"/>
                </a:cubicBezTo>
                <a:cubicBezTo>
                  <a:pt x="528022" y="1526333"/>
                  <a:pt x="551386" y="1493623"/>
                  <a:pt x="579423" y="1470260"/>
                </a:cubicBezTo>
                <a:cubicBezTo>
                  <a:pt x="619141" y="1437550"/>
                  <a:pt x="654187" y="1400168"/>
                  <a:pt x="693905" y="1367459"/>
                </a:cubicBezTo>
                <a:cubicBezTo>
                  <a:pt x="679887" y="1390823"/>
                  <a:pt x="733624" y="1353440"/>
                  <a:pt x="738297" y="1341759"/>
                </a:cubicBezTo>
                <a:cubicBezTo>
                  <a:pt x="735960" y="1346431"/>
                  <a:pt x="731288" y="1346431"/>
                  <a:pt x="731288" y="1346431"/>
                </a:cubicBezTo>
                <a:cubicBezTo>
                  <a:pt x="731288" y="1339422"/>
                  <a:pt x="740633" y="1330077"/>
                  <a:pt x="745306" y="1327740"/>
                </a:cubicBezTo>
                <a:cubicBezTo>
                  <a:pt x="742969" y="1325404"/>
                  <a:pt x="749979" y="1323067"/>
                  <a:pt x="742969" y="1327740"/>
                </a:cubicBezTo>
                <a:cubicBezTo>
                  <a:pt x="752315" y="1316058"/>
                  <a:pt x="771006" y="1302040"/>
                  <a:pt x="782688" y="1288022"/>
                </a:cubicBezTo>
                <a:cubicBezTo>
                  <a:pt x="780352" y="1295031"/>
                  <a:pt x="775679" y="1299704"/>
                  <a:pt x="768670" y="1306713"/>
                </a:cubicBezTo>
                <a:cubicBezTo>
                  <a:pt x="785024" y="1288022"/>
                  <a:pt x="810725" y="1248303"/>
                  <a:pt x="831752" y="1241294"/>
                </a:cubicBezTo>
                <a:cubicBezTo>
                  <a:pt x="841097" y="1229612"/>
                  <a:pt x="862125" y="1215594"/>
                  <a:pt x="866798" y="1203912"/>
                </a:cubicBezTo>
                <a:cubicBezTo>
                  <a:pt x="864461" y="1206248"/>
                  <a:pt x="866798" y="1206248"/>
                  <a:pt x="869134" y="1203912"/>
                </a:cubicBezTo>
                <a:cubicBezTo>
                  <a:pt x="862125" y="1224939"/>
                  <a:pt x="836425" y="1241294"/>
                  <a:pt x="824743" y="1259985"/>
                </a:cubicBezTo>
                <a:cubicBezTo>
                  <a:pt x="829416" y="1252976"/>
                  <a:pt x="887825" y="1185221"/>
                  <a:pt x="866798" y="1215594"/>
                </a:cubicBezTo>
                <a:cubicBezTo>
                  <a:pt x="880816" y="1208585"/>
                  <a:pt x="887825" y="1189894"/>
                  <a:pt x="899507" y="1178212"/>
                </a:cubicBezTo>
                <a:cubicBezTo>
                  <a:pt x="901843" y="1175875"/>
                  <a:pt x="901843" y="1166530"/>
                  <a:pt x="913525" y="1178212"/>
                </a:cubicBezTo>
                <a:cubicBezTo>
                  <a:pt x="920534" y="1178212"/>
                  <a:pt x="925207" y="1175875"/>
                  <a:pt x="927544" y="1168866"/>
                </a:cubicBezTo>
                <a:cubicBezTo>
                  <a:pt x="915862" y="1175875"/>
                  <a:pt x="932216" y="1157184"/>
                  <a:pt x="939226" y="1150175"/>
                </a:cubicBezTo>
                <a:cubicBezTo>
                  <a:pt x="943898" y="1145502"/>
                  <a:pt x="948571" y="1140829"/>
                  <a:pt x="955580" y="1136157"/>
                </a:cubicBezTo>
                <a:cubicBezTo>
                  <a:pt x="962589" y="1138493"/>
                  <a:pt x="939226" y="1154848"/>
                  <a:pt x="957917" y="1140829"/>
                </a:cubicBezTo>
                <a:cubicBezTo>
                  <a:pt x="953244" y="1145502"/>
                  <a:pt x="948571" y="1150175"/>
                  <a:pt x="943898" y="1157184"/>
                </a:cubicBezTo>
                <a:cubicBezTo>
                  <a:pt x="964926" y="1143166"/>
                  <a:pt x="974271" y="1122139"/>
                  <a:pt x="995299" y="1108120"/>
                </a:cubicBezTo>
                <a:cubicBezTo>
                  <a:pt x="1013990" y="1096438"/>
                  <a:pt x="1035017" y="1087093"/>
                  <a:pt x="1056045" y="1075411"/>
                </a:cubicBezTo>
                <a:cubicBezTo>
                  <a:pt x="1060717" y="1073074"/>
                  <a:pt x="1112118" y="1031019"/>
                  <a:pt x="1119127" y="1038029"/>
                </a:cubicBezTo>
                <a:cubicBezTo>
                  <a:pt x="1121463" y="1040365"/>
                  <a:pt x="1086418" y="1073074"/>
                  <a:pt x="1084081" y="1075411"/>
                </a:cubicBezTo>
                <a:cubicBezTo>
                  <a:pt x="1109781" y="1059056"/>
                  <a:pt x="1135482" y="1042701"/>
                  <a:pt x="1156509" y="1021674"/>
                </a:cubicBezTo>
                <a:cubicBezTo>
                  <a:pt x="1161182" y="1017001"/>
                  <a:pt x="1184546" y="991301"/>
                  <a:pt x="1189218" y="991301"/>
                </a:cubicBezTo>
                <a:cubicBezTo>
                  <a:pt x="1175200" y="1007656"/>
                  <a:pt x="1193891" y="993637"/>
                  <a:pt x="1198564" y="988965"/>
                </a:cubicBezTo>
                <a:cubicBezTo>
                  <a:pt x="1196228" y="991301"/>
                  <a:pt x="1196228" y="995974"/>
                  <a:pt x="1196228" y="998310"/>
                </a:cubicBezTo>
                <a:cubicBezTo>
                  <a:pt x="1198564" y="993637"/>
                  <a:pt x="1200900" y="991301"/>
                  <a:pt x="1205573" y="988965"/>
                </a:cubicBezTo>
                <a:cubicBezTo>
                  <a:pt x="1203237" y="998310"/>
                  <a:pt x="1217255" y="984292"/>
                  <a:pt x="1207909" y="995974"/>
                </a:cubicBezTo>
                <a:cubicBezTo>
                  <a:pt x="1210246" y="993637"/>
                  <a:pt x="1217255" y="991301"/>
                  <a:pt x="1219591" y="988965"/>
                </a:cubicBezTo>
                <a:cubicBezTo>
                  <a:pt x="1219591" y="991301"/>
                  <a:pt x="1217255" y="977283"/>
                  <a:pt x="1219591" y="972610"/>
                </a:cubicBezTo>
                <a:cubicBezTo>
                  <a:pt x="1217255" y="979619"/>
                  <a:pt x="1212582" y="981955"/>
                  <a:pt x="1207909" y="979619"/>
                </a:cubicBezTo>
                <a:cubicBezTo>
                  <a:pt x="1207909" y="979619"/>
                  <a:pt x="1228937" y="963264"/>
                  <a:pt x="1219591" y="972610"/>
                </a:cubicBezTo>
                <a:cubicBezTo>
                  <a:pt x="1231273" y="960928"/>
                  <a:pt x="1242955" y="951582"/>
                  <a:pt x="1254637" y="942237"/>
                </a:cubicBezTo>
                <a:cubicBezTo>
                  <a:pt x="1238282" y="953919"/>
                  <a:pt x="1228937" y="965601"/>
                  <a:pt x="1210246" y="972610"/>
                </a:cubicBezTo>
                <a:cubicBezTo>
                  <a:pt x="1224264" y="956255"/>
                  <a:pt x="1240619" y="944573"/>
                  <a:pt x="1256973" y="930555"/>
                </a:cubicBezTo>
                <a:cubicBezTo>
                  <a:pt x="1259310" y="928219"/>
                  <a:pt x="1292019" y="904855"/>
                  <a:pt x="1278001" y="923546"/>
                </a:cubicBezTo>
                <a:cubicBezTo>
                  <a:pt x="1299028" y="916537"/>
                  <a:pt x="1282674" y="921209"/>
                  <a:pt x="1292019" y="916537"/>
                </a:cubicBezTo>
                <a:cubicBezTo>
                  <a:pt x="1289683" y="916537"/>
                  <a:pt x="1289683" y="918873"/>
                  <a:pt x="1289683" y="921209"/>
                </a:cubicBezTo>
                <a:cubicBezTo>
                  <a:pt x="1292019" y="921209"/>
                  <a:pt x="1324729" y="904855"/>
                  <a:pt x="1327065" y="902518"/>
                </a:cubicBezTo>
                <a:cubicBezTo>
                  <a:pt x="1352765" y="888500"/>
                  <a:pt x="1378465" y="872145"/>
                  <a:pt x="1401829" y="853454"/>
                </a:cubicBezTo>
                <a:cubicBezTo>
                  <a:pt x="1394820" y="848782"/>
                  <a:pt x="1455566" y="806727"/>
                  <a:pt x="1460239" y="811399"/>
                </a:cubicBezTo>
                <a:cubicBezTo>
                  <a:pt x="1453230" y="818409"/>
                  <a:pt x="1446220" y="827754"/>
                  <a:pt x="1439211" y="837100"/>
                </a:cubicBezTo>
                <a:cubicBezTo>
                  <a:pt x="1446220" y="834763"/>
                  <a:pt x="1443884" y="834763"/>
                  <a:pt x="1439211" y="841772"/>
                </a:cubicBezTo>
                <a:cubicBezTo>
                  <a:pt x="1443884" y="837100"/>
                  <a:pt x="1448557" y="834763"/>
                  <a:pt x="1453230" y="832427"/>
                </a:cubicBezTo>
                <a:cubicBezTo>
                  <a:pt x="1441548" y="841772"/>
                  <a:pt x="1455566" y="830091"/>
                  <a:pt x="1453230" y="834763"/>
                </a:cubicBezTo>
                <a:cubicBezTo>
                  <a:pt x="1464911" y="816072"/>
                  <a:pt x="1467248" y="811399"/>
                  <a:pt x="1485939" y="797381"/>
                </a:cubicBezTo>
                <a:cubicBezTo>
                  <a:pt x="1492948" y="792708"/>
                  <a:pt x="1518648" y="759999"/>
                  <a:pt x="1509303" y="771681"/>
                </a:cubicBezTo>
                <a:cubicBezTo>
                  <a:pt x="1520985" y="762335"/>
                  <a:pt x="1509303" y="771681"/>
                  <a:pt x="1511639" y="769345"/>
                </a:cubicBezTo>
                <a:cubicBezTo>
                  <a:pt x="1509303" y="771681"/>
                  <a:pt x="1492948" y="783363"/>
                  <a:pt x="1492948" y="781026"/>
                </a:cubicBezTo>
                <a:cubicBezTo>
                  <a:pt x="1492948" y="776354"/>
                  <a:pt x="1509303" y="762335"/>
                  <a:pt x="1511639" y="759999"/>
                </a:cubicBezTo>
                <a:cubicBezTo>
                  <a:pt x="1502294" y="764672"/>
                  <a:pt x="1490612" y="769345"/>
                  <a:pt x="1478930" y="771681"/>
                </a:cubicBezTo>
                <a:cubicBezTo>
                  <a:pt x="1481266" y="769345"/>
                  <a:pt x="1481266" y="769345"/>
                  <a:pt x="1476593" y="769345"/>
                </a:cubicBezTo>
                <a:cubicBezTo>
                  <a:pt x="1476593" y="762335"/>
                  <a:pt x="1490612" y="752990"/>
                  <a:pt x="1495284" y="750654"/>
                </a:cubicBezTo>
                <a:cubicBezTo>
                  <a:pt x="1476593" y="755326"/>
                  <a:pt x="1520985" y="722617"/>
                  <a:pt x="1520985" y="722617"/>
                </a:cubicBezTo>
                <a:cubicBezTo>
                  <a:pt x="1502294" y="731962"/>
                  <a:pt x="1532666" y="710935"/>
                  <a:pt x="1535003" y="708599"/>
                </a:cubicBezTo>
                <a:cubicBezTo>
                  <a:pt x="1539676" y="706262"/>
                  <a:pt x="1560703" y="666544"/>
                  <a:pt x="1577058" y="657198"/>
                </a:cubicBezTo>
                <a:cubicBezTo>
                  <a:pt x="1574721" y="657198"/>
                  <a:pt x="1574721" y="657198"/>
                  <a:pt x="1572385" y="657198"/>
                </a:cubicBezTo>
                <a:cubicBezTo>
                  <a:pt x="1588740" y="636171"/>
                  <a:pt x="1644813" y="610471"/>
                  <a:pt x="1670513" y="605798"/>
                </a:cubicBezTo>
                <a:cubicBezTo>
                  <a:pt x="1640140" y="633834"/>
                  <a:pt x="1607431" y="652525"/>
                  <a:pt x="1572385" y="675889"/>
                </a:cubicBezTo>
                <a:cubicBezTo>
                  <a:pt x="1584067" y="671216"/>
                  <a:pt x="1551358" y="699253"/>
                  <a:pt x="1546685" y="703926"/>
                </a:cubicBezTo>
                <a:cubicBezTo>
                  <a:pt x="1558367" y="699253"/>
                  <a:pt x="1558367" y="694580"/>
                  <a:pt x="1565376" y="701589"/>
                </a:cubicBezTo>
                <a:cubicBezTo>
                  <a:pt x="1565376" y="706262"/>
                  <a:pt x="1565376" y="710935"/>
                  <a:pt x="1560703" y="713271"/>
                </a:cubicBezTo>
                <a:cubicBezTo>
                  <a:pt x="1570049" y="710935"/>
                  <a:pt x="1565376" y="720281"/>
                  <a:pt x="1574721" y="713271"/>
                </a:cubicBezTo>
                <a:cubicBezTo>
                  <a:pt x="1579394" y="717944"/>
                  <a:pt x="1560703" y="724953"/>
                  <a:pt x="1556030" y="727290"/>
                </a:cubicBezTo>
                <a:cubicBezTo>
                  <a:pt x="1574721" y="720281"/>
                  <a:pt x="1544348" y="738972"/>
                  <a:pt x="1544348" y="741308"/>
                </a:cubicBezTo>
                <a:cubicBezTo>
                  <a:pt x="1546685" y="738972"/>
                  <a:pt x="1579394" y="724953"/>
                  <a:pt x="1577058" y="722617"/>
                </a:cubicBezTo>
                <a:cubicBezTo>
                  <a:pt x="1577058" y="729626"/>
                  <a:pt x="1563039" y="724953"/>
                  <a:pt x="1588740" y="720281"/>
                </a:cubicBezTo>
                <a:cubicBezTo>
                  <a:pt x="1584067" y="729626"/>
                  <a:pt x="1572385" y="731962"/>
                  <a:pt x="1565376" y="734299"/>
                </a:cubicBezTo>
                <a:cubicBezTo>
                  <a:pt x="1579394" y="734299"/>
                  <a:pt x="1567712" y="743644"/>
                  <a:pt x="1565376" y="748317"/>
                </a:cubicBezTo>
                <a:cubicBezTo>
                  <a:pt x="1565376" y="748317"/>
                  <a:pt x="1623785" y="701589"/>
                  <a:pt x="1621449" y="715608"/>
                </a:cubicBezTo>
                <a:cubicBezTo>
                  <a:pt x="1621449" y="720281"/>
                  <a:pt x="1595749" y="736635"/>
                  <a:pt x="1602758" y="741308"/>
                </a:cubicBezTo>
                <a:cubicBezTo>
                  <a:pt x="1605094" y="743644"/>
                  <a:pt x="1614440" y="741308"/>
                  <a:pt x="1609767" y="745981"/>
                </a:cubicBezTo>
                <a:cubicBezTo>
                  <a:pt x="1619113" y="741308"/>
                  <a:pt x="1630795" y="729626"/>
                  <a:pt x="1637804" y="722617"/>
                </a:cubicBezTo>
                <a:cubicBezTo>
                  <a:pt x="1626122" y="731962"/>
                  <a:pt x="1635467" y="713271"/>
                  <a:pt x="1642477" y="710935"/>
                </a:cubicBezTo>
                <a:cubicBezTo>
                  <a:pt x="1644813" y="710935"/>
                  <a:pt x="1644813" y="713271"/>
                  <a:pt x="1642477" y="717944"/>
                </a:cubicBezTo>
                <a:cubicBezTo>
                  <a:pt x="1656495" y="706262"/>
                  <a:pt x="1670513" y="694580"/>
                  <a:pt x="1684531" y="680562"/>
                </a:cubicBezTo>
                <a:cubicBezTo>
                  <a:pt x="1682195" y="680562"/>
                  <a:pt x="1679859" y="680562"/>
                  <a:pt x="1677522" y="680562"/>
                </a:cubicBezTo>
                <a:cubicBezTo>
                  <a:pt x="1682195" y="678226"/>
                  <a:pt x="1684531" y="675889"/>
                  <a:pt x="1689204" y="673553"/>
                </a:cubicBezTo>
                <a:cubicBezTo>
                  <a:pt x="1672849" y="678226"/>
                  <a:pt x="1689204" y="666544"/>
                  <a:pt x="1686868" y="661871"/>
                </a:cubicBezTo>
                <a:cubicBezTo>
                  <a:pt x="1705559" y="647853"/>
                  <a:pt x="1728923" y="640843"/>
                  <a:pt x="1749950" y="633834"/>
                </a:cubicBezTo>
                <a:cubicBezTo>
                  <a:pt x="1749950" y="636171"/>
                  <a:pt x="1747614" y="638507"/>
                  <a:pt x="1742941" y="640843"/>
                </a:cubicBezTo>
                <a:cubicBezTo>
                  <a:pt x="1761632" y="633834"/>
                  <a:pt x="1726586" y="652525"/>
                  <a:pt x="1763968" y="633834"/>
                </a:cubicBezTo>
                <a:cubicBezTo>
                  <a:pt x="1761632" y="638507"/>
                  <a:pt x="1756959" y="643180"/>
                  <a:pt x="1752286" y="645516"/>
                </a:cubicBezTo>
                <a:cubicBezTo>
                  <a:pt x="1773314" y="636171"/>
                  <a:pt x="1705559" y="671216"/>
                  <a:pt x="1738268" y="661871"/>
                </a:cubicBezTo>
                <a:cubicBezTo>
                  <a:pt x="1733595" y="661871"/>
                  <a:pt x="1731259" y="664207"/>
                  <a:pt x="1728923" y="668880"/>
                </a:cubicBezTo>
                <a:cubicBezTo>
                  <a:pt x="1731259" y="668880"/>
                  <a:pt x="1735932" y="671216"/>
                  <a:pt x="1738268" y="673553"/>
                </a:cubicBezTo>
                <a:cubicBezTo>
                  <a:pt x="1740604" y="680562"/>
                  <a:pt x="1689204" y="717944"/>
                  <a:pt x="1682195" y="722617"/>
                </a:cubicBezTo>
                <a:cubicBezTo>
                  <a:pt x="1684531" y="722617"/>
                  <a:pt x="1686868" y="720281"/>
                  <a:pt x="1689204" y="720281"/>
                </a:cubicBezTo>
                <a:cubicBezTo>
                  <a:pt x="1684531" y="724953"/>
                  <a:pt x="1679859" y="727290"/>
                  <a:pt x="1672849" y="729626"/>
                </a:cubicBezTo>
                <a:cubicBezTo>
                  <a:pt x="1675186" y="724953"/>
                  <a:pt x="1668177" y="729626"/>
                  <a:pt x="1672849" y="722617"/>
                </a:cubicBezTo>
                <a:cubicBezTo>
                  <a:pt x="1670513" y="724953"/>
                  <a:pt x="1668177" y="724953"/>
                  <a:pt x="1665840" y="727290"/>
                </a:cubicBezTo>
                <a:cubicBezTo>
                  <a:pt x="1668177" y="727290"/>
                  <a:pt x="1668177" y="724953"/>
                  <a:pt x="1670513" y="724953"/>
                </a:cubicBezTo>
                <a:cubicBezTo>
                  <a:pt x="1665840" y="727290"/>
                  <a:pt x="1668177" y="741308"/>
                  <a:pt x="1656495" y="738972"/>
                </a:cubicBezTo>
                <a:cubicBezTo>
                  <a:pt x="1663504" y="738972"/>
                  <a:pt x="1665840" y="743644"/>
                  <a:pt x="1672849" y="738972"/>
                </a:cubicBezTo>
                <a:cubicBezTo>
                  <a:pt x="1672849" y="745981"/>
                  <a:pt x="1658831" y="745981"/>
                  <a:pt x="1656495" y="748317"/>
                </a:cubicBezTo>
                <a:cubicBezTo>
                  <a:pt x="1654158" y="745981"/>
                  <a:pt x="1654158" y="743644"/>
                  <a:pt x="1654158" y="741308"/>
                </a:cubicBezTo>
                <a:cubicBezTo>
                  <a:pt x="1637804" y="748317"/>
                  <a:pt x="1630795" y="745981"/>
                  <a:pt x="1612103" y="759999"/>
                </a:cubicBezTo>
                <a:cubicBezTo>
                  <a:pt x="1616776" y="759999"/>
                  <a:pt x="1621449" y="757663"/>
                  <a:pt x="1626122" y="757663"/>
                </a:cubicBezTo>
                <a:cubicBezTo>
                  <a:pt x="1612103" y="771681"/>
                  <a:pt x="1598085" y="785699"/>
                  <a:pt x="1581730" y="797381"/>
                </a:cubicBezTo>
                <a:cubicBezTo>
                  <a:pt x="1600422" y="788036"/>
                  <a:pt x="1579394" y="806727"/>
                  <a:pt x="1577058" y="811399"/>
                </a:cubicBezTo>
                <a:cubicBezTo>
                  <a:pt x="1565376" y="823081"/>
                  <a:pt x="1553694" y="837100"/>
                  <a:pt x="1539676" y="846445"/>
                </a:cubicBezTo>
                <a:cubicBezTo>
                  <a:pt x="1518648" y="858127"/>
                  <a:pt x="1499957" y="879155"/>
                  <a:pt x="1471921" y="890837"/>
                </a:cubicBezTo>
                <a:cubicBezTo>
                  <a:pt x="1525657" y="867473"/>
                  <a:pt x="1450893" y="914200"/>
                  <a:pt x="1448557" y="921209"/>
                </a:cubicBezTo>
                <a:cubicBezTo>
                  <a:pt x="1450893" y="921209"/>
                  <a:pt x="1455566" y="918873"/>
                  <a:pt x="1457902" y="918873"/>
                </a:cubicBezTo>
                <a:cubicBezTo>
                  <a:pt x="1448557" y="930555"/>
                  <a:pt x="1427529" y="951582"/>
                  <a:pt x="1413511" y="958592"/>
                </a:cubicBezTo>
                <a:cubicBezTo>
                  <a:pt x="1411175" y="956255"/>
                  <a:pt x="1362111" y="1042701"/>
                  <a:pt x="1352765" y="1049711"/>
                </a:cubicBezTo>
                <a:cubicBezTo>
                  <a:pt x="1355101" y="1049711"/>
                  <a:pt x="1383138" y="1038029"/>
                  <a:pt x="1383138" y="1038029"/>
                </a:cubicBezTo>
                <a:cubicBezTo>
                  <a:pt x="1387811" y="1045038"/>
                  <a:pt x="1383138" y="1063729"/>
                  <a:pt x="1378465" y="1070738"/>
                </a:cubicBezTo>
                <a:cubicBezTo>
                  <a:pt x="1387811" y="1061392"/>
                  <a:pt x="1390147" y="1061392"/>
                  <a:pt x="1385474" y="1066065"/>
                </a:cubicBezTo>
                <a:cubicBezTo>
                  <a:pt x="1408838" y="1047374"/>
                  <a:pt x="1434538" y="1028683"/>
                  <a:pt x="1464911" y="1021674"/>
                </a:cubicBezTo>
                <a:cubicBezTo>
                  <a:pt x="1471921" y="1021674"/>
                  <a:pt x="1516312" y="1014665"/>
                  <a:pt x="1518648" y="1012328"/>
                </a:cubicBezTo>
                <a:cubicBezTo>
                  <a:pt x="1520985" y="1009992"/>
                  <a:pt x="1579394" y="979619"/>
                  <a:pt x="1579394" y="979619"/>
                </a:cubicBezTo>
                <a:cubicBezTo>
                  <a:pt x="1581730" y="993637"/>
                  <a:pt x="1560703" y="1014665"/>
                  <a:pt x="1563039" y="1028683"/>
                </a:cubicBezTo>
                <a:cubicBezTo>
                  <a:pt x="1563039" y="1033356"/>
                  <a:pt x="1584067" y="1028683"/>
                  <a:pt x="1570049" y="1038029"/>
                </a:cubicBezTo>
                <a:cubicBezTo>
                  <a:pt x="1572385" y="1038029"/>
                  <a:pt x="1600422" y="1028683"/>
                  <a:pt x="1588740" y="1042701"/>
                </a:cubicBezTo>
                <a:cubicBezTo>
                  <a:pt x="1593412" y="1038029"/>
                  <a:pt x="1598085" y="1038029"/>
                  <a:pt x="1605094" y="1038029"/>
                </a:cubicBezTo>
                <a:cubicBezTo>
                  <a:pt x="1600422" y="1033356"/>
                  <a:pt x="1616776" y="1021674"/>
                  <a:pt x="1619113" y="1019338"/>
                </a:cubicBezTo>
                <a:cubicBezTo>
                  <a:pt x="1616776" y="1026347"/>
                  <a:pt x="1621449" y="1017001"/>
                  <a:pt x="1623785" y="1024010"/>
                </a:cubicBezTo>
                <a:cubicBezTo>
                  <a:pt x="1628458" y="1014665"/>
                  <a:pt x="1635467" y="1005319"/>
                  <a:pt x="1640140" y="995974"/>
                </a:cubicBezTo>
                <a:cubicBezTo>
                  <a:pt x="1640140" y="998310"/>
                  <a:pt x="1637804" y="991301"/>
                  <a:pt x="1640140" y="988965"/>
                </a:cubicBezTo>
                <a:cubicBezTo>
                  <a:pt x="1628458" y="993637"/>
                  <a:pt x="1651822" y="960928"/>
                  <a:pt x="1633131" y="967937"/>
                </a:cubicBezTo>
                <a:cubicBezTo>
                  <a:pt x="1635467" y="965601"/>
                  <a:pt x="1635467" y="960928"/>
                  <a:pt x="1630795" y="960928"/>
                </a:cubicBezTo>
                <a:cubicBezTo>
                  <a:pt x="1642477" y="937564"/>
                  <a:pt x="1682195" y="918873"/>
                  <a:pt x="1700886" y="897846"/>
                </a:cubicBezTo>
                <a:cubicBezTo>
                  <a:pt x="1714904" y="881491"/>
                  <a:pt x="1731259" y="830091"/>
                  <a:pt x="1691540" y="853454"/>
                </a:cubicBezTo>
                <a:cubicBezTo>
                  <a:pt x="1703222" y="834763"/>
                  <a:pt x="1719577" y="820745"/>
                  <a:pt x="1733595" y="806727"/>
                </a:cubicBezTo>
                <a:cubicBezTo>
                  <a:pt x="1726586" y="809063"/>
                  <a:pt x="1731259" y="797381"/>
                  <a:pt x="1733595" y="795045"/>
                </a:cubicBezTo>
                <a:cubicBezTo>
                  <a:pt x="1731259" y="795045"/>
                  <a:pt x="1707895" y="809063"/>
                  <a:pt x="1710231" y="806727"/>
                </a:cubicBezTo>
                <a:cubicBezTo>
                  <a:pt x="1719577" y="797381"/>
                  <a:pt x="1731259" y="790372"/>
                  <a:pt x="1740604" y="778690"/>
                </a:cubicBezTo>
                <a:cubicBezTo>
                  <a:pt x="1745277" y="771681"/>
                  <a:pt x="1740604" y="764672"/>
                  <a:pt x="1754623" y="752990"/>
                </a:cubicBezTo>
                <a:cubicBezTo>
                  <a:pt x="1752286" y="752990"/>
                  <a:pt x="1749950" y="752990"/>
                  <a:pt x="1749950" y="755326"/>
                </a:cubicBezTo>
                <a:cubicBezTo>
                  <a:pt x="1747614" y="752990"/>
                  <a:pt x="1796678" y="736635"/>
                  <a:pt x="1796678" y="736635"/>
                </a:cubicBezTo>
                <a:cubicBezTo>
                  <a:pt x="1808360" y="729626"/>
                  <a:pt x="1824714" y="720281"/>
                  <a:pt x="1836396" y="713271"/>
                </a:cubicBezTo>
                <a:cubicBezTo>
                  <a:pt x="1836396" y="713271"/>
                  <a:pt x="1866769" y="701589"/>
                  <a:pt x="1857424" y="713271"/>
                </a:cubicBezTo>
                <a:cubicBezTo>
                  <a:pt x="1859760" y="710935"/>
                  <a:pt x="1887797" y="701589"/>
                  <a:pt x="1871442" y="715608"/>
                </a:cubicBezTo>
                <a:cubicBezTo>
                  <a:pt x="1885460" y="710935"/>
                  <a:pt x="1873778" y="715608"/>
                  <a:pt x="1871442" y="717944"/>
                </a:cubicBezTo>
                <a:cubicBezTo>
                  <a:pt x="1876115" y="720281"/>
                  <a:pt x="1918169" y="703926"/>
                  <a:pt x="1918169" y="701589"/>
                </a:cubicBezTo>
                <a:cubicBezTo>
                  <a:pt x="1918169" y="703926"/>
                  <a:pt x="1899479" y="736635"/>
                  <a:pt x="1897142" y="738972"/>
                </a:cubicBezTo>
                <a:cubicBezTo>
                  <a:pt x="1906488" y="734299"/>
                  <a:pt x="1904151" y="736635"/>
                  <a:pt x="1899479" y="741308"/>
                </a:cubicBezTo>
                <a:cubicBezTo>
                  <a:pt x="1899479" y="741308"/>
                  <a:pt x="1906488" y="736635"/>
                  <a:pt x="1906488" y="741308"/>
                </a:cubicBezTo>
                <a:cubicBezTo>
                  <a:pt x="1901815" y="745981"/>
                  <a:pt x="1897142" y="748317"/>
                  <a:pt x="1892469" y="752990"/>
                </a:cubicBezTo>
                <a:cubicBezTo>
                  <a:pt x="1901815" y="745981"/>
                  <a:pt x="1934524" y="738972"/>
                  <a:pt x="1929851" y="745981"/>
                </a:cubicBezTo>
                <a:cubicBezTo>
                  <a:pt x="1934524" y="741308"/>
                  <a:pt x="1974243" y="713271"/>
                  <a:pt x="1967233" y="722617"/>
                </a:cubicBezTo>
                <a:cubicBezTo>
                  <a:pt x="1974243" y="715608"/>
                  <a:pt x="1971906" y="708599"/>
                  <a:pt x="1983588" y="703926"/>
                </a:cubicBezTo>
                <a:cubicBezTo>
                  <a:pt x="1976579" y="706262"/>
                  <a:pt x="1990597" y="696917"/>
                  <a:pt x="1985925" y="694580"/>
                </a:cubicBezTo>
                <a:cubicBezTo>
                  <a:pt x="1990597" y="692244"/>
                  <a:pt x="2006952" y="664207"/>
                  <a:pt x="2018634" y="664207"/>
                </a:cubicBezTo>
                <a:cubicBezTo>
                  <a:pt x="2020970" y="664207"/>
                  <a:pt x="2016298" y="673553"/>
                  <a:pt x="2016298" y="673553"/>
                </a:cubicBezTo>
                <a:cubicBezTo>
                  <a:pt x="2030316" y="664207"/>
                  <a:pt x="2016298" y="678226"/>
                  <a:pt x="2030316" y="673553"/>
                </a:cubicBezTo>
                <a:cubicBezTo>
                  <a:pt x="2027980" y="675889"/>
                  <a:pt x="2027980" y="675889"/>
                  <a:pt x="2025643" y="678226"/>
                </a:cubicBezTo>
                <a:cubicBezTo>
                  <a:pt x="2027980" y="678226"/>
                  <a:pt x="2039661" y="673553"/>
                  <a:pt x="2030316" y="680562"/>
                </a:cubicBezTo>
                <a:cubicBezTo>
                  <a:pt x="2037325" y="678226"/>
                  <a:pt x="2039661" y="678226"/>
                  <a:pt x="2041998" y="680562"/>
                </a:cubicBezTo>
                <a:cubicBezTo>
                  <a:pt x="2046670" y="687571"/>
                  <a:pt x="1999943" y="703926"/>
                  <a:pt x="2046670" y="682898"/>
                </a:cubicBezTo>
                <a:cubicBezTo>
                  <a:pt x="2044334" y="689908"/>
                  <a:pt x="2044334" y="692244"/>
                  <a:pt x="2046670" y="692244"/>
                </a:cubicBezTo>
                <a:cubicBezTo>
                  <a:pt x="2046670" y="692244"/>
                  <a:pt x="2063025" y="687571"/>
                  <a:pt x="2063025" y="689908"/>
                </a:cubicBezTo>
                <a:cubicBezTo>
                  <a:pt x="2060689" y="692244"/>
                  <a:pt x="2056016" y="692244"/>
                  <a:pt x="2053680" y="694580"/>
                </a:cubicBezTo>
                <a:cubicBezTo>
                  <a:pt x="2056016" y="694580"/>
                  <a:pt x="2056016" y="694580"/>
                  <a:pt x="2056016" y="696917"/>
                </a:cubicBezTo>
                <a:cubicBezTo>
                  <a:pt x="2058352" y="696917"/>
                  <a:pt x="2060689" y="694580"/>
                  <a:pt x="2063025" y="694580"/>
                </a:cubicBezTo>
                <a:cubicBezTo>
                  <a:pt x="2058352" y="701589"/>
                  <a:pt x="2053680" y="699253"/>
                  <a:pt x="2046670" y="703926"/>
                </a:cubicBezTo>
                <a:cubicBezTo>
                  <a:pt x="2053680" y="701589"/>
                  <a:pt x="2053680" y="701589"/>
                  <a:pt x="2060689" y="703926"/>
                </a:cubicBezTo>
                <a:cubicBezTo>
                  <a:pt x="2070034" y="706262"/>
                  <a:pt x="2049007" y="720281"/>
                  <a:pt x="2053680" y="710935"/>
                </a:cubicBezTo>
                <a:cubicBezTo>
                  <a:pt x="2051343" y="715608"/>
                  <a:pt x="2049007" y="717944"/>
                  <a:pt x="2044334" y="717944"/>
                </a:cubicBezTo>
                <a:cubicBezTo>
                  <a:pt x="2049007" y="715608"/>
                  <a:pt x="2058352" y="713271"/>
                  <a:pt x="2041998" y="722617"/>
                </a:cubicBezTo>
                <a:cubicBezTo>
                  <a:pt x="2058352" y="720281"/>
                  <a:pt x="2025643" y="729626"/>
                  <a:pt x="2056016" y="717944"/>
                </a:cubicBezTo>
                <a:cubicBezTo>
                  <a:pt x="2053680" y="720281"/>
                  <a:pt x="2046670" y="724953"/>
                  <a:pt x="2041998" y="727290"/>
                </a:cubicBezTo>
                <a:cubicBezTo>
                  <a:pt x="2056016" y="724953"/>
                  <a:pt x="2058352" y="722617"/>
                  <a:pt x="2053680" y="727290"/>
                </a:cubicBezTo>
                <a:cubicBezTo>
                  <a:pt x="2056016" y="727290"/>
                  <a:pt x="2060689" y="720281"/>
                  <a:pt x="2060689" y="720281"/>
                </a:cubicBezTo>
                <a:cubicBezTo>
                  <a:pt x="2063025" y="722617"/>
                  <a:pt x="2060689" y="724953"/>
                  <a:pt x="2056016" y="727290"/>
                </a:cubicBezTo>
                <a:cubicBezTo>
                  <a:pt x="2063025" y="724953"/>
                  <a:pt x="2067698" y="724953"/>
                  <a:pt x="2072371" y="720281"/>
                </a:cubicBezTo>
                <a:cubicBezTo>
                  <a:pt x="2063025" y="729626"/>
                  <a:pt x="2084053" y="720281"/>
                  <a:pt x="2067698" y="731962"/>
                </a:cubicBezTo>
                <a:cubicBezTo>
                  <a:pt x="2074707" y="727290"/>
                  <a:pt x="2074707" y="731962"/>
                  <a:pt x="2081716" y="724953"/>
                </a:cubicBezTo>
                <a:cubicBezTo>
                  <a:pt x="2084053" y="727290"/>
                  <a:pt x="2081716" y="727290"/>
                  <a:pt x="2081716" y="729626"/>
                </a:cubicBezTo>
                <a:cubicBezTo>
                  <a:pt x="2093398" y="724953"/>
                  <a:pt x="2086389" y="724953"/>
                  <a:pt x="2095734" y="720281"/>
                </a:cubicBezTo>
                <a:cubicBezTo>
                  <a:pt x="2098071" y="720281"/>
                  <a:pt x="2095734" y="722617"/>
                  <a:pt x="2095734" y="722617"/>
                </a:cubicBezTo>
                <a:cubicBezTo>
                  <a:pt x="2098071" y="720281"/>
                  <a:pt x="2100407" y="720281"/>
                  <a:pt x="2102744" y="720281"/>
                </a:cubicBezTo>
                <a:cubicBezTo>
                  <a:pt x="2095734" y="729626"/>
                  <a:pt x="2121435" y="715608"/>
                  <a:pt x="2126108" y="713271"/>
                </a:cubicBezTo>
                <a:cubicBezTo>
                  <a:pt x="2123771" y="717944"/>
                  <a:pt x="2119098" y="720281"/>
                  <a:pt x="2137789" y="713271"/>
                </a:cubicBezTo>
                <a:cubicBezTo>
                  <a:pt x="2135453" y="720281"/>
                  <a:pt x="2119098" y="724953"/>
                  <a:pt x="2114426" y="729626"/>
                </a:cubicBezTo>
                <a:cubicBezTo>
                  <a:pt x="2123771" y="724953"/>
                  <a:pt x="2151808" y="717944"/>
                  <a:pt x="2128444" y="734299"/>
                </a:cubicBezTo>
                <a:cubicBezTo>
                  <a:pt x="2130780" y="734299"/>
                  <a:pt x="2158817" y="717944"/>
                  <a:pt x="2147135" y="724953"/>
                </a:cubicBezTo>
                <a:cubicBezTo>
                  <a:pt x="2154144" y="722617"/>
                  <a:pt x="2161153" y="722617"/>
                  <a:pt x="2165826" y="720281"/>
                </a:cubicBezTo>
                <a:cubicBezTo>
                  <a:pt x="2158817" y="724953"/>
                  <a:pt x="2168162" y="727290"/>
                  <a:pt x="2156481" y="731962"/>
                </a:cubicBezTo>
                <a:cubicBezTo>
                  <a:pt x="2165826" y="731962"/>
                  <a:pt x="2156481" y="736635"/>
                  <a:pt x="2154144" y="736635"/>
                </a:cubicBezTo>
                <a:cubicBezTo>
                  <a:pt x="2154144" y="736635"/>
                  <a:pt x="2161153" y="738972"/>
                  <a:pt x="2161153" y="741308"/>
                </a:cubicBezTo>
                <a:cubicBezTo>
                  <a:pt x="2142462" y="745981"/>
                  <a:pt x="2168162" y="736635"/>
                  <a:pt x="2156481" y="748317"/>
                </a:cubicBezTo>
                <a:cubicBezTo>
                  <a:pt x="2149471" y="755326"/>
                  <a:pt x="2140126" y="759999"/>
                  <a:pt x="2130780" y="767008"/>
                </a:cubicBezTo>
                <a:cubicBezTo>
                  <a:pt x="2126108" y="771681"/>
                  <a:pt x="2074707" y="790372"/>
                  <a:pt x="2074707" y="799718"/>
                </a:cubicBezTo>
                <a:cubicBezTo>
                  <a:pt x="2079380" y="820745"/>
                  <a:pt x="1992934" y="848782"/>
                  <a:pt x="1976579" y="855791"/>
                </a:cubicBezTo>
                <a:cubicBezTo>
                  <a:pt x="1929851" y="876818"/>
                  <a:pt x="1904151" y="890837"/>
                  <a:pt x="1873778" y="921209"/>
                </a:cubicBezTo>
                <a:cubicBezTo>
                  <a:pt x="1841069" y="951582"/>
                  <a:pt x="1810696" y="984292"/>
                  <a:pt x="1777987" y="1017001"/>
                </a:cubicBezTo>
                <a:cubicBezTo>
                  <a:pt x="1806023" y="995974"/>
                  <a:pt x="1824714" y="963264"/>
                  <a:pt x="1852751" y="942237"/>
                </a:cubicBezTo>
                <a:cubicBezTo>
                  <a:pt x="1859760" y="937564"/>
                  <a:pt x="1943870" y="886164"/>
                  <a:pt x="1943870" y="895509"/>
                </a:cubicBezTo>
                <a:cubicBezTo>
                  <a:pt x="1941533" y="895509"/>
                  <a:pt x="1897142" y="928219"/>
                  <a:pt x="1887797" y="937564"/>
                </a:cubicBezTo>
                <a:cubicBezTo>
                  <a:pt x="1894806" y="932891"/>
                  <a:pt x="1922842" y="923546"/>
                  <a:pt x="1929851" y="923546"/>
                </a:cubicBezTo>
                <a:cubicBezTo>
                  <a:pt x="1925179" y="930555"/>
                  <a:pt x="1918169" y="937564"/>
                  <a:pt x="1913497" y="942237"/>
                </a:cubicBezTo>
                <a:cubicBezTo>
                  <a:pt x="1925179" y="937564"/>
                  <a:pt x="1927515" y="949246"/>
                  <a:pt x="1943870" y="944573"/>
                </a:cubicBezTo>
                <a:cubicBezTo>
                  <a:pt x="1922842" y="960928"/>
                  <a:pt x="1976579" y="930555"/>
                  <a:pt x="1967233" y="942237"/>
                </a:cubicBezTo>
                <a:cubicBezTo>
                  <a:pt x="1978915" y="937564"/>
                  <a:pt x="1990597" y="930555"/>
                  <a:pt x="1995270" y="923546"/>
                </a:cubicBezTo>
                <a:cubicBezTo>
                  <a:pt x="1999943" y="911864"/>
                  <a:pt x="2041998" y="876818"/>
                  <a:pt x="2020970" y="904855"/>
                </a:cubicBezTo>
                <a:cubicBezTo>
                  <a:pt x="2072371" y="879155"/>
                  <a:pt x="2018634" y="909528"/>
                  <a:pt x="2037325" y="904855"/>
                </a:cubicBezTo>
                <a:cubicBezTo>
                  <a:pt x="2023307" y="909528"/>
                  <a:pt x="2009288" y="925882"/>
                  <a:pt x="1997606" y="932891"/>
                </a:cubicBezTo>
                <a:cubicBezTo>
                  <a:pt x="1999943" y="932891"/>
                  <a:pt x="2002279" y="930555"/>
                  <a:pt x="2004616" y="930555"/>
                </a:cubicBezTo>
                <a:cubicBezTo>
                  <a:pt x="2002279" y="939901"/>
                  <a:pt x="1948542" y="977283"/>
                  <a:pt x="1936861" y="979619"/>
                </a:cubicBezTo>
                <a:cubicBezTo>
                  <a:pt x="1927515" y="981955"/>
                  <a:pt x="1892469" y="1014665"/>
                  <a:pt x="1883124" y="1021674"/>
                </a:cubicBezTo>
                <a:cubicBezTo>
                  <a:pt x="1871442" y="1019338"/>
                  <a:pt x="1885460" y="1005319"/>
                  <a:pt x="1887797" y="1002983"/>
                </a:cubicBezTo>
                <a:cubicBezTo>
                  <a:pt x="1885460" y="1007656"/>
                  <a:pt x="1883124" y="1009992"/>
                  <a:pt x="1880787" y="1009992"/>
                </a:cubicBezTo>
                <a:cubicBezTo>
                  <a:pt x="1894806" y="986628"/>
                  <a:pt x="1925179" y="972610"/>
                  <a:pt x="1946206" y="958592"/>
                </a:cubicBezTo>
                <a:cubicBezTo>
                  <a:pt x="1939197" y="960928"/>
                  <a:pt x="1920506" y="977283"/>
                  <a:pt x="1913497" y="974946"/>
                </a:cubicBezTo>
                <a:cubicBezTo>
                  <a:pt x="1911160" y="974946"/>
                  <a:pt x="1925179" y="963264"/>
                  <a:pt x="1920506" y="960928"/>
                </a:cubicBezTo>
                <a:cubicBezTo>
                  <a:pt x="1922842" y="979619"/>
                  <a:pt x="1841069" y="1021674"/>
                  <a:pt x="1831723" y="1033356"/>
                </a:cubicBezTo>
                <a:cubicBezTo>
                  <a:pt x="1834060" y="1035692"/>
                  <a:pt x="1834060" y="1038029"/>
                  <a:pt x="1829387" y="1040365"/>
                </a:cubicBezTo>
                <a:cubicBezTo>
                  <a:pt x="1829387" y="1040365"/>
                  <a:pt x="1824714" y="1033356"/>
                  <a:pt x="1824714" y="1040365"/>
                </a:cubicBezTo>
                <a:cubicBezTo>
                  <a:pt x="1824714" y="1042701"/>
                  <a:pt x="1827051" y="1042701"/>
                  <a:pt x="1827051" y="1042701"/>
                </a:cubicBezTo>
                <a:cubicBezTo>
                  <a:pt x="1820041" y="1049711"/>
                  <a:pt x="1831723" y="1035692"/>
                  <a:pt x="1817705" y="1047374"/>
                </a:cubicBezTo>
                <a:cubicBezTo>
                  <a:pt x="1820041" y="1045038"/>
                  <a:pt x="1817705" y="1038029"/>
                  <a:pt x="1815369" y="1045038"/>
                </a:cubicBezTo>
                <a:cubicBezTo>
                  <a:pt x="1815369" y="1045038"/>
                  <a:pt x="1752286" y="1103447"/>
                  <a:pt x="1761632" y="1112793"/>
                </a:cubicBezTo>
                <a:cubicBezTo>
                  <a:pt x="1768641" y="1110457"/>
                  <a:pt x="1787332" y="1110457"/>
                  <a:pt x="1784996" y="1108120"/>
                </a:cubicBezTo>
                <a:cubicBezTo>
                  <a:pt x="1789668" y="1110457"/>
                  <a:pt x="1754623" y="1133820"/>
                  <a:pt x="1752286" y="1136157"/>
                </a:cubicBezTo>
                <a:cubicBezTo>
                  <a:pt x="1752286" y="1133820"/>
                  <a:pt x="1752286" y="1131484"/>
                  <a:pt x="1754623" y="1131484"/>
                </a:cubicBezTo>
                <a:cubicBezTo>
                  <a:pt x="1735932" y="1143166"/>
                  <a:pt x="1710231" y="1164193"/>
                  <a:pt x="1696213" y="1182884"/>
                </a:cubicBezTo>
                <a:cubicBezTo>
                  <a:pt x="1700886" y="1180548"/>
                  <a:pt x="1745277" y="1138493"/>
                  <a:pt x="1726586" y="1161857"/>
                </a:cubicBezTo>
                <a:cubicBezTo>
                  <a:pt x="1731259" y="1157184"/>
                  <a:pt x="1735932" y="1154848"/>
                  <a:pt x="1740604" y="1150175"/>
                </a:cubicBezTo>
                <a:cubicBezTo>
                  <a:pt x="1726586" y="1168866"/>
                  <a:pt x="1705559" y="1175875"/>
                  <a:pt x="1689204" y="1192230"/>
                </a:cubicBezTo>
                <a:cubicBezTo>
                  <a:pt x="1703222" y="1189894"/>
                  <a:pt x="1689204" y="1210921"/>
                  <a:pt x="1689204" y="1201576"/>
                </a:cubicBezTo>
                <a:cubicBezTo>
                  <a:pt x="1679859" y="1213257"/>
                  <a:pt x="1679859" y="1227276"/>
                  <a:pt x="1668177" y="1234285"/>
                </a:cubicBezTo>
                <a:cubicBezTo>
                  <a:pt x="1672849" y="1224939"/>
                  <a:pt x="1658831" y="1231948"/>
                  <a:pt x="1656495" y="1229612"/>
                </a:cubicBezTo>
                <a:cubicBezTo>
                  <a:pt x="1670513" y="1243630"/>
                  <a:pt x="1661167" y="1269331"/>
                  <a:pt x="1644813" y="1281012"/>
                </a:cubicBezTo>
                <a:cubicBezTo>
                  <a:pt x="1642477" y="1274003"/>
                  <a:pt x="1644813" y="1266994"/>
                  <a:pt x="1649486" y="1262322"/>
                </a:cubicBezTo>
                <a:cubicBezTo>
                  <a:pt x="1644813" y="1264658"/>
                  <a:pt x="1644813" y="1262322"/>
                  <a:pt x="1644813" y="1259985"/>
                </a:cubicBezTo>
                <a:cubicBezTo>
                  <a:pt x="1644813" y="1259985"/>
                  <a:pt x="1637804" y="1266994"/>
                  <a:pt x="1637804" y="1262322"/>
                </a:cubicBezTo>
                <a:cubicBezTo>
                  <a:pt x="1637804" y="1257649"/>
                  <a:pt x="1635467" y="1257649"/>
                  <a:pt x="1642477" y="1255312"/>
                </a:cubicBezTo>
                <a:cubicBezTo>
                  <a:pt x="1640140" y="1255312"/>
                  <a:pt x="1637804" y="1255312"/>
                  <a:pt x="1637804" y="1257649"/>
                </a:cubicBezTo>
                <a:cubicBezTo>
                  <a:pt x="1640140" y="1255312"/>
                  <a:pt x="1640140" y="1252976"/>
                  <a:pt x="1642477" y="1250640"/>
                </a:cubicBezTo>
                <a:cubicBezTo>
                  <a:pt x="1640140" y="1250640"/>
                  <a:pt x="1637804" y="1252976"/>
                  <a:pt x="1637804" y="1255312"/>
                </a:cubicBezTo>
                <a:cubicBezTo>
                  <a:pt x="1637804" y="1255312"/>
                  <a:pt x="1642477" y="1241294"/>
                  <a:pt x="1637804" y="1243630"/>
                </a:cubicBezTo>
                <a:cubicBezTo>
                  <a:pt x="1633131" y="1245967"/>
                  <a:pt x="1640140" y="1245967"/>
                  <a:pt x="1633131" y="1248303"/>
                </a:cubicBezTo>
                <a:cubicBezTo>
                  <a:pt x="1651822" y="1255312"/>
                  <a:pt x="1621449" y="1283349"/>
                  <a:pt x="1616776" y="1274003"/>
                </a:cubicBezTo>
                <a:cubicBezTo>
                  <a:pt x="1616776" y="1274003"/>
                  <a:pt x="1637804" y="1269331"/>
                  <a:pt x="1637804" y="1269331"/>
                </a:cubicBezTo>
                <a:cubicBezTo>
                  <a:pt x="1640140" y="1274003"/>
                  <a:pt x="1637804" y="1276340"/>
                  <a:pt x="1633131" y="1278676"/>
                </a:cubicBezTo>
                <a:cubicBezTo>
                  <a:pt x="1635467" y="1278676"/>
                  <a:pt x="1637804" y="1278676"/>
                  <a:pt x="1642477" y="1278676"/>
                </a:cubicBezTo>
                <a:cubicBezTo>
                  <a:pt x="1644813" y="1283349"/>
                  <a:pt x="1635467" y="1288022"/>
                  <a:pt x="1630795" y="1290358"/>
                </a:cubicBezTo>
                <a:cubicBezTo>
                  <a:pt x="1640140" y="1288022"/>
                  <a:pt x="1658831" y="1278676"/>
                  <a:pt x="1658831" y="1299704"/>
                </a:cubicBezTo>
                <a:cubicBezTo>
                  <a:pt x="1656495" y="1302040"/>
                  <a:pt x="1654158" y="1299704"/>
                  <a:pt x="1651822" y="1295031"/>
                </a:cubicBezTo>
                <a:cubicBezTo>
                  <a:pt x="1654158" y="1297367"/>
                  <a:pt x="1642477" y="1304376"/>
                  <a:pt x="1637804" y="1309049"/>
                </a:cubicBezTo>
                <a:cubicBezTo>
                  <a:pt x="1642477" y="1304376"/>
                  <a:pt x="1649486" y="1306713"/>
                  <a:pt x="1651822" y="1299704"/>
                </a:cubicBezTo>
                <a:cubicBezTo>
                  <a:pt x="1663504" y="1304376"/>
                  <a:pt x="1633131" y="1323067"/>
                  <a:pt x="1630795" y="1323067"/>
                </a:cubicBezTo>
                <a:cubicBezTo>
                  <a:pt x="1642477" y="1320731"/>
                  <a:pt x="1628458" y="1332413"/>
                  <a:pt x="1626122" y="1334749"/>
                </a:cubicBezTo>
                <a:cubicBezTo>
                  <a:pt x="1633131" y="1332413"/>
                  <a:pt x="1637804" y="1327740"/>
                  <a:pt x="1642477" y="1325404"/>
                </a:cubicBezTo>
                <a:cubicBezTo>
                  <a:pt x="1637804" y="1348768"/>
                  <a:pt x="1593412" y="1372131"/>
                  <a:pt x="1581730" y="1397832"/>
                </a:cubicBezTo>
                <a:cubicBezTo>
                  <a:pt x="1567712" y="1425868"/>
                  <a:pt x="1539676" y="1444559"/>
                  <a:pt x="1537339" y="1477269"/>
                </a:cubicBezTo>
                <a:cubicBezTo>
                  <a:pt x="1527994" y="1495960"/>
                  <a:pt x="1605094" y="1526333"/>
                  <a:pt x="1581730" y="1566051"/>
                </a:cubicBezTo>
                <a:cubicBezTo>
                  <a:pt x="1577058" y="1566051"/>
                  <a:pt x="1584067" y="1563715"/>
                  <a:pt x="1579394" y="1561378"/>
                </a:cubicBezTo>
                <a:cubicBezTo>
                  <a:pt x="1577058" y="1566051"/>
                  <a:pt x="1572385" y="1568388"/>
                  <a:pt x="1567712" y="1570724"/>
                </a:cubicBezTo>
                <a:cubicBezTo>
                  <a:pt x="1565376" y="1566051"/>
                  <a:pt x="1565376" y="1566051"/>
                  <a:pt x="1570049" y="1566051"/>
                </a:cubicBezTo>
                <a:cubicBezTo>
                  <a:pt x="1567712" y="1563715"/>
                  <a:pt x="1542012" y="1561378"/>
                  <a:pt x="1539676" y="1561378"/>
                </a:cubicBezTo>
                <a:cubicBezTo>
                  <a:pt x="1539676" y="1563715"/>
                  <a:pt x="1539676" y="1563715"/>
                  <a:pt x="1542012" y="1561378"/>
                </a:cubicBezTo>
                <a:cubicBezTo>
                  <a:pt x="1539676" y="1563715"/>
                  <a:pt x="1539676" y="1563715"/>
                  <a:pt x="1537339" y="1563715"/>
                </a:cubicBezTo>
                <a:cubicBezTo>
                  <a:pt x="1537339" y="1566051"/>
                  <a:pt x="1537339" y="1554369"/>
                  <a:pt x="1537339" y="1554369"/>
                </a:cubicBezTo>
                <a:cubicBezTo>
                  <a:pt x="1527994" y="1561378"/>
                  <a:pt x="1530330" y="1552033"/>
                  <a:pt x="1518648" y="1554369"/>
                </a:cubicBezTo>
                <a:cubicBezTo>
                  <a:pt x="1523321" y="1552033"/>
                  <a:pt x="1525657" y="1547360"/>
                  <a:pt x="1523321" y="1542687"/>
                </a:cubicBezTo>
                <a:cubicBezTo>
                  <a:pt x="1518648" y="1549697"/>
                  <a:pt x="1523321" y="1542687"/>
                  <a:pt x="1518648" y="1545024"/>
                </a:cubicBezTo>
                <a:cubicBezTo>
                  <a:pt x="1520985" y="1547360"/>
                  <a:pt x="1520985" y="1549697"/>
                  <a:pt x="1520985" y="1552033"/>
                </a:cubicBezTo>
                <a:cubicBezTo>
                  <a:pt x="1511639" y="1554369"/>
                  <a:pt x="1516312" y="1540351"/>
                  <a:pt x="1516312" y="1538015"/>
                </a:cubicBezTo>
                <a:cubicBezTo>
                  <a:pt x="1516312" y="1526333"/>
                  <a:pt x="1499957" y="1531006"/>
                  <a:pt x="1495284" y="1531006"/>
                </a:cubicBezTo>
                <a:cubicBezTo>
                  <a:pt x="1478930" y="1526333"/>
                  <a:pt x="1455566" y="1566051"/>
                  <a:pt x="1467248" y="1549697"/>
                </a:cubicBezTo>
                <a:cubicBezTo>
                  <a:pt x="1453230" y="1563715"/>
                  <a:pt x="1448557" y="1556706"/>
                  <a:pt x="1427529" y="1566051"/>
                </a:cubicBezTo>
                <a:cubicBezTo>
                  <a:pt x="1427529" y="1563715"/>
                  <a:pt x="1429866" y="1561378"/>
                  <a:pt x="1434538" y="1561378"/>
                </a:cubicBezTo>
                <a:cubicBezTo>
                  <a:pt x="1427529" y="1561378"/>
                  <a:pt x="1420520" y="1573060"/>
                  <a:pt x="1415847" y="1577733"/>
                </a:cubicBezTo>
                <a:cubicBezTo>
                  <a:pt x="1418184" y="1577733"/>
                  <a:pt x="1418184" y="1575397"/>
                  <a:pt x="1418184" y="1573060"/>
                </a:cubicBezTo>
                <a:cubicBezTo>
                  <a:pt x="1415847" y="1577733"/>
                  <a:pt x="1404165" y="1589415"/>
                  <a:pt x="1399493" y="1591752"/>
                </a:cubicBezTo>
                <a:cubicBezTo>
                  <a:pt x="1401829" y="1589415"/>
                  <a:pt x="1399493" y="1587079"/>
                  <a:pt x="1397156" y="1584742"/>
                </a:cubicBezTo>
                <a:cubicBezTo>
                  <a:pt x="1394820" y="1601097"/>
                  <a:pt x="1345756" y="1622125"/>
                  <a:pt x="1350429" y="1631470"/>
                </a:cubicBezTo>
                <a:cubicBezTo>
                  <a:pt x="1350429" y="1631470"/>
                  <a:pt x="1364447" y="1619788"/>
                  <a:pt x="1366783" y="1619788"/>
                </a:cubicBezTo>
                <a:cubicBezTo>
                  <a:pt x="1366783" y="1622125"/>
                  <a:pt x="1364447" y="1624461"/>
                  <a:pt x="1364447" y="1624461"/>
                </a:cubicBezTo>
                <a:cubicBezTo>
                  <a:pt x="1364447" y="1624461"/>
                  <a:pt x="1373793" y="1617452"/>
                  <a:pt x="1373793" y="1617452"/>
                </a:cubicBezTo>
                <a:cubicBezTo>
                  <a:pt x="1376129" y="1615115"/>
                  <a:pt x="1371456" y="1631470"/>
                  <a:pt x="1369120" y="1629134"/>
                </a:cubicBezTo>
                <a:cubicBezTo>
                  <a:pt x="1373793" y="1631470"/>
                  <a:pt x="1378465" y="1624461"/>
                  <a:pt x="1383138" y="1626797"/>
                </a:cubicBezTo>
                <a:cubicBezTo>
                  <a:pt x="1394820" y="1633806"/>
                  <a:pt x="1359774" y="1638479"/>
                  <a:pt x="1359774" y="1640816"/>
                </a:cubicBezTo>
                <a:cubicBezTo>
                  <a:pt x="1380802" y="1650161"/>
                  <a:pt x="1299028" y="1668852"/>
                  <a:pt x="1327065" y="1666516"/>
                </a:cubicBezTo>
                <a:cubicBezTo>
                  <a:pt x="1317719" y="1668852"/>
                  <a:pt x="1294356" y="1694552"/>
                  <a:pt x="1282674" y="1701561"/>
                </a:cubicBezTo>
                <a:cubicBezTo>
                  <a:pt x="1275664" y="1701561"/>
                  <a:pt x="1247628" y="1752962"/>
                  <a:pt x="1247628" y="1755298"/>
                </a:cubicBezTo>
                <a:cubicBezTo>
                  <a:pt x="1247628" y="1755298"/>
                  <a:pt x="1247628" y="1755298"/>
                  <a:pt x="1249964" y="1755298"/>
                </a:cubicBezTo>
                <a:cubicBezTo>
                  <a:pt x="1249964" y="1762308"/>
                  <a:pt x="1245292" y="1766980"/>
                  <a:pt x="1240619" y="1766980"/>
                </a:cubicBezTo>
                <a:cubicBezTo>
                  <a:pt x="1240619" y="1766980"/>
                  <a:pt x="1240619" y="1764644"/>
                  <a:pt x="1240619" y="1764644"/>
                </a:cubicBezTo>
                <a:cubicBezTo>
                  <a:pt x="1233610" y="1769317"/>
                  <a:pt x="1235946" y="1773989"/>
                  <a:pt x="1231273" y="1785671"/>
                </a:cubicBezTo>
                <a:cubicBezTo>
                  <a:pt x="1231273" y="1783335"/>
                  <a:pt x="1231273" y="1778662"/>
                  <a:pt x="1233610" y="1776326"/>
                </a:cubicBezTo>
                <a:cubicBezTo>
                  <a:pt x="1231273" y="1778662"/>
                  <a:pt x="1219591" y="1797353"/>
                  <a:pt x="1221928" y="1802026"/>
                </a:cubicBezTo>
                <a:cubicBezTo>
                  <a:pt x="1221928" y="1799690"/>
                  <a:pt x="1221928" y="1797353"/>
                  <a:pt x="1224264" y="1797353"/>
                </a:cubicBezTo>
                <a:cubicBezTo>
                  <a:pt x="1224264" y="1804362"/>
                  <a:pt x="1214919" y="1811372"/>
                  <a:pt x="1214919" y="1816044"/>
                </a:cubicBezTo>
                <a:cubicBezTo>
                  <a:pt x="1228937" y="1804362"/>
                  <a:pt x="1214919" y="1816044"/>
                  <a:pt x="1219591" y="1811372"/>
                </a:cubicBezTo>
                <a:cubicBezTo>
                  <a:pt x="1219591" y="1813708"/>
                  <a:pt x="1224264" y="1841744"/>
                  <a:pt x="1231273" y="1827726"/>
                </a:cubicBezTo>
                <a:cubicBezTo>
                  <a:pt x="1235946" y="1830063"/>
                  <a:pt x="1231273" y="1874454"/>
                  <a:pt x="1235946" y="1883799"/>
                </a:cubicBezTo>
                <a:cubicBezTo>
                  <a:pt x="1240619" y="1890809"/>
                  <a:pt x="1259310" y="1909500"/>
                  <a:pt x="1259310" y="1909500"/>
                </a:cubicBezTo>
                <a:cubicBezTo>
                  <a:pt x="1259310" y="1914172"/>
                  <a:pt x="1299028" y="1921182"/>
                  <a:pt x="1306038" y="1918845"/>
                </a:cubicBezTo>
                <a:cubicBezTo>
                  <a:pt x="1320056" y="1918845"/>
                  <a:pt x="1345756" y="1900154"/>
                  <a:pt x="1355101" y="1888472"/>
                </a:cubicBezTo>
                <a:cubicBezTo>
                  <a:pt x="1369120" y="1869781"/>
                  <a:pt x="1385474" y="1858099"/>
                  <a:pt x="1397156" y="1839408"/>
                </a:cubicBezTo>
                <a:cubicBezTo>
                  <a:pt x="1411175" y="1816044"/>
                  <a:pt x="1394820" y="1792680"/>
                  <a:pt x="1415847" y="1773989"/>
                </a:cubicBezTo>
                <a:cubicBezTo>
                  <a:pt x="1427529" y="1762308"/>
                  <a:pt x="1455566" y="1727262"/>
                  <a:pt x="1471921" y="1724925"/>
                </a:cubicBezTo>
                <a:cubicBezTo>
                  <a:pt x="1481266" y="1724925"/>
                  <a:pt x="1469584" y="1759971"/>
                  <a:pt x="1469584" y="1766980"/>
                </a:cubicBezTo>
                <a:cubicBezTo>
                  <a:pt x="1476593" y="1762308"/>
                  <a:pt x="1471921" y="1769317"/>
                  <a:pt x="1471921" y="1771653"/>
                </a:cubicBezTo>
                <a:cubicBezTo>
                  <a:pt x="1471921" y="1769317"/>
                  <a:pt x="1474257" y="1769317"/>
                  <a:pt x="1474257" y="1769317"/>
                </a:cubicBezTo>
                <a:cubicBezTo>
                  <a:pt x="1471921" y="1778662"/>
                  <a:pt x="1471921" y="1785671"/>
                  <a:pt x="1474257" y="1795017"/>
                </a:cubicBezTo>
                <a:cubicBezTo>
                  <a:pt x="1469584" y="1795017"/>
                  <a:pt x="1467248" y="1792680"/>
                  <a:pt x="1464911" y="1790344"/>
                </a:cubicBezTo>
                <a:cubicBezTo>
                  <a:pt x="1462575" y="1792680"/>
                  <a:pt x="1462575" y="1797353"/>
                  <a:pt x="1462575" y="1802026"/>
                </a:cubicBezTo>
                <a:cubicBezTo>
                  <a:pt x="1474257" y="1788008"/>
                  <a:pt x="1469584" y="1848754"/>
                  <a:pt x="1469584" y="1846417"/>
                </a:cubicBezTo>
                <a:cubicBezTo>
                  <a:pt x="1471921" y="1837072"/>
                  <a:pt x="1525657" y="1820717"/>
                  <a:pt x="1527994" y="1799690"/>
                </a:cubicBezTo>
                <a:cubicBezTo>
                  <a:pt x="1537339" y="1792680"/>
                  <a:pt x="1558367" y="1776326"/>
                  <a:pt x="1577058" y="1773989"/>
                </a:cubicBezTo>
                <a:cubicBezTo>
                  <a:pt x="1577058" y="1776326"/>
                  <a:pt x="1574721" y="1778662"/>
                  <a:pt x="1567712" y="1778662"/>
                </a:cubicBezTo>
                <a:cubicBezTo>
                  <a:pt x="1572385" y="1778662"/>
                  <a:pt x="1574721" y="1776326"/>
                  <a:pt x="1579394" y="1773989"/>
                </a:cubicBezTo>
                <a:cubicBezTo>
                  <a:pt x="1572385" y="1776326"/>
                  <a:pt x="1595749" y="1769317"/>
                  <a:pt x="1593412" y="1769317"/>
                </a:cubicBezTo>
                <a:cubicBezTo>
                  <a:pt x="1584067" y="1780999"/>
                  <a:pt x="1598085" y="1776326"/>
                  <a:pt x="1595749" y="1785671"/>
                </a:cubicBezTo>
                <a:cubicBezTo>
                  <a:pt x="1593412" y="1795017"/>
                  <a:pt x="1609767" y="1823053"/>
                  <a:pt x="1598085" y="1811372"/>
                </a:cubicBezTo>
                <a:cubicBezTo>
                  <a:pt x="1598085" y="1816044"/>
                  <a:pt x="1607431" y="1839408"/>
                  <a:pt x="1612103" y="1839408"/>
                </a:cubicBezTo>
                <a:cubicBezTo>
                  <a:pt x="1621449" y="1858099"/>
                  <a:pt x="1677522" y="1837072"/>
                  <a:pt x="1684531" y="1825390"/>
                </a:cubicBezTo>
                <a:cubicBezTo>
                  <a:pt x="1703222" y="1797353"/>
                  <a:pt x="1735932" y="1759971"/>
                  <a:pt x="1775650" y="1780999"/>
                </a:cubicBezTo>
                <a:cubicBezTo>
                  <a:pt x="1768641" y="1771653"/>
                  <a:pt x="1773314" y="1752962"/>
                  <a:pt x="1784996" y="1745953"/>
                </a:cubicBezTo>
                <a:cubicBezTo>
                  <a:pt x="1794341" y="1738944"/>
                  <a:pt x="1780323" y="1715580"/>
                  <a:pt x="1803687" y="1701561"/>
                </a:cubicBezTo>
                <a:cubicBezTo>
                  <a:pt x="1803687" y="1701561"/>
                  <a:pt x="1801350" y="1708571"/>
                  <a:pt x="1803687" y="1706234"/>
                </a:cubicBezTo>
                <a:cubicBezTo>
                  <a:pt x="1806023" y="1703898"/>
                  <a:pt x="1862096" y="1629134"/>
                  <a:pt x="1866769" y="1640816"/>
                </a:cubicBezTo>
                <a:cubicBezTo>
                  <a:pt x="1869105" y="1645488"/>
                  <a:pt x="1841069" y="1671189"/>
                  <a:pt x="1862096" y="1664179"/>
                </a:cubicBezTo>
                <a:cubicBezTo>
                  <a:pt x="1869105" y="1668852"/>
                  <a:pt x="1883124" y="1643152"/>
                  <a:pt x="1892469" y="1636143"/>
                </a:cubicBezTo>
                <a:cubicBezTo>
                  <a:pt x="1890133" y="1633806"/>
                  <a:pt x="1892469" y="1633806"/>
                  <a:pt x="1887797" y="1636143"/>
                </a:cubicBezTo>
                <a:cubicBezTo>
                  <a:pt x="1876115" y="1615115"/>
                  <a:pt x="1934524" y="1624461"/>
                  <a:pt x="1941533" y="1624461"/>
                </a:cubicBezTo>
                <a:cubicBezTo>
                  <a:pt x="1957888" y="1619788"/>
                  <a:pt x="1976579" y="1603433"/>
                  <a:pt x="1995270" y="1598761"/>
                </a:cubicBezTo>
                <a:cubicBezTo>
                  <a:pt x="2011625" y="1591752"/>
                  <a:pt x="2023307" y="1582406"/>
                  <a:pt x="2034989" y="1570724"/>
                </a:cubicBezTo>
                <a:cubicBezTo>
                  <a:pt x="2030316" y="1573060"/>
                  <a:pt x="2025643" y="1575397"/>
                  <a:pt x="2020970" y="1575397"/>
                </a:cubicBezTo>
                <a:cubicBezTo>
                  <a:pt x="2039661" y="1566051"/>
                  <a:pt x="2058352" y="1554369"/>
                  <a:pt x="2074707" y="1542687"/>
                </a:cubicBezTo>
                <a:cubicBezTo>
                  <a:pt x="2070034" y="1549697"/>
                  <a:pt x="2063025" y="1554369"/>
                  <a:pt x="2056016" y="1559042"/>
                </a:cubicBezTo>
                <a:cubicBezTo>
                  <a:pt x="2065362" y="1559042"/>
                  <a:pt x="2074707" y="1556706"/>
                  <a:pt x="2081716" y="1559042"/>
                </a:cubicBezTo>
                <a:cubicBezTo>
                  <a:pt x="2084053" y="1559042"/>
                  <a:pt x="2112089" y="1542687"/>
                  <a:pt x="2105080" y="1559042"/>
                </a:cubicBezTo>
                <a:cubicBezTo>
                  <a:pt x="2107416" y="1556706"/>
                  <a:pt x="2107416" y="1556706"/>
                  <a:pt x="2112089" y="1554369"/>
                </a:cubicBezTo>
                <a:cubicBezTo>
                  <a:pt x="2109753" y="1559042"/>
                  <a:pt x="2107416" y="1561378"/>
                  <a:pt x="2105080" y="1566051"/>
                </a:cubicBezTo>
                <a:cubicBezTo>
                  <a:pt x="2112089" y="1559042"/>
                  <a:pt x="2105080" y="1568388"/>
                  <a:pt x="2114426" y="1566051"/>
                </a:cubicBezTo>
                <a:cubicBezTo>
                  <a:pt x="2114426" y="1566051"/>
                  <a:pt x="2105080" y="1570724"/>
                  <a:pt x="2109753" y="1573060"/>
                </a:cubicBezTo>
                <a:cubicBezTo>
                  <a:pt x="2119098" y="1559042"/>
                  <a:pt x="2177508" y="1545024"/>
                  <a:pt x="2177508" y="1568388"/>
                </a:cubicBezTo>
                <a:cubicBezTo>
                  <a:pt x="2179844" y="1561378"/>
                  <a:pt x="2210217" y="1559042"/>
                  <a:pt x="2214890" y="1566051"/>
                </a:cubicBezTo>
                <a:cubicBezTo>
                  <a:pt x="2219563" y="1556706"/>
                  <a:pt x="2249936" y="1547360"/>
                  <a:pt x="2259281" y="1542687"/>
                </a:cubicBezTo>
                <a:cubicBezTo>
                  <a:pt x="2259281" y="1542687"/>
                  <a:pt x="2345727" y="1512314"/>
                  <a:pt x="2343391" y="1535678"/>
                </a:cubicBezTo>
                <a:cubicBezTo>
                  <a:pt x="2357409" y="1512314"/>
                  <a:pt x="2366755" y="1556706"/>
                  <a:pt x="2385446" y="1556706"/>
                </a:cubicBezTo>
                <a:cubicBezTo>
                  <a:pt x="2380773" y="1554369"/>
                  <a:pt x="2380773" y="1554369"/>
                  <a:pt x="2385446" y="1552033"/>
                </a:cubicBezTo>
                <a:cubicBezTo>
                  <a:pt x="2385446" y="1554369"/>
                  <a:pt x="2404137" y="1556706"/>
                  <a:pt x="2394791" y="1577733"/>
                </a:cubicBezTo>
                <a:cubicBezTo>
                  <a:pt x="2397128" y="1577733"/>
                  <a:pt x="2401801" y="1570724"/>
                  <a:pt x="2404137" y="1573060"/>
                </a:cubicBezTo>
                <a:cubicBezTo>
                  <a:pt x="2404137" y="1573060"/>
                  <a:pt x="2394791" y="1589415"/>
                  <a:pt x="2394791" y="1591752"/>
                </a:cubicBezTo>
                <a:cubicBezTo>
                  <a:pt x="2399464" y="1587079"/>
                  <a:pt x="2448528" y="1563715"/>
                  <a:pt x="2446192" y="1577733"/>
                </a:cubicBezTo>
                <a:cubicBezTo>
                  <a:pt x="2446192" y="1596424"/>
                  <a:pt x="2427501" y="1608106"/>
                  <a:pt x="2411146" y="1612779"/>
                </a:cubicBezTo>
                <a:cubicBezTo>
                  <a:pt x="2434510" y="1617452"/>
                  <a:pt x="2425164" y="1582406"/>
                  <a:pt x="2436846" y="1612779"/>
                </a:cubicBezTo>
                <a:cubicBezTo>
                  <a:pt x="2439183" y="1601097"/>
                  <a:pt x="2455537" y="1584742"/>
                  <a:pt x="2448528" y="1582406"/>
                </a:cubicBezTo>
                <a:cubicBezTo>
                  <a:pt x="2450865" y="1582406"/>
                  <a:pt x="2467219" y="1563715"/>
                  <a:pt x="2464883" y="1566051"/>
                </a:cubicBezTo>
                <a:cubicBezTo>
                  <a:pt x="2471892" y="1563715"/>
                  <a:pt x="2490583" y="1563715"/>
                  <a:pt x="2490583" y="1563715"/>
                </a:cubicBezTo>
                <a:cubicBezTo>
                  <a:pt x="2502265" y="1556706"/>
                  <a:pt x="2516283" y="1561378"/>
                  <a:pt x="2520956" y="1563715"/>
                </a:cubicBezTo>
                <a:cubicBezTo>
                  <a:pt x="2520956" y="1561378"/>
                  <a:pt x="2527965" y="1554369"/>
                  <a:pt x="2530302" y="1554369"/>
                </a:cubicBezTo>
                <a:cubicBezTo>
                  <a:pt x="2527965" y="1559042"/>
                  <a:pt x="2530302" y="1559042"/>
                  <a:pt x="2534974" y="1556706"/>
                </a:cubicBezTo>
                <a:cubicBezTo>
                  <a:pt x="2532638" y="1556706"/>
                  <a:pt x="2532638" y="1559042"/>
                  <a:pt x="2532638" y="1559042"/>
                </a:cubicBezTo>
                <a:cubicBezTo>
                  <a:pt x="2534974" y="1559042"/>
                  <a:pt x="2537311" y="1559042"/>
                  <a:pt x="2539647" y="1559042"/>
                </a:cubicBezTo>
                <a:cubicBezTo>
                  <a:pt x="2537311" y="1561378"/>
                  <a:pt x="2537311" y="1563715"/>
                  <a:pt x="2539647" y="1566051"/>
                </a:cubicBezTo>
                <a:cubicBezTo>
                  <a:pt x="2539647" y="1563715"/>
                  <a:pt x="2541984" y="1561378"/>
                  <a:pt x="2544320" y="1561378"/>
                </a:cubicBezTo>
                <a:cubicBezTo>
                  <a:pt x="2546656" y="1561378"/>
                  <a:pt x="2541984" y="1570724"/>
                  <a:pt x="2544320" y="1573060"/>
                </a:cubicBezTo>
                <a:cubicBezTo>
                  <a:pt x="2546656" y="1566051"/>
                  <a:pt x="2546656" y="1568388"/>
                  <a:pt x="2546656" y="1575397"/>
                </a:cubicBezTo>
                <a:cubicBezTo>
                  <a:pt x="2546656" y="1575397"/>
                  <a:pt x="2546656" y="1559042"/>
                  <a:pt x="2553665" y="1561378"/>
                </a:cubicBezTo>
                <a:cubicBezTo>
                  <a:pt x="2553665" y="1563715"/>
                  <a:pt x="2553665" y="1566051"/>
                  <a:pt x="2551329" y="1568388"/>
                </a:cubicBezTo>
                <a:cubicBezTo>
                  <a:pt x="2584038" y="1554369"/>
                  <a:pt x="2628430" y="1533342"/>
                  <a:pt x="2665812" y="1535678"/>
                </a:cubicBezTo>
                <a:cubicBezTo>
                  <a:pt x="2686839" y="1535678"/>
                  <a:pt x="2710203" y="1552033"/>
                  <a:pt x="2733567" y="1542687"/>
                </a:cubicBezTo>
                <a:cubicBezTo>
                  <a:pt x="2754594" y="1512314"/>
                  <a:pt x="2768613" y="1519324"/>
                  <a:pt x="2780294" y="1540351"/>
                </a:cubicBezTo>
                <a:cubicBezTo>
                  <a:pt x="2784967" y="1545024"/>
                  <a:pt x="2780294" y="1540351"/>
                  <a:pt x="2780294" y="1540351"/>
                </a:cubicBezTo>
                <a:close/>
                <a:moveTo>
                  <a:pt x="2394791" y="1545024"/>
                </a:moveTo>
                <a:cubicBezTo>
                  <a:pt x="2394791" y="1545024"/>
                  <a:pt x="2397128" y="1542687"/>
                  <a:pt x="2399464" y="1542687"/>
                </a:cubicBezTo>
                <a:cubicBezTo>
                  <a:pt x="2397128" y="1542687"/>
                  <a:pt x="2397128" y="1540351"/>
                  <a:pt x="2394791" y="1545024"/>
                </a:cubicBezTo>
                <a:close/>
                <a:moveTo>
                  <a:pt x="2107416" y="1535678"/>
                </a:moveTo>
                <a:cubicBezTo>
                  <a:pt x="2107416" y="1535678"/>
                  <a:pt x="2105080" y="1535678"/>
                  <a:pt x="2107416" y="1535678"/>
                </a:cubicBezTo>
                <a:cubicBezTo>
                  <a:pt x="2105080" y="1538015"/>
                  <a:pt x="2105080" y="1538015"/>
                  <a:pt x="2107416" y="1535678"/>
                </a:cubicBezTo>
                <a:close/>
                <a:moveTo>
                  <a:pt x="1574721" y="1757635"/>
                </a:moveTo>
                <a:cubicBezTo>
                  <a:pt x="1572385" y="1757635"/>
                  <a:pt x="1574721" y="1757635"/>
                  <a:pt x="1574721" y="1757635"/>
                </a:cubicBezTo>
                <a:cubicBezTo>
                  <a:pt x="1574721" y="1757635"/>
                  <a:pt x="1574721" y="1757635"/>
                  <a:pt x="1574721" y="1757635"/>
                </a:cubicBezTo>
                <a:close/>
                <a:moveTo>
                  <a:pt x="1450893" y="1802026"/>
                </a:moveTo>
                <a:cubicBezTo>
                  <a:pt x="1450893" y="1799690"/>
                  <a:pt x="1450893" y="1799690"/>
                  <a:pt x="1450893" y="1802026"/>
                </a:cubicBezTo>
                <a:cubicBezTo>
                  <a:pt x="1450893" y="1799690"/>
                  <a:pt x="1450893" y="1799690"/>
                  <a:pt x="1450893" y="1802026"/>
                </a:cubicBezTo>
                <a:close/>
                <a:moveTo>
                  <a:pt x="1544348" y="1549697"/>
                </a:moveTo>
                <a:cubicBezTo>
                  <a:pt x="1544348" y="1549697"/>
                  <a:pt x="1544348" y="1547360"/>
                  <a:pt x="1544348" y="1549697"/>
                </a:cubicBezTo>
                <a:lnTo>
                  <a:pt x="1544348" y="1549697"/>
                </a:lnTo>
                <a:close/>
                <a:moveTo>
                  <a:pt x="1563039" y="1493623"/>
                </a:moveTo>
                <a:cubicBezTo>
                  <a:pt x="1563039" y="1493623"/>
                  <a:pt x="1563039" y="1493623"/>
                  <a:pt x="1563039" y="1493623"/>
                </a:cubicBezTo>
                <a:lnTo>
                  <a:pt x="1563039" y="1493623"/>
                </a:lnTo>
                <a:close/>
                <a:moveTo>
                  <a:pt x="1654158" y="1278676"/>
                </a:moveTo>
                <a:cubicBezTo>
                  <a:pt x="1651822" y="1274003"/>
                  <a:pt x="1649486" y="1276340"/>
                  <a:pt x="1654158" y="1278676"/>
                </a:cubicBezTo>
                <a:cubicBezTo>
                  <a:pt x="1654158" y="1278676"/>
                  <a:pt x="1651822" y="1278676"/>
                  <a:pt x="1654158" y="1278676"/>
                </a:cubicBezTo>
                <a:close/>
                <a:moveTo>
                  <a:pt x="1635467" y="1262322"/>
                </a:moveTo>
                <a:cubicBezTo>
                  <a:pt x="1635467" y="1262322"/>
                  <a:pt x="1635467" y="1262322"/>
                  <a:pt x="1635467" y="1262322"/>
                </a:cubicBezTo>
                <a:cubicBezTo>
                  <a:pt x="1635467" y="1262322"/>
                  <a:pt x="1635467" y="1262322"/>
                  <a:pt x="1635467" y="1262322"/>
                </a:cubicBezTo>
                <a:close/>
                <a:moveTo>
                  <a:pt x="1897142" y="984292"/>
                </a:moveTo>
                <a:cubicBezTo>
                  <a:pt x="1894806" y="984292"/>
                  <a:pt x="1894806" y="984292"/>
                  <a:pt x="1897142" y="984292"/>
                </a:cubicBezTo>
                <a:cubicBezTo>
                  <a:pt x="1897142" y="984292"/>
                  <a:pt x="1897142" y="984292"/>
                  <a:pt x="1897142" y="984292"/>
                </a:cubicBezTo>
                <a:close/>
                <a:moveTo>
                  <a:pt x="2016298" y="900182"/>
                </a:moveTo>
                <a:cubicBezTo>
                  <a:pt x="2018634" y="897846"/>
                  <a:pt x="2016298" y="900182"/>
                  <a:pt x="2016298" y="900182"/>
                </a:cubicBezTo>
                <a:lnTo>
                  <a:pt x="2016298" y="900182"/>
                </a:lnTo>
                <a:close/>
                <a:moveTo>
                  <a:pt x="2006952" y="909528"/>
                </a:moveTo>
                <a:cubicBezTo>
                  <a:pt x="2011625" y="909528"/>
                  <a:pt x="2016298" y="907191"/>
                  <a:pt x="2018634" y="902518"/>
                </a:cubicBezTo>
                <a:cubicBezTo>
                  <a:pt x="2013961" y="902518"/>
                  <a:pt x="2009288" y="904855"/>
                  <a:pt x="2006952" y="909528"/>
                </a:cubicBezTo>
                <a:cubicBezTo>
                  <a:pt x="2009288" y="907191"/>
                  <a:pt x="2009288" y="904855"/>
                  <a:pt x="2006952" y="909528"/>
                </a:cubicBezTo>
                <a:close/>
                <a:moveTo>
                  <a:pt x="1887797" y="974946"/>
                </a:moveTo>
                <a:cubicBezTo>
                  <a:pt x="1890133" y="974946"/>
                  <a:pt x="1890133" y="974946"/>
                  <a:pt x="1887797" y="974946"/>
                </a:cubicBezTo>
                <a:cubicBezTo>
                  <a:pt x="1885460" y="979619"/>
                  <a:pt x="1890133" y="974946"/>
                  <a:pt x="1887797" y="974946"/>
                </a:cubicBezTo>
                <a:close/>
                <a:moveTo>
                  <a:pt x="1864433" y="991301"/>
                </a:moveTo>
                <a:cubicBezTo>
                  <a:pt x="1864433" y="991301"/>
                  <a:pt x="1864433" y="991301"/>
                  <a:pt x="1864433" y="991301"/>
                </a:cubicBezTo>
                <a:lnTo>
                  <a:pt x="1864433" y="991301"/>
                </a:lnTo>
                <a:close/>
                <a:moveTo>
                  <a:pt x="2158817" y="708599"/>
                </a:moveTo>
                <a:cubicBezTo>
                  <a:pt x="2158817" y="708599"/>
                  <a:pt x="2161153" y="708599"/>
                  <a:pt x="2158817" y="708599"/>
                </a:cubicBezTo>
                <a:lnTo>
                  <a:pt x="2158817" y="708599"/>
                </a:lnTo>
                <a:close/>
                <a:moveTo>
                  <a:pt x="2116762" y="715608"/>
                </a:moveTo>
                <a:cubicBezTo>
                  <a:pt x="2114426" y="715608"/>
                  <a:pt x="2112089" y="717944"/>
                  <a:pt x="2116762" y="715608"/>
                </a:cubicBezTo>
                <a:lnTo>
                  <a:pt x="2116762" y="715608"/>
                </a:lnTo>
                <a:close/>
                <a:moveTo>
                  <a:pt x="2100407" y="722617"/>
                </a:moveTo>
                <a:cubicBezTo>
                  <a:pt x="2102744" y="720281"/>
                  <a:pt x="2105080" y="720281"/>
                  <a:pt x="2107416" y="717944"/>
                </a:cubicBezTo>
                <a:cubicBezTo>
                  <a:pt x="2107416" y="715608"/>
                  <a:pt x="2105080" y="720281"/>
                  <a:pt x="2100407" y="722617"/>
                </a:cubicBezTo>
                <a:close/>
                <a:moveTo>
                  <a:pt x="2086389" y="710935"/>
                </a:moveTo>
                <a:cubicBezTo>
                  <a:pt x="2084053" y="713271"/>
                  <a:pt x="2081716" y="713271"/>
                  <a:pt x="2081716" y="715608"/>
                </a:cubicBezTo>
                <a:cubicBezTo>
                  <a:pt x="2084053" y="715608"/>
                  <a:pt x="2084053" y="713271"/>
                  <a:pt x="2086389" y="710935"/>
                </a:cubicBezTo>
                <a:cubicBezTo>
                  <a:pt x="2084053" y="713271"/>
                  <a:pt x="2086389" y="710935"/>
                  <a:pt x="2086389" y="710935"/>
                </a:cubicBezTo>
                <a:close/>
                <a:moveTo>
                  <a:pt x="2060689" y="750654"/>
                </a:moveTo>
                <a:cubicBezTo>
                  <a:pt x="2072371" y="743644"/>
                  <a:pt x="2086389" y="734299"/>
                  <a:pt x="2098071" y="724953"/>
                </a:cubicBezTo>
                <a:cubicBezTo>
                  <a:pt x="2081716" y="734299"/>
                  <a:pt x="2070034" y="743644"/>
                  <a:pt x="2060689" y="750654"/>
                </a:cubicBezTo>
                <a:close/>
                <a:moveTo>
                  <a:pt x="2030316" y="685235"/>
                </a:moveTo>
                <a:cubicBezTo>
                  <a:pt x="2030316" y="685235"/>
                  <a:pt x="2032652" y="682898"/>
                  <a:pt x="2032652" y="682898"/>
                </a:cubicBezTo>
                <a:cubicBezTo>
                  <a:pt x="2030316" y="685235"/>
                  <a:pt x="2030316" y="685235"/>
                  <a:pt x="2030316" y="685235"/>
                </a:cubicBezTo>
                <a:close/>
                <a:moveTo>
                  <a:pt x="2020970" y="673553"/>
                </a:moveTo>
                <a:cubicBezTo>
                  <a:pt x="2023307" y="671216"/>
                  <a:pt x="2020970" y="671216"/>
                  <a:pt x="2020970" y="673553"/>
                </a:cubicBezTo>
                <a:lnTo>
                  <a:pt x="2020970" y="673553"/>
                </a:lnTo>
                <a:close/>
                <a:moveTo>
                  <a:pt x="2034989" y="703926"/>
                </a:moveTo>
                <a:cubicBezTo>
                  <a:pt x="2037325" y="703926"/>
                  <a:pt x="2037325" y="701589"/>
                  <a:pt x="2034989" y="703926"/>
                </a:cubicBezTo>
                <a:lnTo>
                  <a:pt x="2034989" y="703926"/>
                </a:lnTo>
                <a:close/>
                <a:moveTo>
                  <a:pt x="2053680" y="748317"/>
                </a:moveTo>
                <a:cubicBezTo>
                  <a:pt x="2053680" y="748317"/>
                  <a:pt x="2051343" y="748317"/>
                  <a:pt x="2051343" y="748317"/>
                </a:cubicBezTo>
                <a:cubicBezTo>
                  <a:pt x="2049007" y="750654"/>
                  <a:pt x="2051343" y="750654"/>
                  <a:pt x="2053680" y="748317"/>
                </a:cubicBezTo>
                <a:close/>
                <a:moveTo>
                  <a:pt x="1899479" y="729626"/>
                </a:moveTo>
                <a:cubicBezTo>
                  <a:pt x="1899479" y="729626"/>
                  <a:pt x="1899479" y="729626"/>
                  <a:pt x="1899479" y="729626"/>
                </a:cubicBezTo>
                <a:cubicBezTo>
                  <a:pt x="1899479" y="729626"/>
                  <a:pt x="1899479" y="729626"/>
                  <a:pt x="1899479" y="729626"/>
                </a:cubicBezTo>
                <a:close/>
                <a:moveTo>
                  <a:pt x="1883124" y="741308"/>
                </a:moveTo>
                <a:cubicBezTo>
                  <a:pt x="1887797" y="741308"/>
                  <a:pt x="1890133" y="738972"/>
                  <a:pt x="1892469" y="736635"/>
                </a:cubicBezTo>
                <a:cubicBezTo>
                  <a:pt x="1894806" y="731962"/>
                  <a:pt x="1883124" y="741308"/>
                  <a:pt x="1883124" y="741308"/>
                </a:cubicBezTo>
                <a:cubicBezTo>
                  <a:pt x="1885460" y="741308"/>
                  <a:pt x="1887797" y="738972"/>
                  <a:pt x="1883124" y="741308"/>
                </a:cubicBezTo>
                <a:close/>
                <a:moveTo>
                  <a:pt x="1792005" y="970274"/>
                </a:moveTo>
                <a:cubicBezTo>
                  <a:pt x="1796678" y="967937"/>
                  <a:pt x="1803687" y="965601"/>
                  <a:pt x="1792005" y="970274"/>
                </a:cubicBezTo>
                <a:cubicBezTo>
                  <a:pt x="1794341" y="970274"/>
                  <a:pt x="1794341" y="967937"/>
                  <a:pt x="1792005" y="970274"/>
                </a:cubicBezTo>
                <a:close/>
                <a:moveTo>
                  <a:pt x="1670513" y="713271"/>
                </a:moveTo>
                <a:cubicBezTo>
                  <a:pt x="1675186" y="713271"/>
                  <a:pt x="1672849" y="715608"/>
                  <a:pt x="1675186" y="713271"/>
                </a:cubicBezTo>
                <a:cubicBezTo>
                  <a:pt x="1677522" y="708599"/>
                  <a:pt x="1672849" y="713271"/>
                  <a:pt x="1670513" y="713271"/>
                </a:cubicBezTo>
                <a:close/>
                <a:moveTo>
                  <a:pt x="1586403" y="720281"/>
                </a:moveTo>
                <a:cubicBezTo>
                  <a:pt x="1586403" y="720281"/>
                  <a:pt x="1588740" y="717944"/>
                  <a:pt x="1588740" y="717944"/>
                </a:cubicBezTo>
                <a:cubicBezTo>
                  <a:pt x="1586403" y="720281"/>
                  <a:pt x="1586403" y="720281"/>
                  <a:pt x="1586403" y="720281"/>
                </a:cubicBezTo>
                <a:close/>
                <a:moveTo>
                  <a:pt x="1579394" y="722617"/>
                </a:moveTo>
                <a:cubicBezTo>
                  <a:pt x="1586403" y="717944"/>
                  <a:pt x="1581730" y="720281"/>
                  <a:pt x="1579394" y="722617"/>
                </a:cubicBezTo>
                <a:cubicBezTo>
                  <a:pt x="1579394" y="720281"/>
                  <a:pt x="1579394" y="720281"/>
                  <a:pt x="1579394" y="722617"/>
                </a:cubicBezTo>
                <a:close/>
                <a:moveTo>
                  <a:pt x="1530330" y="752990"/>
                </a:moveTo>
                <a:cubicBezTo>
                  <a:pt x="1532666" y="750654"/>
                  <a:pt x="1530330" y="750654"/>
                  <a:pt x="1527994" y="755326"/>
                </a:cubicBezTo>
                <a:cubicBezTo>
                  <a:pt x="1523321" y="755326"/>
                  <a:pt x="1530330" y="752990"/>
                  <a:pt x="1530330" y="752990"/>
                </a:cubicBezTo>
                <a:close/>
                <a:moveTo>
                  <a:pt x="1523321" y="757663"/>
                </a:moveTo>
                <a:cubicBezTo>
                  <a:pt x="1525657" y="755326"/>
                  <a:pt x="1527994" y="755326"/>
                  <a:pt x="1530330" y="752990"/>
                </a:cubicBezTo>
                <a:cubicBezTo>
                  <a:pt x="1525657" y="755326"/>
                  <a:pt x="1525657" y="757663"/>
                  <a:pt x="1523321" y="757663"/>
                </a:cubicBezTo>
                <a:cubicBezTo>
                  <a:pt x="1523321" y="757663"/>
                  <a:pt x="1523321" y="757663"/>
                  <a:pt x="1523321" y="757663"/>
                </a:cubicBezTo>
                <a:close/>
                <a:moveTo>
                  <a:pt x="1544348" y="802054"/>
                </a:moveTo>
                <a:cubicBezTo>
                  <a:pt x="1558367" y="797381"/>
                  <a:pt x="1567712" y="797381"/>
                  <a:pt x="1579394" y="790372"/>
                </a:cubicBezTo>
                <a:cubicBezTo>
                  <a:pt x="1567712" y="795045"/>
                  <a:pt x="1556030" y="795045"/>
                  <a:pt x="1544348" y="802054"/>
                </a:cubicBezTo>
                <a:cubicBezTo>
                  <a:pt x="1551358" y="799718"/>
                  <a:pt x="1546685" y="802054"/>
                  <a:pt x="1544348" y="802054"/>
                </a:cubicBezTo>
                <a:close/>
                <a:moveTo>
                  <a:pt x="1518648" y="816072"/>
                </a:moveTo>
                <a:cubicBezTo>
                  <a:pt x="1527994" y="811399"/>
                  <a:pt x="1523321" y="809063"/>
                  <a:pt x="1518648" y="816072"/>
                </a:cubicBezTo>
                <a:cubicBezTo>
                  <a:pt x="1523321" y="813736"/>
                  <a:pt x="1520985" y="813736"/>
                  <a:pt x="1518648" y="816072"/>
                </a:cubicBezTo>
                <a:close/>
                <a:moveTo>
                  <a:pt x="1460239" y="886164"/>
                </a:moveTo>
                <a:cubicBezTo>
                  <a:pt x="1462575" y="883827"/>
                  <a:pt x="1469584" y="881491"/>
                  <a:pt x="1469584" y="881491"/>
                </a:cubicBezTo>
                <a:cubicBezTo>
                  <a:pt x="1469584" y="881491"/>
                  <a:pt x="1460239" y="886164"/>
                  <a:pt x="1460239" y="886164"/>
                </a:cubicBezTo>
                <a:close/>
                <a:moveTo>
                  <a:pt x="1441548" y="848782"/>
                </a:moveTo>
                <a:cubicBezTo>
                  <a:pt x="1441548" y="848782"/>
                  <a:pt x="1443884" y="848782"/>
                  <a:pt x="1441548" y="848782"/>
                </a:cubicBezTo>
                <a:lnTo>
                  <a:pt x="1441548" y="848782"/>
                </a:lnTo>
                <a:close/>
                <a:moveTo>
                  <a:pt x="1434538" y="848782"/>
                </a:moveTo>
                <a:cubicBezTo>
                  <a:pt x="1439211" y="848782"/>
                  <a:pt x="1443884" y="841772"/>
                  <a:pt x="1434538" y="848782"/>
                </a:cubicBezTo>
                <a:cubicBezTo>
                  <a:pt x="1434538" y="848782"/>
                  <a:pt x="1436875" y="846445"/>
                  <a:pt x="1434538" y="848782"/>
                </a:cubicBezTo>
                <a:close/>
                <a:moveTo>
                  <a:pt x="1413511" y="846445"/>
                </a:moveTo>
                <a:cubicBezTo>
                  <a:pt x="1418184" y="848782"/>
                  <a:pt x="1427529" y="839436"/>
                  <a:pt x="1429866" y="837100"/>
                </a:cubicBezTo>
                <a:cubicBezTo>
                  <a:pt x="1432202" y="832427"/>
                  <a:pt x="1415847" y="846445"/>
                  <a:pt x="1413511" y="846445"/>
                </a:cubicBezTo>
                <a:close/>
                <a:moveTo>
                  <a:pt x="1441548" y="895509"/>
                </a:moveTo>
                <a:cubicBezTo>
                  <a:pt x="1443884" y="895509"/>
                  <a:pt x="1448557" y="893173"/>
                  <a:pt x="1446220" y="890837"/>
                </a:cubicBezTo>
                <a:cubicBezTo>
                  <a:pt x="1448557" y="890837"/>
                  <a:pt x="1439211" y="895509"/>
                  <a:pt x="1441548" y="895509"/>
                </a:cubicBezTo>
                <a:close/>
                <a:moveTo>
                  <a:pt x="1544348" y="1442223"/>
                </a:moveTo>
                <a:cubicBezTo>
                  <a:pt x="1542012" y="1444559"/>
                  <a:pt x="1542012" y="1444559"/>
                  <a:pt x="1544348" y="1442223"/>
                </a:cubicBezTo>
                <a:lnTo>
                  <a:pt x="1544348" y="1442223"/>
                </a:lnTo>
                <a:close/>
                <a:moveTo>
                  <a:pt x="1635467" y="1295031"/>
                </a:moveTo>
                <a:cubicBezTo>
                  <a:pt x="1635467" y="1297367"/>
                  <a:pt x="1635467" y="1297367"/>
                  <a:pt x="1637804" y="1295031"/>
                </a:cubicBezTo>
                <a:cubicBezTo>
                  <a:pt x="1640140" y="1292694"/>
                  <a:pt x="1637804" y="1297367"/>
                  <a:pt x="1635467" y="1295031"/>
                </a:cubicBezTo>
                <a:close/>
                <a:moveTo>
                  <a:pt x="1591076" y="1189894"/>
                </a:moveTo>
                <a:cubicBezTo>
                  <a:pt x="1581730" y="1199239"/>
                  <a:pt x="1567712" y="1203912"/>
                  <a:pt x="1558367" y="1215594"/>
                </a:cubicBezTo>
                <a:cubicBezTo>
                  <a:pt x="1560703" y="1210921"/>
                  <a:pt x="1563039" y="1210921"/>
                  <a:pt x="1565376" y="1213257"/>
                </a:cubicBezTo>
                <a:cubicBezTo>
                  <a:pt x="1558367" y="1217930"/>
                  <a:pt x="1485939" y="1276340"/>
                  <a:pt x="1490612" y="1278676"/>
                </a:cubicBezTo>
                <a:cubicBezTo>
                  <a:pt x="1492948" y="1278676"/>
                  <a:pt x="1509303" y="1269331"/>
                  <a:pt x="1504630" y="1274003"/>
                </a:cubicBezTo>
                <a:cubicBezTo>
                  <a:pt x="1525657" y="1262322"/>
                  <a:pt x="1588740" y="1215594"/>
                  <a:pt x="1591076" y="1189894"/>
                </a:cubicBezTo>
                <a:cubicBezTo>
                  <a:pt x="1581730" y="1201576"/>
                  <a:pt x="1591076" y="1201576"/>
                  <a:pt x="1591076" y="1189894"/>
                </a:cubicBezTo>
                <a:close/>
                <a:moveTo>
                  <a:pt x="1506966" y="1252976"/>
                </a:moveTo>
                <a:cubicBezTo>
                  <a:pt x="1506966" y="1250640"/>
                  <a:pt x="1504630" y="1257649"/>
                  <a:pt x="1502294" y="1257649"/>
                </a:cubicBezTo>
                <a:cubicBezTo>
                  <a:pt x="1506966" y="1255312"/>
                  <a:pt x="1518648" y="1248303"/>
                  <a:pt x="1506966" y="1252976"/>
                </a:cubicBezTo>
                <a:cubicBezTo>
                  <a:pt x="1506966" y="1252976"/>
                  <a:pt x="1509303" y="1252976"/>
                  <a:pt x="1506966" y="1252976"/>
                </a:cubicBezTo>
                <a:close/>
                <a:moveTo>
                  <a:pt x="1509303" y="1250640"/>
                </a:moveTo>
                <a:cubicBezTo>
                  <a:pt x="1509303" y="1250640"/>
                  <a:pt x="1509303" y="1250640"/>
                  <a:pt x="1509303" y="1250640"/>
                </a:cubicBezTo>
                <a:cubicBezTo>
                  <a:pt x="1506966" y="1250640"/>
                  <a:pt x="1506966" y="1250640"/>
                  <a:pt x="1509303" y="1250640"/>
                </a:cubicBezTo>
                <a:close/>
                <a:moveTo>
                  <a:pt x="1591076" y="1187557"/>
                </a:moveTo>
                <a:cubicBezTo>
                  <a:pt x="1593412" y="1189894"/>
                  <a:pt x="1593412" y="1187557"/>
                  <a:pt x="1591076" y="1187557"/>
                </a:cubicBezTo>
                <a:cubicBezTo>
                  <a:pt x="1591076" y="1187557"/>
                  <a:pt x="1591076" y="1187557"/>
                  <a:pt x="1591076" y="1187557"/>
                </a:cubicBezTo>
                <a:close/>
                <a:moveTo>
                  <a:pt x="1654158" y="1220267"/>
                </a:moveTo>
                <a:cubicBezTo>
                  <a:pt x="1654158" y="1220267"/>
                  <a:pt x="1647149" y="1220267"/>
                  <a:pt x="1647149" y="1227276"/>
                </a:cubicBezTo>
                <a:cubicBezTo>
                  <a:pt x="1647149" y="1224939"/>
                  <a:pt x="1649486" y="1222603"/>
                  <a:pt x="1654158" y="1220267"/>
                </a:cubicBezTo>
                <a:cubicBezTo>
                  <a:pt x="1651822" y="1220267"/>
                  <a:pt x="1654158" y="1220267"/>
                  <a:pt x="1654158" y="1220267"/>
                </a:cubicBezTo>
                <a:close/>
                <a:moveTo>
                  <a:pt x="1633131" y="1140829"/>
                </a:moveTo>
                <a:cubicBezTo>
                  <a:pt x="1633131" y="1140829"/>
                  <a:pt x="1640140" y="1136157"/>
                  <a:pt x="1635467" y="1138493"/>
                </a:cubicBezTo>
                <a:cubicBezTo>
                  <a:pt x="1635467" y="1138493"/>
                  <a:pt x="1635467" y="1140829"/>
                  <a:pt x="1633131" y="1140829"/>
                </a:cubicBezTo>
                <a:close/>
                <a:moveTo>
                  <a:pt x="1577058" y="1194566"/>
                </a:moveTo>
                <a:cubicBezTo>
                  <a:pt x="1581730" y="1196903"/>
                  <a:pt x="1630795" y="1161857"/>
                  <a:pt x="1635467" y="1157184"/>
                </a:cubicBezTo>
                <a:cubicBezTo>
                  <a:pt x="1651822" y="1143166"/>
                  <a:pt x="1651822" y="1131484"/>
                  <a:pt x="1663504" y="1117466"/>
                </a:cubicBezTo>
                <a:cubicBezTo>
                  <a:pt x="1656495" y="1124475"/>
                  <a:pt x="1642477" y="1131484"/>
                  <a:pt x="1637804" y="1143166"/>
                </a:cubicBezTo>
                <a:cubicBezTo>
                  <a:pt x="1640140" y="1140829"/>
                  <a:pt x="1570049" y="1192230"/>
                  <a:pt x="1577058" y="1194566"/>
                </a:cubicBezTo>
                <a:cubicBezTo>
                  <a:pt x="1579394" y="1194566"/>
                  <a:pt x="1567712" y="1189894"/>
                  <a:pt x="1577058" y="1194566"/>
                </a:cubicBezTo>
                <a:close/>
                <a:moveTo>
                  <a:pt x="1492948" y="1192230"/>
                </a:moveTo>
                <a:cubicBezTo>
                  <a:pt x="1485939" y="1194566"/>
                  <a:pt x="1490612" y="1187557"/>
                  <a:pt x="1490612" y="1187557"/>
                </a:cubicBezTo>
                <a:cubicBezTo>
                  <a:pt x="1481266" y="1189894"/>
                  <a:pt x="1488275" y="1194566"/>
                  <a:pt x="1492948" y="1192230"/>
                </a:cubicBezTo>
                <a:cubicBezTo>
                  <a:pt x="1488275" y="1201576"/>
                  <a:pt x="1474257" y="1206248"/>
                  <a:pt x="1467248" y="1210921"/>
                </a:cubicBezTo>
                <a:cubicBezTo>
                  <a:pt x="1462575" y="1213257"/>
                  <a:pt x="1455566" y="1217930"/>
                  <a:pt x="1453230" y="1222603"/>
                </a:cubicBezTo>
                <a:cubicBezTo>
                  <a:pt x="1453230" y="1222603"/>
                  <a:pt x="1422857" y="1257649"/>
                  <a:pt x="1434538" y="1238958"/>
                </a:cubicBezTo>
                <a:cubicBezTo>
                  <a:pt x="1427529" y="1245967"/>
                  <a:pt x="1401829" y="1269331"/>
                  <a:pt x="1401829" y="1285685"/>
                </a:cubicBezTo>
                <a:cubicBezTo>
                  <a:pt x="1411175" y="1276340"/>
                  <a:pt x="1415847" y="1262322"/>
                  <a:pt x="1427529" y="1252976"/>
                </a:cubicBezTo>
                <a:cubicBezTo>
                  <a:pt x="1425193" y="1257649"/>
                  <a:pt x="1392484" y="1348768"/>
                  <a:pt x="1411175" y="1337086"/>
                </a:cubicBezTo>
                <a:cubicBezTo>
                  <a:pt x="1429866" y="1325404"/>
                  <a:pt x="1436875" y="1304376"/>
                  <a:pt x="1432202" y="1285685"/>
                </a:cubicBezTo>
                <a:cubicBezTo>
                  <a:pt x="1429866" y="1266994"/>
                  <a:pt x="1446220" y="1245967"/>
                  <a:pt x="1457902" y="1231948"/>
                </a:cubicBezTo>
                <a:cubicBezTo>
                  <a:pt x="1450893" y="1245967"/>
                  <a:pt x="1474257" y="1208585"/>
                  <a:pt x="1483602" y="1206248"/>
                </a:cubicBezTo>
                <a:cubicBezTo>
                  <a:pt x="1527994" y="1192230"/>
                  <a:pt x="1490612" y="1243630"/>
                  <a:pt x="1488275" y="1243630"/>
                </a:cubicBezTo>
                <a:cubicBezTo>
                  <a:pt x="1499957" y="1243630"/>
                  <a:pt x="1516312" y="1199239"/>
                  <a:pt x="1518648" y="1236621"/>
                </a:cubicBezTo>
                <a:cubicBezTo>
                  <a:pt x="1523321" y="1229612"/>
                  <a:pt x="1558367" y="1175875"/>
                  <a:pt x="1537339" y="1180548"/>
                </a:cubicBezTo>
                <a:cubicBezTo>
                  <a:pt x="1542012" y="1178212"/>
                  <a:pt x="1549021" y="1175875"/>
                  <a:pt x="1556030" y="1175875"/>
                </a:cubicBezTo>
                <a:cubicBezTo>
                  <a:pt x="1556030" y="1182884"/>
                  <a:pt x="1558367" y="1175875"/>
                  <a:pt x="1556030" y="1180548"/>
                </a:cubicBezTo>
                <a:cubicBezTo>
                  <a:pt x="1558367" y="1178212"/>
                  <a:pt x="1574721" y="1164193"/>
                  <a:pt x="1579394" y="1161857"/>
                </a:cubicBezTo>
                <a:cubicBezTo>
                  <a:pt x="1572385" y="1152511"/>
                  <a:pt x="1551358" y="1152511"/>
                  <a:pt x="1544348" y="1161857"/>
                </a:cubicBezTo>
                <a:cubicBezTo>
                  <a:pt x="1530330" y="1171203"/>
                  <a:pt x="1502294" y="1189894"/>
                  <a:pt x="1492948" y="1192230"/>
                </a:cubicBezTo>
                <a:cubicBezTo>
                  <a:pt x="1485939" y="1196903"/>
                  <a:pt x="1495284" y="1192230"/>
                  <a:pt x="1492948" y="1192230"/>
                </a:cubicBezTo>
                <a:close/>
                <a:moveTo>
                  <a:pt x="1259310" y="937564"/>
                </a:moveTo>
                <a:cubicBezTo>
                  <a:pt x="1259310" y="937564"/>
                  <a:pt x="1259310" y="937564"/>
                  <a:pt x="1259310" y="937564"/>
                </a:cubicBezTo>
                <a:lnTo>
                  <a:pt x="1259310" y="937564"/>
                </a:lnTo>
                <a:close/>
                <a:moveTo>
                  <a:pt x="1259310" y="939901"/>
                </a:moveTo>
                <a:cubicBezTo>
                  <a:pt x="1259310" y="939901"/>
                  <a:pt x="1273328" y="928219"/>
                  <a:pt x="1278001" y="923546"/>
                </a:cubicBezTo>
                <a:cubicBezTo>
                  <a:pt x="1270992" y="928219"/>
                  <a:pt x="1259310" y="939901"/>
                  <a:pt x="1259310" y="939901"/>
                </a:cubicBezTo>
                <a:close/>
                <a:moveTo>
                  <a:pt x="1205573" y="1002983"/>
                </a:moveTo>
                <a:cubicBezTo>
                  <a:pt x="1207909" y="1005319"/>
                  <a:pt x="1210246" y="998310"/>
                  <a:pt x="1205573" y="1002983"/>
                </a:cubicBezTo>
                <a:cubicBezTo>
                  <a:pt x="1205573" y="1000647"/>
                  <a:pt x="1200900" y="1005319"/>
                  <a:pt x="1205573" y="1002983"/>
                </a:cubicBezTo>
                <a:cubicBezTo>
                  <a:pt x="1205573" y="1002983"/>
                  <a:pt x="1205573" y="1002983"/>
                  <a:pt x="1205573" y="1002983"/>
                </a:cubicBezTo>
                <a:close/>
                <a:moveTo>
                  <a:pt x="1210246" y="998310"/>
                </a:moveTo>
                <a:cubicBezTo>
                  <a:pt x="1207909" y="1000647"/>
                  <a:pt x="1207909" y="998310"/>
                  <a:pt x="1210246" y="998310"/>
                </a:cubicBezTo>
                <a:cubicBezTo>
                  <a:pt x="1207909" y="998310"/>
                  <a:pt x="1210246" y="998310"/>
                  <a:pt x="1210246" y="998310"/>
                </a:cubicBezTo>
                <a:close/>
                <a:moveTo>
                  <a:pt x="1200900" y="1002983"/>
                </a:moveTo>
                <a:cubicBezTo>
                  <a:pt x="1200900" y="1002983"/>
                  <a:pt x="1198564" y="1002983"/>
                  <a:pt x="1198564" y="1002983"/>
                </a:cubicBezTo>
                <a:cubicBezTo>
                  <a:pt x="1198564" y="1002983"/>
                  <a:pt x="1198564" y="1002983"/>
                  <a:pt x="1200900" y="1002983"/>
                </a:cubicBezTo>
                <a:close/>
                <a:moveTo>
                  <a:pt x="1320056" y="1299704"/>
                </a:moveTo>
                <a:cubicBezTo>
                  <a:pt x="1331738" y="1297367"/>
                  <a:pt x="1338747" y="1281012"/>
                  <a:pt x="1348092" y="1274003"/>
                </a:cubicBezTo>
                <a:cubicBezTo>
                  <a:pt x="1350429" y="1288022"/>
                  <a:pt x="1359774" y="1266994"/>
                  <a:pt x="1371456" y="1259985"/>
                </a:cubicBezTo>
                <a:cubicBezTo>
                  <a:pt x="1392484" y="1243630"/>
                  <a:pt x="1392484" y="1229612"/>
                  <a:pt x="1413511" y="1217930"/>
                </a:cubicBezTo>
                <a:cubicBezTo>
                  <a:pt x="1406502" y="1224939"/>
                  <a:pt x="1401829" y="1234285"/>
                  <a:pt x="1397156" y="1241294"/>
                </a:cubicBezTo>
                <a:cubicBezTo>
                  <a:pt x="1406502" y="1229612"/>
                  <a:pt x="1420520" y="1231948"/>
                  <a:pt x="1432202" y="1224939"/>
                </a:cubicBezTo>
                <a:cubicBezTo>
                  <a:pt x="1446220" y="1215594"/>
                  <a:pt x="1457902" y="1201576"/>
                  <a:pt x="1471921" y="1192230"/>
                </a:cubicBezTo>
                <a:cubicBezTo>
                  <a:pt x="1464911" y="1213257"/>
                  <a:pt x="1483602" y="1182884"/>
                  <a:pt x="1483602" y="1182884"/>
                </a:cubicBezTo>
                <a:cubicBezTo>
                  <a:pt x="1481266" y="1185221"/>
                  <a:pt x="1478930" y="1185221"/>
                  <a:pt x="1476593" y="1182884"/>
                </a:cubicBezTo>
                <a:cubicBezTo>
                  <a:pt x="1481266" y="1173539"/>
                  <a:pt x="1471921" y="1175875"/>
                  <a:pt x="1476593" y="1166530"/>
                </a:cubicBezTo>
                <a:cubicBezTo>
                  <a:pt x="1455566" y="1180548"/>
                  <a:pt x="1453230" y="1166530"/>
                  <a:pt x="1436875" y="1175875"/>
                </a:cubicBezTo>
                <a:cubicBezTo>
                  <a:pt x="1418184" y="1187557"/>
                  <a:pt x="1411175" y="1192230"/>
                  <a:pt x="1399493" y="1208585"/>
                </a:cubicBezTo>
                <a:cubicBezTo>
                  <a:pt x="1401829" y="1203912"/>
                  <a:pt x="1404165" y="1201576"/>
                  <a:pt x="1404165" y="1196903"/>
                </a:cubicBezTo>
                <a:cubicBezTo>
                  <a:pt x="1401829" y="1196903"/>
                  <a:pt x="1387811" y="1224939"/>
                  <a:pt x="1392484" y="1210921"/>
                </a:cubicBezTo>
                <a:cubicBezTo>
                  <a:pt x="1387811" y="1236621"/>
                  <a:pt x="1338747" y="1271667"/>
                  <a:pt x="1320056" y="1299704"/>
                </a:cubicBezTo>
                <a:cubicBezTo>
                  <a:pt x="1327065" y="1299704"/>
                  <a:pt x="1329401" y="1285685"/>
                  <a:pt x="1320056" y="1299704"/>
                </a:cubicBezTo>
                <a:close/>
                <a:moveTo>
                  <a:pt x="1460239" y="1545024"/>
                </a:moveTo>
                <a:cubicBezTo>
                  <a:pt x="1460239" y="1542687"/>
                  <a:pt x="1460239" y="1542687"/>
                  <a:pt x="1460239" y="1545024"/>
                </a:cubicBezTo>
                <a:cubicBezTo>
                  <a:pt x="1460239" y="1542687"/>
                  <a:pt x="1460239" y="1542687"/>
                  <a:pt x="1460239" y="1545024"/>
                </a:cubicBezTo>
                <a:close/>
                <a:moveTo>
                  <a:pt x="1453230" y="1540351"/>
                </a:moveTo>
                <a:cubicBezTo>
                  <a:pt x="1455566" y="1540351"/>
                  <a:pt x="1455566" y="1540351"/>
                  <a:pt x="1453230" y="1540351"/>
                </a:cubicBezTo>
                <a:cubicBezTo>
                  <a:pt x="1455566" y="1540351"/>
                  <a:pt x="1455566" y="1540351"/>
                  <a:pt x="1453230" y="1540351"/>
                </a:cubicBezTo>
                <a:close/>
                <a:moveTo>
                  <a:pt x="1450893" y="1542687"/>
                </a:moveTo>
                <a:cubicBezTo>
                  <a:pt x="1450893" y="1540351"/>
                  <a:pt x="1450893" y="1540351"/>
                  <a:pt x="1450893" y="1542687"/>
                </a:cubicBezTo>
                <a:lnTo>
                  <a:pt x="1450893" y="1542687"/>
                </a:lnTo>
                <a:close/>
                <a:moveTo>
                  <a:pt x="1413511" y="1566051"/>
                </a:moveTo>
                <a:cubicBezTo>
                  <a:pt x="1413511" y="1566051"/>
                  <a:pt x="1413511" y="1566051"/>
                  <a:pt x="1413511" y="1566051"/>
                </a:cubicBezTo>
                <a:cubicBezTo>
                  <a:pt x="1413511" y="1566051"/>
                  <a:pt x="1413511" y="1566051"/>
                  <a:pt x="1413511" y="1566051"/>
                </a:cubicBezTo>
                <a:close/>
                <a:moveTo>
                  <a:pt x="1280337" y="1682870"/>
                </a:moveTo>
                <a:cubicBezTo>
                  <a:pt x="1280337" y="1682870"/>
                  <a:pt x="1280337" y="1685207"/>
                  <a:pt x="1280337" y="1682870"/>
                </a:cubicBezTo>
                <a:cubicBezTo>
                  <a:pt x="1280337" y="1685207"/>
                  <a:pt x="1280337" y="1685207"/>
                  <a:pt x="1280337" y="1682870"/>
                </a:cubicBezTo>
                <a:close/>
                <a:moveTo>
                  <a:pt x="1263983" y="1708571"/>
                </a:moveTo>
                <a:cubicBezTo>
                  <a:pt x="1266319" y="1706234"/>
                  <a:pt x="1266319" y="1703898"/>
                  <a:pt x="1268655" y="1701561"/>
                </a:cubicBezTo>
                <a:cubicBezTo>
                  <a:pt x="1263983" y="1708571"/>
                  <a:pt x="1263983" y="1708571"/>
                  <a:pt x="1263983" y="1699225"/>
                </a:cubicBezTo>
                <a:cubicBezTo>
                  <a:pt x="1263983" y="1701561"/>
                  <a:pt x="1256973" y="1713243"/>
                  <a:pt x="1263983" y="1708571"/>
                </a:cubicBezTo>
                <a:cubicBezTo>
                  <a:pt x="1263983" y="1706234"/>
                  <a:pt x="1259310" y="1710907"/>
                  <a:pt x="1263983" y="1708571"/>
                </a:cubicBezTo>
                <a:close/>
                <a:moveTo>
                  <a:pt x="1233610" y="1752962"/>
                </a:moveTo>
                <a:cubicBezTo>
                  <a:pt x="1233610" y="1752962"/>
                  <a:pt x="1233610" y="1750626"/>
                  <a:pt x="1233610" y="1752962"/>
                </a:cubicBezTo>
                <a:cubicBezTo>
                  <a:pt x="1231273" y="1752962"/>
                  <a:pt x="1231273" y="1755298"/>
                  <a:pt x="1233610" y="1752962"/>
                </a:cubicBezTo>
                <a:close/>
                <a:moveTo>
                  <a:pt x="1221928" y="1773989"/>
                </a:moveTo>
                <a:cubicBezTo>
                  <a:pt x="1226600" y="1771653"/>
                  <a:pt x="1221928" y="1769317"/>
                  <a:pt x="1221928" y="1773989"/>
                </a:cubicBezTo>
                <a:cubicBezTo>
                  <a:pt x="1221928" y="1773989"/>
                  <a:pt x="1221928" y="1773989"/>
                  <a:pt x="1221928" y="1773989"/>
                </a:cubicBezTo>
                <a:close/>
                <a:moveTo>
                  <a:pt x="775679" y="1295031"/>
                </a:moveTo>
                <a:cubicBezTo>
                  <a:pt x="778015" y="1292694"/>
                  <a:pt x="775679" y="1295031"/>
                  <a:pt x="775679" y="1295031"/>
                </a:cubicBezTo>
                <a:cubicBezTo>
                  <a:pt x="773342" y="1297367"/>
                  <a:pt x="775679" y="1297367"/>
                  <a:pt x="775679" y="1295031"/>
                </a:cubicBezTo>
                <a:close/>
                <a:moveTo>
                  <a:pt x="754651" y="1330077"/>
                </a:moveTo>
                <a:cubicBezTo>
                  <a:pt x="754651" y="1330077"/>
                  <a:pt x="754651" y="1330077"/>
                  <a:pt x="754651" y="1330077"/>
                </a:cubicBezTo>
                <a:lnTo>
                  <a:pt x="754651" y="1330077"/>
                </a:lnTo>
                <a:close/>
                <a:moveTo>
                  <a:pt x="754651" y="1330077"/>
                </a:moveTo>
                <a:cubicBezTo>
                  <a:pt x="754651" y="1330077"/>
                  <a:pt x="754651" y="1330077"/>
                  <a:pt x="754651" y="1330077"/>
                </a:cubicBezTo>
                <a:cubicBezTo>
                  <a:pt x="754651" y="1330077"/>
                  <a:pt x="754651" y="1330077"/>
                  <a:pt x="754651" y="1330077"/>
                </a:cubicBezTo>
                <a:close/>
                <a:moveTo>
                  <a:pt x="754651" y="1327740"/>
                </a:moveTo>
                <a:cubicBezTo>
                  <a:pt x="754651" y="1327740"/>
                  <a:pt x="754651" y="1327740"/>
                  <a:pt x="754651" y="1327740"/>
                </a:cubicBezTo>
                <a:cubicBezTo>
                  <a:pt x="752315" y="1330077"/>
                  <a:pt x="754651" y="1327740"/>
                  <a:pt x="754651" y="1327740"/>
                </a:cubicBezTo>
                <a:close/>
                <a:moveTo>
                  <a:pt x="752315" y="1332413"/>
                </a:moveTo>
                <a:cubicBezTo>
                  <a:pt x="752315" y="1332413"/>
                  <a:pt x="752315" y="1332413"/>
                  <a:pt x="752315" y="1332413"/>
                </a:cubicBezTo>
                <a:cubicBezTo>
                  <a:pt x="754651" y="1332413"/>
                  <a:pt x="754651" y="1332413"/>
                  <a:pt x="752315" y="1332413"/>
                </a:cubicBezTo>
                <a:close/>
                <a:moveTo>
                  <a:pt x="749979" y="1330077"/>
                </a:moveTo>
                <a:cubicBezTo>
                  <a:pt x="749979" y="1330077"/>
                  <a:pt x="749979" y="1330077"/>
                  <a:pt x="749979" y="1330077"/>
                </a:cubicBezTo>
                <a:cubicBezTo>
                  <a:pt x="749979" y="1327740"/>
                  <a:pt x="752315" y="1332413"/>
                  <a:pt x="749979" y="1330077"/>
                </a:cubicBezTo>
                <a:close/>
                <a:moveTo>
                  <a:pt x="205602" y="2028655"/>
                </a:moveTo>
                <a:cubicBezTo>
                  <a:pt x="205602" y="2030992"/>
                  <a:pt x="205602" y="2030992"/>
                  <a:pt x="205602" y="2028655"/>
                </a:cubicBezTo>
                <a:cubicBezTo>
                  <a:pt x="207938" y="2028655"/>
                  <a:pt x="207938" y="2026319"/>
                  <a:pt x="205602" y="2028655"/>
                </a:cubicBezTo>
                <a:close/>
                <a:moveTo>
                  <a:pt x="147192" y="2208557"/>
                </a:moveTo>
                <a:cubicBezTo>
                  <a:pt x="149528" y="2208557"/>
                  <a:pt x="133174" y="2231921"/>
                  <a:pt x="133174" y="2229584"/>
                </a:cubicBezTo>
                <a:cubicBezTo>
                  <a:pt x="137847" y="2231921"/>
                  <a:pt x="144856" y="2213229"/>
                  <a:pt x="142519" y="2217902"/>
                </a:cubicBezTo>
                <a:cubicBezTo>
                  <a:pt x="144856" y="2224911"/>
                  <a:pt x="147192" y="2217902"/>
                  <a:pt x="147192" y="2210893"/>
                </a:cubicBezTo>
                <a:cubicBezTo>
                  <a:pt x="142519" y="2215566"/>
                  <a:pt x="144856" y="2213229"/>
                  <a:pt x="147192" y="2208557"/>
                </a:cubicBezTo>
                <a:cubicBezTo>
                  <a:pt x="147192" y="2208557"/>
                  <a:pt x="147192" y="2210893"/>
                  <a:pt x="147192" y="2208557"/>
                </a:cubicBezTo>
                <a:close/>
                <a:moveTo>
                  <a:pt x="168219" y="2182857"/>
                </a:moveTo>
                <a:cubicBezTo>
                  <a:pt x="168219" y="2182857"/>
                  <a:pt x="168219" y="2185193"/>
                  <a:pt x="168219" y="2185193"/>
                </a:cubicBezTo>
                <a:cubicBezTo>
                  <a:pt x="168219" y="2185193"/>
                  <a:pt x="168219" y="2182857"/>
                  <a:pt x="168219" y="2182857"/>
                </a:cubicBezTo>
                <a:close/>
                <a:moveTo>
                  <a:pt x="205602" y="2173511"/>
                </a:moveTo>
                <a:cubicBezTo>
                  <a:pt x="203265" y="2175847"/>
                  <a:pt x="205602" y="2173511"/>
                  <a:pt x="205602" y="2173511"/>
                </a:cubicBezTo>
                <a:lnTo>
                  <a:pt x="205602" y="2173511"/>
                </a:lnTo>
                <a:close/>
                <a:moveTo>
                  <a:pt x="207938" y="2171175"/>
                </a:moveTo>
                <a:cubicBezTo>
                  <a:pt x="207938" y="2171175"/>
                  <a:pt x="207938" y="2168838"/>
                  <a:pt x="207938" y="2171175"/>
                </a:cubicBezTo>
                <a:lnTo>
                  <a:pt x="207938" y="2171175"/>
                </a:lnTo>
                <a:close/>
                <a:moveTo>
                  <a:pt x="285039" y="1879127"/>
                </a:moveTo>
                <a:cubicBezTo>
                  <a:pt x="280366" y="1886136"/>
                  <a:pt x="275693" y="1890809"/>
                  <a:pt x="271020" y="1900154"/>
                </a:cubicBezTo>
                <a:cubicBezTo>
                  <a:pt x="275693" y="1895481"/>
                  <a:pt x="282702" y="1888472"/>
                  <a:pt x="285039" y="1879127"/>
                </a:cubicBezTo>
                <a:cubicBezTo>
                  <a:pt x="280366" y="1886136"/>
                  <a:pt x="282702" y="1886136"/>
                  <a:pt x="285039" y="1879127"/>
                </a:cubicBezTo>
                <a:close/>
                <a:moveTo>
                  <a:pt x="376157" y="1886136"/>
                </a:moveTo>
                <a:cubicBezTo>
                  <a:pt x="376157" y="1888472"/>
                  <a:pt x="373821" y="1888472"/>
                  <a:pt x="373821" y="1890809"/>
                </a:cubicBezTo>
                <a:cubicBezTo>
                  <a:pt x="373821" y="1888472"/>
                  <a:pt x="373821" y="1886136"/>
                  <a:pt x="376157" y="1886136"/>
                </a:cubicBezTo>
                <a:close/>
                <a:moveTo>
                  <a:pt x="443913" y="1823053"/>
                </a:moveTo>
                <a:cubicBezTo>
                  <a:pt x="443913" y="1825390"/>
                  <a:pt x="441576" y="1825390"/>
                  <a:pt x="441576" y="1827726"/>
                </a:cubicBezTo>
                <a:cubicBezTo>
                  <a:pt x="441576" y="1827726"/>
                  <a:pt x="441576" y="1825390"/>
                  <a:pt x="443913" y="1823053"/>
                </a:cubicBezTo>
                <a:close/>
                <a:moveTo>
                  <a:pt x="364476" y="1699225"/>
                </a:moveTo>
                <a:cubicBezTo>
                  <a:pt x="364476" y="1699225"/>
                  <a:pt x="364476" y="1701561"/>
                  <a:pt x="362139" y="1701561"/>
                </a:cubicBezTo>
                <a:cubicBezTo>
                  <a:pt x="364476" y="1701561"/>
                  <a:pt x="364476" y="1701561"/>
                  <a:pt x="364476" y="1699225"/>
                </a:cubicBezTo>
                <a:close/>
                <a:moveTo>
                  <a:pt x="369148" y="1689880"/>
                </a:moveTo>
                <a:cubicBezTo>
                  <a:pt x="366812" y="1689880"/>
                  <a:pt x="366812" y="1696889"/>
                  <a:pt x="364476" y="1696889"/>
                </a:cubicBezTo>
                <a:cubicBezTo>
                  <a:pt x="366812" y="1694552"/>
                  <a:pt x="371485" y="1689880"/>
                  <a:pt x="369148" y="1689880"/>
                </a:cubicBezTo>
                <a:close/>
                <a:moveTo>
                  <a:pt x="528022" y="1743616"/>
                </a:moveTo>
                <a:cubicBezTo>
                  <a:pt x="523350" y="1745953"/>
                  <a:pt x="523350" y="1745953"/>
                  <a:pt x="523350" y="1745953"/>
                </a:cubicBezTo>
                <a:cubicBezTo>
                  <a:pt x="523350" y="1750626"/>
                  <a:pt x="525686" y="1748289"/>
                  <a:pt x="528022" y="1743616"/>
                </a:cubicBezTo>
                <a:close/>
                <a:moveTo>
                  <a:pt x="441576" y="1601097"/>
                </a:moveTo>
                <a:cubicBezTo>
                  <a:pt x="436903" y="1605770"/>
                  <a:pt x="434567" y="1608106"/>
                  <a:pt x="436903" y="1608106"/>
                </a:cubicBezTo>
                <a:cubicBezTo>
                  <a:pt x="439240" y="1605770"/>
                  <a:pt x="439240" y="1603433"/>
                  <a:pt x="441576" y="1601097"/>
                </a:cubicBezTo>
                <a:close/>
                <a:moveTo>
                  <a:pt x="600450" y="1741280"/>
                </a:moveTo>
                <a:cubicBezTo>
                  <a:pt x="598114" y="1743616"/>
                  <a:pt x="598114" y="1743616"/>
                  <a:pt x="600450" y="1741280"/>
                </a:cubicBezTo>
                <a:lnTo>
                  <a:pt x="600450" y="1741280"/>
                </a:lnTo>
                <a:close/>
                <a:moveTo>
                  <a:pt x="602787" y="1743616"/>
                </a:moveTo>
                <a:cubicBezTo>
                  <a:pt x="602787" y="1743616"/>
                  <a:pt x="602787" y="1743616"/>
                  <a:pt x="602787" y="1743616"/>
                </a:cubicBezTo>
                <a:lnTo>
                  <a:pt x="602787" y="1743616"/>
                </a:lnTo>
                <a:close/>
                <a:moveTo>
                  <a:pt x="600450" y="1741280"/>
                </a:moveTo>
                <a:cubicBezTo>
                  <a:pt x="595777" y="1755298"/>
                  <a:pt x="605123" y="1734271"/>
                  <a:pt x="607459" y="1731934"/>
                </a:cubicBezTo>
                <a:cubicBezTo>
                  <a:pt x="602787" y="1734271"/>
                  <a:pt x="600450" y="1738944"/>
                  <a:pt x="600450" y="1741280"/>
                </a:cubicBezTo>
                <a:cubicBezTo>
                  <a:pt x="600450" y="1743616"/>
                  <a:pt x="600450" y="1741280"/>
                  <a:pt x="600450" y="1741280"/>
                </a:cubicBezTo>
                <a:close/>
                <a:moveTo>
                  <a:pt x="621478" y="1785671"/>
                </a:moveTo>
                <a:cubicBezTo>
                  <a:pt x="621478" y="1785671"/>
                  <a:pt x="621478" y="1785671"/>
                  <a:pt x="621478" y="1785671"/>
                </a:cubicBezTo>
                <a:lnTo>
                  <a:pt x="621478" y="1785671"/>
                </a:lnTo>
                <a:close/>
                <a:moveTo>
                  <a:pt x="628487" y="1780999"/>
                </a:moveTo>
                <a:cubicBezTo>
                  <a:pt x="630823" y="1778662"/>
                  <a:pt x="628487" y="1778662"/>
                  <a:pt x="628487" y="1780999"/>
                </a:cubicBezTo>
                <a:lnTo>
                  <a:pt x="628487" y="1780999"/>
                </a:lnTo>
                <a:close/>
                <a:moveTo>
                  <a:pt x="644841" y="1797353"/>
                </a:moveTo>
                <a:cubicBezTo>
                  <a:pt x="644841" y="1797353"/>
                  <a:pt x="644841" y="1797353"/>
                  <a:pt x="644841" y="1797353"/>
                </a:cubicBezTo>
                <a:lnTo>
                  <a:pt x="644841" y="1797353"/>
                </a:lnTo>
                <a:close/>
                <a:moveTo>
                  <a:pt x="640169" y="1834735"/>
                </a:moveTo>
                <a:cubicBezTo>
                  <a:pt x="640169" y="1837072"/>
                  <a:pt x="640169" y="1837072"/>
                  <a:pt x="640169" y="1834735"/>
                </a:cubicBezTo>
                <a:cubicBezTo>
                  <a:pt x="642505" y="1834735"/>
                  <a:pt x="642505" y="1832399"/>
                  <a:pt x="640169" y="1834735"/>
                </a:cubicBezTo>
                <a:close/>
                <a:moveTo>
                  <a:pt x="654187" y="1837072"/>
                </a:moveTo>
                <a:cubicBezTo>
                  <a:pt x="654187" y="1837072"/>
                  <a:pt x="654187" y="1837072"/>
                  <a:pt x="654187" y="1837072"/>
                </a:cubicBezTo>
                <a:lnTo>
                  <a:pt x="654187" y="1837072"/>
                </a:lnTo>
                <a:close/>
                <a:moveTo>
                  <a:pt x="668205" y="1839408"/>
                </a:moveTo>
                <a:cubicBezTo>
                  <a:pt x="665869" y="1839408"/>
                  <a:pt x="665869" y="1839408"/>
                  <a:pt x="668205" y="1839408"/>
                </a:cubicBezTo>
                <a:cubicBezTo>
                  <a:pt x="665869" y="1839408"/>
                  <a:pt x="665869" y="1839408"/>
                  <a:pt x="668205" y="1839408"/>
                </a:cubicBezTo>
                <a:close/>
                <a:moveTo>
                  <a:pt x="665869" y="1809035"/>
                </a:moveTo>
                <a:cubicBezTo>
                  <a:pt x="665869" y="1809035"/>
                  <a:pt x="665869" y="1811372"/>
                  <a:pt x="663532" y="1811372"/>
                </a:cubicBezTo>
                <a:cubicBezTo>
                  <a:pt x="665869" y="1809035"/>
                  <a:pt x="665869" y="1809035"/>
                  <a:pt x="665869" y="1809035"/>
                </a:cubicBezTo>
                <a:close/>
                <a:moveTo>
                  <a:pt x="584095" y="1694552"/>
                </a:moveTo>
                <a:cubicBezTo>
                  <a:pt x="584095" y="1694552"/>
                  <a:pt x="584095" y="1694552"/>
                  <a:pt x="584095" y="1694552"/>
                </a:cubicBezTo>
                <a:cubicBezTo>
                  <a:pt x="584095" y="1694552"/>
                  <a:pt x="584095" y="1694552"/>
                  <a:pt x="584095" y="1694552"/>
                </a:cubicBezTo>
                <a:close/>
                <a:moveTo>
                  <a:pt x="619141" y="1731934"/>
                </a:moveTo>
                <a:cubicBezTo>
                  <a:pt x="621478" y="1729598"/>
                  <a:pt x="623814" y="1727262"/>
                  <a:pt x="619141" y="1731934"/>
                </a:cubicBezTo>
                <a:cubicBezTo>
                  <a:pt x="621478" y="1731934"/>
                  <a:pt x="621478" y="1731934"/>
                  <a:pt x="619141" y="1731934"/>
                </a:cubicBezTo>
                <a:close/>
                <a:moveTo>
                  <a:pt x="628487" y="1745953"/>
                </a:moveTo>
                <a:cubicBezTo>
                  <a:pt x="630823" y="1743616"/>
                  <a:pt x="633159" y="1741280"/>
                  <a:pt x="635496" y="1736607"/>
                </a:cubicBezTo>
                <a:cubicBezTo>
                  <a:pt x="630823" y="1741280"/>
                  <a:pt x="630823" y="1741280"/>
                  <a:pt x="628487" y="1745953"/>
                </a:cubicBezTo>
                <a:cubicBezTo>
                  <a:pt x="630823" y="1743616"/>
                  <a:pt x="633159" y="1738944"/>
                  <a:pt x="628487" y="1745953"/>
                </a:cubicBezTo>
                <a:close/>
                <a:moveTo>
                  <a:pt x="661196" y="1771653"/>
                </a:moveTo>
                <a:cubicBezTo>
                  <a:pt x="668205" y="1762308"/>
                  <a:pt x="661196" y="1769317"/>
                  <a:pt x="661196" y="1771653"/>
                </a:cubicBezTo>
                <a:cubicBezTo>
                  <a:pt x="663532" y="1769317"/>
                  <a:pt x="661196" y="1769317"/>
                  <a:pt x="661196" y="1771653"/>
                </a:cubicBezTo>
                <a:close/>
                <a:moveTo>
                  <a:pt x="661196" y="1769317"/>
                </a:moveTo>
                <a:cubicBezTo>
                  <a:pt x="661196" y="1769317"/>
                  <a:pt x="661196" y="1769317"/>
                  <a:pt x="661196" y="1769317"/>
                </a:cubicBezTo>
                <a:lnTo>
                  <a:pt x="661196" y="1769317"/>
                </a:lnTo>
                <a:close/>
                <a:moveTo>
                  <a:pt x="647178" y="1750626"/>
                </a:moveTo>
                <a:cubicBezTo>
                  <a:pt x="644841" y="1755298"/>
                  <a:pt x="647178" y="1750626"/>
                  <a:pt x="647178" y="1750626"/>
                </a:cubicBezTo>
                <a:lnTo>
                  <a:pt x="647178" y="1750626"/>
                </a:lnTo>
                <a:close/>
                <a:moveTo>
                  <a:pt x="626150" y="1750626"/>
                </a:moveTo>
                <a:cubicBezTo>
                  <a:pt x="628487" y="1748289"/>
                  <a:pt x="630823" y="1743616"/>
                  <a:pt x="626150" y="1750626"/>
                </a:cubicBezTo>
                <a:cubicBezTo>
                  <a:pt x="628487" y="1750626"/>
                  <a:pt x="628487" y="1748289"/>
                  <a:pt x="626150" y="1750626"/>
                </a:cubicBezTo>
                <a:close/>
                <a:moveTo>
                  <a:pt x="628487" y="1752962"/>
                </a:moveTo>
                <a:cubicBezTo>
                  <a:pt x="626150" y="1752962"/>
                  <a:pt x="626150" y="1755298"/>
                  <a:pt x="628487" y="1752962"/>
                </a:cubicBezTo>
                <a:lnTo>
                  <a:pt x="628487" y="1752962"/>
                </a:lnTo>
                <a:close/>
                <a:moveTo>
                  <a:pt x="609796" y="1734271"/>
                </a:moveTo>
                <a:cubicBezTo>
                  <a:pt x="609796" y="1736607"/>
                  <a:pt x="612132" y="1734271"/>
                  <a:pt x="609796" y="1734271"/>
                </a:cubicBezTo>
                <a:lnTo>
                  <a:pt x="609796" y="1734271"/>
                </a:lnTo>
                <a:close/>
                <a:moveTo>
                  <a:pt x="619141" y="1745953"/>
                </a:moveTo>
                <a:cubicBezTo>
                  <a:pt x="619141" y="1745953"/>
                  <a:pt x="619141" y="1745953"/>
                  <a:pt x="619141" y="1745953"/>
                </a:cubicBezTo>
                <a:lnTo>
                  <a:pt x="619141" y="1745953"/>
                </a:lnTo>
                <a:close/>
                <a:moveTo>
                  <a:pt x="623814" y="1755298"/>
                </a:moveTo>
                <a:cubicBezTo>
                  <a:pt x="623814" y="1755298"/>
                  <a:pt x="623814" y="1755298"/>
                  <a:pt x="623814" y="1755298"/>
                </a:cubicBezTo>
                <a:cubicBezTo>
                  <a:pt x="623814" y="1750626"/>
                  <a:pt x="623814" y="1755298"/>
                  <a:pt x="623814" y="1755298"/>
                </a:cubicBezTo>
                <a:close/>
                <a:moveTo>
                  <a:pt x="623814" y="1759971"/>
                </a:moveTo>
                <a:cubicBezTo>
                  <a:pt x="626150" y="1762308"/>
                  <a:pt x="628487" y="1757635"/>
                  <a:pt x="623814" y="1759971"/>
                </a:cubicBezTo>
                <a:cubicBezTo>
                  <a:pt x="623814" y="1759971"/>
                  <a:pt x="623814" y="1759971"/>
                  <a:pt x="623814" y="1759971"/>
                </a:cubicBezTo>
                <a:close/>
                <a:moveTo>
                  <a:pt x="635496" y="1773989"/>
                </a:moveTo>
                <a:cubicBezTo>
                  <a:pt x="637832" y="1764644"/>
                  <a:pt x="637832" y="1766980"/>
                  <a:pt x="630823" y="1778662"/>
                </a:cubicBezTo>
                <a:cubicBezTo>
                  <a:pt x="635496" y="1780999"/>
                  <a:pt x="635496" y="1778662"/>
                  <a:pt x="635496" y="1773989"/>
                </a:cubicBezTo>
                <a:cubicBezTo>
                  <a:pt x="640169" y="1771653"/>
                  <a:pt x="633159" y="1780999"/>
                  <a:pt x="635496" y="1773989"/>
                </a:cubicBezTo>
                <a:close/>
                <a:moveTo>
                  <a:pt x="637832" y="1769317"/>
                </a:moveTo>
                <a:cubicBezTo>
                  <a:pt x="637832" y="1769317"/>
                  <a:pt x="637832" y="1769317"/>
                  <a:pt x="637832" y="1769317"/>
                </a:cubicBezTo>
                <a:lnTo>
                  <a:pt x="637832" y="1769317"/>
                </a:lnTo>
                <a:close/>
                <a:moveTo>
                  <a:pt x="642505" y="1771653"/>
                </a:moveTo>
                <a:cubicBezTo>
                  <a:pt x="640169" y="1773989"/>
                  <a:pt x="644841" y="1771653"/>
                  <a:pt x="642505" y="1771653"/>
                </a:cubicBezTo>
                <a:lnTo>
                  <a:pt x="642505" y="1771653"/>
                </a:lnTo>
                <a:close/>
                <a:moveTo>
                  <a:pt x="668205" y="1797353"/>
                </a:moveTo>
                <a:cubicBezTo>
                  <a:pt x="665869" y="1797353"/>
                  <a:pt x="668205" y="1799690"/>
                  <a:pt x="668205" y="1799690"/>
                </a:cubicBezTo>
                <a:cubicBezTo>
                  <a:pt x="668205" y="1799690"/>
                  <a:pt x="668205" y="1799690"/>
                  <a:pt x="668205" y="1797353"/>
                </a:cubicBezTo>
                <a:close/>
                <a:moveTo>
                  <a:pt x="668205" y="1797353"/>
                </a:moveTo>
                <a:cubicBezTo>
                  <a:pt x="668205" y="1797353"/>
                  <a:pt x="668205" y="1797353"/>
                  <a:pt x="668205" y="1797353"/>
                </a:cubicBezTo>
                <a:cubicBezTo>
                  <a:pt x="668205" y="1797353"/>
                  <a:pt x="668205" y="1797353"/>
                  <a:pt x="668205" y="1797353"/>
                </a:cubicBezTo>
                <a:close/>
                <a:moveTo>
                  <a:pt x="642505" y="1780999"/>
                </a:moveTo>
                <a:cubicBezTo>
                  <a:pt x="642505" y="1780999"/>
                  <a:pt x="642505" y="1780999"/>
                  <a:pt x="642505" y="1780999"/>
                </a:cubicBezTo>
                <a:lnTo>
                  <a:pt x="642505" y="1780999"/>
                </a:lnTo>
                <a:close/>
                <a:moveTo>
                  <a:pt x="644841" y="1788008"/>
                </a:moveTo>
                <a:cubicBezTo>
                  <a:pt x="644841" y="1788008"/>
                  <a:pt x="644841" y="1788008"/>
                  <a:pt x="644841" y="1788008"/>
                </a:cubicBezTo>
                <a:lnTo>
                  <a:pt x="644841" y="1788008"/>
                </a:lnTo>
                <a:close/>
                <a:moveTo>
                  <a:pt x="630823" y="1778662"/>
                </a:moveTo>
                <a:cubicBezTo>
                  <a:pt x="630823" y="1780999"/>
                  <a:pt x="630823" y="1778662"/>
                  <a:pt x="630823" y="1778662"/>
                </a:cubicBezTo>
                <a:lnTo>
                  <a:pt x="630823" y="1778662"/>
                </a:lnTo>
                <a:close/>
                <a:moveTo>
                  <a:pt x="649514" y="1799690"/>
                </a:moveTo>
                <a:cubicBezTo>
                  <a:pt x="651851" y="1797353"/>
                  <a:pt x="651851" y="1795017"/>
                  <a:pt x="649514" y="1799690"/>
                </a:cubicBezTo>
                <a:cubicBezTo>
                  <a:pt x="651851" y="1797353"/>
                  <a:pt x="649514" y="1797353"/>
                  <a:pt x="649514" y="1799690"/>
                </a:cubicBezTo>
                <a:close/>
                <a:moveTo>
                  <a:pt x="663532" y="1802026"/>
                </a:moveTo>
                <a:cubicBezTo>
                  <a:pt x="663532" y="1802026"/>
                  <a:pt x="661196" y="1804362"/>
                  <a:pt x="661196" y="1804362"/>
                </a:cubicBezTo>
                <a:cubicBezTo>
                  <a:pt x="658860" y="1809035"/>
                  <a:pt x="661196" y="1804362"/>
                  <a:pt x="663532" y="1802026"/>
                </a:cubicBezTo>
                <a:close/>
                <a:moveTo>
                  <a:pt x="665869" y="1806699"/>
                </a:moveTo>
                <a:cubicBezTo>
                  <a:pt x="665869" y="1809035"/>
                  <a:pt x="668205" y="1804362"/>
                  <a:pt x="665869" y="1806699"/>
                </a:cubicBezTo>
                <a:lnTo>
                  <a:pt x="665869" y="1806699"/>
                </a:lnTo>
                <a:close/>
                <a:moveTo>
                  <a:pt x="675214" y="1799690"/>
                </a:moveTo>
                <a:cubicBezTo>
                  <a:pt x="672878" y="1799690"/>
                  <a:pt x="670542" y="1804362"/>
                  <a:pt x="668205" y="1806699"/>
                </a:cubicBezTo>
                <a:cubicBezTo>
                  <a:pt x="665869" y="1809035"/>
                  <a:pt x="672878" y="1802026"/>
                  <a:pt x="675214" y="1799690"/>
                </a:cubicBezTo>
                <a:close/>
                <a:moveTo>
                  <a:pt x="644841" y="1762308"/>
                </a:moveTo>
                <a:cubicBezTo>
                  <a:pt x="640169" y="1764644"/>
                  <a:pt x="640169" y="1762308"/>
                  <a:pt x="642505" y="1757635"/>
                </a:cubicBezTo>
                <a:cubicBezTo>
                  <a:pt x="637832" y="1764644"/>
                  <a:pt x="633159" y="1771653"/>
                  <a:pt x="633159" y="1780999"/>
                </a:cubicBezTo>
                <a:cubicBezTo>
                  <a:pt x="628487" y="1773989"/>
                  <a:pt x="644841" y="1764644"/>
                  <a:pt x="644841" y="1762308"/>
                </a:cubicBezTo>
                <a:cubicBezTo>
                  <a:pt x="640169" y="1766980"/>
                  <a:pt x="642505" y="1766980"/>
                  <a:pt x="644841" y="1762308"/>
                </a:cubicBezTo>
                <a:close/>
                <a:moveTo>
                  <a:pt x="679887" y="1797353"/>
                </a:moveTo>
                <a:cubicBezTo>
                  <a:pt x="670542" y="1806699"/>
                  <a:pt x="679887" y="1797353"/>
                  <a:pt x="679887" y="1797353"/>
                </a:cubicBezTo>
                <a:cubicBezTo>
                  <a:pt x="679887" y="1797353"/>
                  <a:pt x="679887" y="1799690"/>
                  <a:pt x="679887" y="1797353"/>
                </a:cubicBezTo>
                <a:close/>
                <a:moveTo>
                  <a:pt x="677551" y="1792680"/>
                </a:moveTo>
                <a:cubicBezTo>
                  <a:pt x="677551" y="1795017"/>
                  <a:pt x="677551" y="1802026"/>
                  <a:pt x="677551" y="1792680"/>
                </a:cubicBezTo>
                <a:cubicBezTo>
                  <a:pt x="677551" y="1795017"/>
                  <a:pt x="677551" y="1795017"/>
                  <a:pt x="677551" y="1792680"/>
                </a:cubicBezTo>
                <a:close/>
                <a:moveTo>
                  <a:pt x="679887" y="1783335"/>
                </a:moveTo>
                <a:cubicBezTo>
                  <a:pt x="679887" y="1785671"/>
                  <a:pt x="675214" y="1790344"/>
                  <a:pt x="675214" y="1790344"/>
                </a:cubicBezTo>
                <a:cubicBezTo>
                  <a:pt x="675214" y="1790344"/>
                  <a:pt x="679887" y="1785671"/>
                  <a:pt x="679887" y="1783335"/>
                </a:cubicBezTo>
                <a:close/>
                <a:moveTo>
                  <a:pt x="686896" y="1788008"/>
                </a:moveTo>
                <a:cubicBezTo>
                  <a:pt x="684560" y="1790344"/>
                  <a:pt x="682224" y="1797353"/>
                  <a:pt x="686896" y="1788008"/>
                </a:cubicBezTo>
                <a:cubicBezTo>
                  <a:pt x="686896" y="1788008"/>
                  <a:pt x="686896" y="1790344"/>
                  <a:pt x="686896" y="1788008"/>
                </a:cubicBezTo>
                <a:close/>
                <a:moveTo>
                  <a:pt x="651851" y="1755298"/>
                </a:moveTo>
                <a:cubicBezTo>
                  <a:pt x="651851" y="1757635"/>
                  <a:pt x="654187" y="1752962"/>
                  <a:pt x="651851" y="1755298"/>
                </a:cubicBezTo>
                <a:cubicBezTo>
                  <a:pt x="651851" y="1755298"/>
                  <a:pt x="654187" y="1752962"/>
                  <a:pt x="651851" y="1755298"/>
                </a:cubicBezTo>
                <a:close/>
                <a:moveTo>
                  <a:pt x="691569" y="1785671"/>
                </a:moveTo>
                <a:cubicBezTo>
                  <a:pt x="689233" y="1788008"/>
                  <a:pt x="689233" y="1788008"/>
                  <a:pt x="691569" y="1788008"/>
                </a:cubicBezTo>
                <a:cubicBezTo>
                  <a:pt x="689233" y="1788008"/>
                  <a:pt x="691569" y="1788008"/>
                  <a:pt x="691569" y="1785671"/>
                </a:cubicBezTo>
                <a:close/>
                <a:moveTo>
                  <a:pt x="897171" y="2105756"/>
                </a:moveTo>
                <a:cubicBezTo>
                  <a:pt x="897171" y="2105756"/>
                  <a:pt x="897171" y="2108092"/>
                  <a:pt x="894834" y="2108092"/>
                </a:cubicBezTo>
                <a:cubicBezTo>
                  <a:pt x="897171" y="2108092"/>
                  <a:pt x="897171" y="2108092"/>
                  <a:pt x="897171" y="2105756"/>
                </a:cubicBezTo>
                <a:close/>
                <a:moveTo>
                  <a:pt x="901843" y="2101083"/>
                </a:moveTo>
                <a:cubicBezTo>
                  <a:pt x="901843" y="2108092"/>
                  <a:pt x="906516" y="2101083"/>
                  <a:pt x="901843" y="2101083"/>
                </a:cubicBezTo>
                <a:cubicBezTo>
                  <a:pt x="901843" y="2101083"/>
                  <a:pt x="904180" y="2101083"/>
                  <a:pt x="901843" y="2101083"/>
                </a:cubicBezTo>
                <a:close/>
                <a:moveTo>
                  <a:pt x="714933" y="1823053"/>
                </a:moveTo>
                <a:cubicBezTo>
                  <a:pt x="714933" y="1820717"/>
                  <a:pt x="712596" y="1825390"/>
                  <a:pt x="714933" y="1823053"/>
                </a:cubicBezTo>
                <a:cubicBezTo>
                  <a:pt x="714933" y="1820717"/>
                  <a:pt x="712596" y="1825390"/>
                  <a:pt x="714933" y="1823053"/>
                </a:cubicBezTo>
                <a:close/>
                <a:moveTo>
                  <a:pt x="707924" y="1834735"/>
                </a:moveTo>
                <a:cubicBezTo>
                  <a:pt x="710260" y="1834735"/>
                  <a:pt x="710260" y="1832399"/>
                  <a:pt x="707924" y="1834735"/>
                </a:cubicBezTo>
                <a:lnTo>
                  <a:pt x="707924" y="1834735"/>
                </a:lnTo>
                <a:close/>
                <a:moveTo>
                  <a:pt x="712596" y="1834735"/>
                </a:moveTo>
                <a:cubicBezTo>
                  <a:pt x="712596" y="1837072"/>
                  <a:pt x="710260" y="1839408"/>
                  <a:pt x="710260" y="1839408"/>
                </a:cubicBezTo>
                <a:cubicBezTo>
                  <a:pt x="712596" y="1837072"/>
                  <a:pt x="714933" y="1834735"/>
                  <a:pt x="712596" y="1834735"/>
                </a:cubicBezTo>
                <a:close/>
                <a:moveTo>
                  <a:pt x="719606" y="1825390"/>
                </a:moveTo>
                <a:cubicBezTo>
                  <a:pt x="719606" y="1825390"/>
                  <a:pt x="714933" y="1832399"/>
                  <a:pt x="714933" y="1834735"/>
                </a:cubicBezTo>
                <a:cubicBezTo>
                  <a:pt x="717269" y="1832399"/>
                  <a:pt x="719606" y="1825390"/>
                  <a:pt x="719606" y="1825390"/>
                </a:cubicBezTo>
                <a:close/>
                <a:moveTo>
                  <a:pt x="719606" y="1820717"/>
                </a:moveTo>
                <a:cubicBezTo>
                  <a:pt x="719606" y="1818381"/>
                  <a:pt x="719606" y="1818381"/>
                  <a:pt x="719606" y="1820717"/>
                </a:cubicBezTo>
                <a:cubicBezTo>
                  <a:pt x="717269" y="1820717"/>
                  <a:pt x="717269" y="1823053"/>
                  <a:pt x="719606" y="1820717"/>
                </a:cubicBezTo>
                <a:close/>
                <a:moveTo>
                  <a:pt x="703251" y="1783335"/>
                </a:moveTo>
                <a:cubicBezTo>
                  <a:pt x="700915" y="1790344"/>
                  <a:pt x="703251" y="1783335"/>
                  <a:pt x="703251" y="1783335"/>
                </a:cubicBezTo>
                <a:cubicBezTo>
                  <a:pt x="703251" y="1783335"/>
                  <a:pt x="703251" y="1783335"/>
                  <a:pt x="703251" y="1783335"/>
                </a:cubicBezTo>
                <a:close/>
                <a:moveTo>
                  <a:pt x="693905" y="1771653"/>
                </a:moveTo>
                <a:cubicBezTo>
                  <a:pt x="693905" y="1773989"/>
                  <a:pt x="691569" y="1776326"/>
                  <a:pt x="691569" y="1776326"/>
                </a:cubicBezTo>
                <a:cubicBezTo>
                  <a:pt x="691569" y="1778662"/>
                  <a:pt x="691569" y="1776326"/>
                  <a:pt x="693905" y="1771653"/>
                </a:cubicBezTo>
                <a:close/>
                <a:moveTo>
                  <a:pt x="703251" y="1780999"/>
                </a:moveTo>
                <a:cubicBezTo>
                  <a:pt x="703251" y="1780999"/>
                  <a:pt x="703251" y="1780999"/>
                  <a:pt x="703251" y="1780999"/>
                </a:cubicBezTo>
                <a:cubicBezTo>
                  <a:pt x="703251" y="1783335"/>
                  <a:pt x="703251" y="1780999"/>
                  <a:pt x="703251" y="1780999"/>
                </a:cubicBezTo>
                <a:close/>
                <a:moveTo>
                  <a:pt x="642505" y="1720253"/>
                </a:moveTo>
                <a:cubicBezTo>
                  <a:pt x="642505" y="1717916"/>
                  <a:pt x="642505" y="1717916"/>
                  <a:pt x="642505" y="1720253"/>
                </a:cubicBezTo>
                <a:lnTo>
                  <a:pt x="642505" y="1720253"/>
                </a:lnTo>
                <a:close/>
                <a:moveTo>
                  <a:pt x="714933" y="1776326"/>
                </a:moveTo>
                <a:cubicBezTo>
                  <a:pt x="714933" y="1776326"/>
                  <a:pt x="712596" y="1780999"/>
                  <a:pt x="712596" y="1778662"/>
                </a:cubicBezTo>
                <a:cubicBezTo>
                  <a:pt x="714933" y="1778662"/>
                  <a:pt x="714933" y="1780999"/>
                  <a:pt x="714933" y="1776326"/>
                </a:cubicBezTo>
                <a:close/>
                <a:moveTo>
                  <a:pt x="999971" y="2045010"/>
                </a:moveTo>
                <a:cubicBezTo>
                  <a:pt x="997635" y="2047346"/>
                  <a:pt x="1002308" y="2042674"/>
                  <a:pt x="999971" y="2045010"/>
                </a:cubicBezTo>
                <a:lnTo>
                  <a:pt x="999971" y="2045010"/>
                </a:lnTo>
                <a:close/>
                <a:moveTo>
                  <a:pt x="1028008" y="2030992"/>
                </a:moveTo>
                <a:cubicBezTo>
                  <a:pt x="1030344" y="2033328"/>
                  <a:pt x="1020999" y="2030992"/>
                  <a:pt x="1028008" y="2030992"/>
                </a:cubicBezTo>
                <a:cubicBezTo>
                  <a:pt x="1028008" y="2030992"/>
                  <a:pt x="1028008" y="2030992"/>
                  <a:pt x="1028008" y="2030992"/>
                </a:cubicBezTo>
                <a:close/>
                <a:moveTo>
                  <a:pt x="1044363" y="2030992"/>
                </a:moveTo>
                <a:cubicBezTo>
                  <a:pt x="1044363" y="2030992"/>
                  <a:pt x="1042026" y="2033328"/>
                  <a:pt x="1042026" y="2033328"/>
                </a:cubicBezTo>
                <a:cubicBezTo>
                  <a:pt x="1042026" y="2030992"/>
                  <a:pt x="1044363" y="2030992"/>
                  <a:pt x="1044363" y="2030992"/>
                </a:cubicBezTo>
                <a:close/>
                <a:moveTo>
                  <a:pt x="1249964" y="1886136"/>
                </a:moveTo>
                <a:cubicBezTo>
                  <a:pt x="1249964" y="1886136"/>
                  <a:pt x="1259310" y="1888472"/>
                  <a:pt x="1259310" y="1888472"/>
                </a:cubicBezTo>
                <a:cubicBezTo>
                  <a:pt x="1259310" y="1886136"/>
                  <a:pt x="1254637" y="1886136"/>
                  <a:pt x="1249964" y="1886136"/>
                </a:cubicBezTo>
                <a:close/>
                <a:moveTo>
                  <a:pt x="1310710" y="1902491"/>
                </a:moveTo>
                <a:cubicBezTo>
                  <a:pt x="1310710" y="1902491"/>
                  <a:pt x="1310710" y="1900154"/>
                  <a:pt x="1310710" y="1902491"/>
                </a:cubicBezTo>
                <a:lnTo>
                  <a:pt x="1310710" y="1902491"/>
                </a:lnTo>
                <a:close/>
                <a:moveTo>
                  <a:pt x="1350429" y="1921182"/>
                </a:moveTo>
                <a:cubicBezTo>
                  <a:pt x="1341083" y="1916509"/>
                  <a:pt x="1355101" y="1925854"/>
                  <a:pt x="1350429" y="1921182"/>
                </a:cubicBezTo>
                <a:cubicBezTo>
                  <a:pt x="1350429" y="1921182"/>
                  <a:pt x="1350429" y="1923518"/>
                  <a:pt x="1350429" y="1921182"/>
                </a:cubicBezTo>
                <a:close/>
                <a:moveTo>
                  <a:pt x="1352765" y="1918845"/>
                </a:moveTo>
                <a:cubicBezTo>
                  <a:pt x="1352765" y="1918845"/>
                  <a:pt x="1350429" y="1921182"/>
                  <a:pt x="1350429" y="1921182"/>
                </a:cubicBezTo>
                <a:cubicBezTo>
                  <a:pt x="1352765" y="1921182"/>
                  <a:pt x="1352765" y="1918845"/>
                  <a:pt x="1352765" y="1918845"/>
                </a:cubicBezTo>
                <a:close/>
                <a:moveTo>
                  <a:pt x="1408838" y="1881463"/>
                </a:moveTo>
                <a:cubicBezTo>
                  <a:pt x="1408838" y="1876790"/>
                  <a:pt x="1408838" y="1879127"/>
                  <a:pt x="1408838" y="1888472"/>
                </a:cubicBezTo>
                <a:cubicBezTo>
                  <a:pt x="1408838" y="1886136"/>
                  <a:pt x="1408838" y="1883799"/>
                  <a:pt x="1408838" y="1881463"/>
                </a:cubicBezTo>
                <a:cubicBezTo>
                  <a:pt x="1408838" y="1881463"/>
                  <a:pt x="1408838" y="1883799"/>
                  <a:pt x="1408838" y="1881463"/>
                </a:cubicBezTo>
                <a:close/>
                <a:moveTo>
                  <a:pt x="1390147" y="1834735"/>
                </a:moveTo>
                <a:cubicBezTo>
                  <a:pt x="1380802" y="1841744"/>
                  <a:pt x="1401829" y="1823053"/>
                  <a:pt x="1399493" y="1823053"/>
                </a:cubicBezTo>
                <a:cubicBezTo>
                  <a:pt x="1394820" y="1825390"/>
                  <a:pt x="1394820" y="1832399"/>
                  <a:pt x="1390147" y="1834735"/>
                </a:cubicBezTo>
                <a:close/>
                <a:moveTo>
                  <a:pt x="1813032" y="1944545"/>
                </a:moveTo>
                <a:cubicBezTo>
                  <a:pt x="1813032" y="1944545"/>
                  <a:pt x="1813032" y="1944545"/>
                  <a:pt x="1813032" y="1944545"/>
                </a:cubicBezTo>
                <a:lnTo>
                  <a:pt x="1813032" y="1944545"/>
                </a:lnTo>
                <a:close/>
                <a:moveTo>
                  <a:pt x="1876115" y="1650161"/>
                </a:moveTo>
                <a:cubicBezTo>
                  <a:pt x="1871442" y="1647825"/>
                  <a:pt x="1869105" y="1645488"/>
                  <a:pt x="1864433" y="1645488"/>
                </a:cubicBezTo>
                <a:cubicBezTo>
                  <a:pt x="1869105" y="1652497"/>
                  <a:pt x="1859760" y="1664179"/>
                  <a:pt x="1866769" y="1666516"/>
                </a:cubicBezTo>
                <a:cubicBezTo>
                  <a:pt x="1883124" y="1673525"/>
                  <a:pt x="1894806" y="1654834"/>
                  <a:pt x="1876115" y="1650161"/>
                </a:cubicBezTo>
                <a:cubicBezTo>
                  <a:pt x="1871442" y="1650161"/>
                  <a:pt x="1883124" y="1652497"/>
                  <a:pt x="1876115" y="1650161"/>
                </a:cubicBezTo>
                <a:close/>
                <a:moveTo>
                  <a:pt x="1892469" y="1612779"/>
                </a:moveTo>
                <a:cubicBezTo>
                  <a:pt x="1890133" y="1615115"/>
                  <a:pt x="1899479" y="1612779"/>
                  <a:pt x="1899479" y="1610443"/>
                </a:cubicBezTo>
                <a:cubicBezTo>
                  <a:pt x="1901815" y="1605770"/>
                  <a:pt x="1892469" y="1610443"/>
                  <a:pt x="1892469" y="1612779"/>
                </a:cubicBezTo>
                <a:close/>
                <a:moveTo>
                  <a:pt x="2429837" y="2339394"/>
                </a:moveTo>
                <a:cubicBezTo>
                  <a:pt x="2429837" y="2339394"/>
                  <a:pt x="2429837" y="2339394"/>
                  <a:pt x="2429837" y="2339394"/>
                </a:cubicBezTo>
                <a:cubicBezTo>
                  <a:pt x="2429837" y="2339394"/>
                  <a:pt x="2429837" y="2339394"/>
                  <a:pt x="2429837" y="2339394"/>
                </a:cubicBezTo>
                <a:close/>
                <a:moveTo>
                  <a:pt x="2422828" y="2334722"/>
                </a:moveTo>
                <a:cubicBezTo>
                  <a:pt x="2422828" y="2334722"/>
                  <a:pt x="2425164" y="2334722"/>
                  <a:pt x="2422828" y="2334722"/>
                </a:cubicBezTo>
                <a:cubicBezTo>
                  <a:pt x="2425164" y="2334722"/>
                  <a:pt x="2422828" y="2334722"/>
                  <a:pt x="2422828" y="2334722"/>
                </a:cubicBezTo>
                <a:close/>
                <a:moveTo>
                  <a:pt x="2446192" y="2358085"/>
                </a:moveTo>
                <a:lnTo>
                  <a:pt x="2446192" y="2358085"/>
                </a:lnTo>
                <a:lnTo>
                  <a:pt x="2446192" y="2358085"/>
                </a:lnTo>
                <a:close/>
                <a:moveTo>
                  <a:pt x="2448528" y="2358085"/>
                </a:moveTo>
                <a:cubicBezTo>
                  <a:pt x="2448528" y="2358085"/>
                  <a:pt x="2448528" y="2358085"/>
                  <a:pt x="2448528" y="2358085"/>
                </a:cubicBezTo>
                <a:cubicBezTo>
                  <a:pt x="2448528" y="2358085"/>
                  <a:pt x="2448528" y="2358085"/>
                  <a:pt x="2448528" y="2358085"/>
                </a:cubicBezTo>
                <a:close/>
                <a:moveTo>
                  <a:pt x="2453201" y="2362758"/>
                </a:moveTo>
                <a:cubicBezTo>
                  <a:pt x="2453201" y="2362758"/>
                  <a:pt x="2453201" y="2362758"/>
                  <a:pt x="2453201" y="2362758"/>
                </a:cubicBezTo>
                <a:cubicBezTo>
                  <a:pt x="2455537" y="2362758"/>
                  <a:pt x="2455537" y="2362758"/>
                  <a:pt x="2453201" y="2362758"/>
                </a:cubicBezTo>
                <a:close/>
                <a:moveTo>
                  <a:pt x="2478901" y="2374440"/>
                </a:moveTo>
                <a:cubicBezTo>
                  <a:pt x="2478901" y="2374440"/>
                  <a:pt x="2478901" y="2374440"/>
                  <a:pt x="2478901" y="2374440"/>
                </a:cubicBezTo>
                <a:cubicBezTo>
                  <a:pt x="2478901" y="2374440"/>
                  <a:pt x="2478901" y="2374440"/>
                  <a:pt x="2478901" y="2374440"/>
                </a:cubicBezTo>
                <a:close/>
                <a:moveTo>
                  <a:pt x="2476565" y="2376776"/>
                </a:moveTo>
                <a:cubicBezTo>
                  <a:pt x="2471892" y="2374440"/>
                  <a:pt x="2467219" y="2381449"/>
                  <a:pt x="2476565" y="2376776"/>
                </a:cubicBezTo>
                <a:cubicBezTo>
                  <a:pt x="2474228" y="2376776"/>
                  <a:pt x="2474228" y="2376776"/>
                  <a:pt x="2476565" y="2376776"/>
                </a:cubicBezTo>
                <a:close/>
                <a:moveTo>
                  <a:pt x="2474228" y="2372104"/>
                </a:moveTo>
                <a:cubicBezTo>
                  <a:pt x="2471892" y="2372104"/>
                  <a:pt x="2471892" y="2372104"/>
                  <a:pt x="2474228" y="2372104"/>
                </a:cubicBezTo>
                <a:cubicBezTo>
                  <a:pt x="2474228" y="2372104"/>
                  <a:pt x="2474228" y="2372104"/>
                  <a:pt x="2474228" y="2372104"/>
                </a:cubicBezTo>
                <a:close/>
                <a:moveTo>
                  <a:pt x="2476565" y="2372104"/>
                </a:moveTo>
                <a:cubicBezTo>
                  <a:pt x="2469556" y="2365094"/>
                  <a:pt x="2476565" y="2372104"/>
                  <a:pt x="2467219" y="2369767"/>
                </a:cubicBezTo>
                <a:cubicBezTo>
                  <a:pt x="2464883" y="2372104"/>
                  <a:pt x="2476565" y="2372104"/>
                  <a:pt x="2476565" y="2372104"/>
                </a:cubicBezTo>
                <a:cubicBezTo>
                  <a:pt x="2476565" y="2369767"/>
                  <a:pt x="2476565" y="2372104"/>
                  <a:pt x="2476565" y="2372104"/>
                </a:cubicBezTo>
                <a:close/>
                <a:moveTo>
                  <a:pt x="2481237" y="2372104"/>
                </a:moveTo>
                <a:cubicBezTo>
                  <a:pt x="2481237" y="2374440"/>
                  <a:pt x="2481237" y="2376776"/>
                  <a:pt x="2481237" y="2379113"/>
                </a:cubicBezTo>
                <a:cubicBezTo>
                  <a:pt x="2481237" y="2376776"/>
                  <a:pt x="2481237" y="2374440"/>
                  <a:pt x="2481237" y="2372104"/>
                </a:cubicBezTo>
                <a:cubicBezTo>
                  <a:pt x="2481237" y="2372104"/>
                  <a:pt x="2481237" y="2372104"/>
                  <a:pt x="2481237" y="2372104"/>
                </a:cubicBezTo>
                <a:close/>
                <a:moveTo>
                  <a:pt x="2495256" y="2393131"/>
                </a:moveTo>
                <a:cubicBezTo>
                  <a:pt x="2492919" y="2395467"/>
                  <a:pt x="2492919" y="2395467"/>
                  <a:pt x="2495256" y="2393131"/>
                </a:cubicBezTo>
                <a:cubicBezTo>
                  <a:pt x="2495256" y="2395467"/>
                  <a:pt x="2495256" y="2393131"/>
                  <a:pt x="2495256" y="2393131"/>
                </a:cubicBezTo>
                <a:close/>
                <a:moveTo>
                  <a:pt x="2497592" y="2395467"/>
                </a:moveTo>
                <a:cubicBezTo>
                  <a:pt x="2497592" y="2395467"/>
                  <a:pt x="2497592" y="2395467"/>
                  <a:pt x="2497592" y="2395467"/>
                </a:cubicBezTo>
                <a:cubicBezTo>
                  <a:pt x="2497592" y="2395467"/>
                  <a:pt x="2497592" y="2395467"/>
                  <a:pt x="2497592" y="2395467"/>
                </a:cubicBezTo>
                <a:close/>
                <a:moveTo>
                  <a:pt x="2495256" y="2409486"/>
                </a:moveTo>
                <a:cubicBezTo>
                  <a:pt x="2495256" y="2409486"/>
                  <a:pt x="2495256" y="2409486"/>
                  <a:pt x="2495256" y="2409486"/>
                </a:cubicBezTo>
                <a:cubicBezTo>
                  <a:pt x="2492919" y="2409486"/>
                  <a:pt x="2492919" y="2409486"/>
                  <a:pt x="2495256" y="2409486"/>
                </a:cubicBezTo>
                <a:close/>
                <a:moveTo>
                  <a:pt x="2497592" y="2414158"/>
                </a:moveTo>
                <a:cubicBezTo>
                  <a:pt x="2497592" y="2414158"/>
                  <a:pt x="2497592" y="2416495"/>
                  <a:pt x="2497592" y="2414158"/>
                </a:cubicBezTo>
                <a:cubicBezTo>
                  <a:pt x="2499929" y="2414158"/>
                  <a:pt x="2499929" y="2414158"/>
                  <a:pt x="2497592" y="2414158"/>
                </a:cubicBezTo>
                <a:close/>
                <a:moveTo>
                  <a:pt x="2497592" y="2404813"/>
                </a:moveTo>
                <a:cubicBezTo>
                  <a:pt x="2495256" y="2402476"/>
                  <a:pt x="2495256" y="2404813"/>
                  <a:pt x="2497592" y="2404813"/>
                </a:cubicBezTo>
                <a:lnTo>
                  <a:pt x="2497592" y="2404813"/>
                </a:lnTo>
                <a:close/>
                <a:moveTo>
                  <a:pt x="2499929" y="2409486"/>
                </a:moveTo>
                <a:cubicBezTo>
                  <a:pt x="2504601" y="2409486"/>
                  <a:pt x="2497592" y="2404813"/>
                  <a:pt x="2495256" y="2404813"/>
                </a:cubicBezTo>
                <a:cubicBezTo>
                  <a:pt x="2497592" y="2407149"/>
                  <a:pt x="2497592" y="2409486"/>
                  <a:pt x="2499929" y="2409486"/>
                </a:cubicBezTo>
                <a:cubicBezTo>
                  <a:pt x="2499929" y="2409486"/>
                  <a:pt x="2497592" y="2409486"/>
                  <a:pt x="2499929" y="2409486"/>
                </a:cubicBezTo>
                <a:close/>
                <a:moveTo>
                  <a:pt x="2506938" y="2414158"/>
                </a:moveTo>
                <a:cubicBezTo>
                  <a:pt x="2502265" y="2409486"/>
                  <a:pt x="2502265" y="2411822"/>
                  <a:pt x="2502265" y="2416495"/>
                </a:cubicBezTo>
                <a:cubicBezTo>
                  <a:pt x="2506938" y="2414158"/>
                  <a:pt x="2504601" y="2414158"/>
                  <a:pt x="2506938" y="2414158"/>
                </a:cubicBezTo>
                <a:cubicBezTo>
                  <a:pt x="2506938" y="2414158"/>
                  <a:pt x="2506938" y="2414158"/>
                  <a:pt x="2506938" y="2414158"/>
                </a:cubicBezTo>
                <a:close/>
                <a:moveTo>
                  <a:pt x="2506938" y="2409486"/>
                </a:moveTo>
                <a:cubicBezTo>
                  <a:pt x="2504601" y="2407149"/>
                  <a:pt x="2504601" y="2409486"/>
                  <a:pt x="2504601" y="2409486"/>
                </a:cubicBezTo>
                <a:cubicBezTo>
                  <a:pt x="2504601" y="2411822"/>
                  <a:pt x="2504601" y="2409486"/>
                  <a:pt x="2506938" y="2409486"/>
                </a:cubicBezTo>
                <a:close/>
                <a:moveTo>
                  <a:pt x="2504601" y="2388458"/>
                </a:moveTo>
                <a:cubicBezTo>
                  <a:pt x="2506938" y="2388458"/>
                  <a:pt x="2506938" y="2388458"/>
                  <a:pt x="2504601" y="2388458"/>
                </a:cubicBezTo>
                <a:cubicBezTo>
                  <a:pt x="2506938" y="2388458"/>
                  <a:pt x="2506938" y="2388458"/>
                  <a:pt x="2504601" y="2388458"/>
                </a:cubicBezTo>
                <a:close/>
                <a:moveTo>
                  <a:pt x="2506938" y="2400140"/>
                </a:moveTo>
                <a:cubicBezTo>
                  <a:pt x="2509274" y="2397804"/>
                  <a:pt x="2506938" y="2400140"/>
                  <a:pt x="2506938" y="2400140"/>
                </a:cubicBezTo>
                <a:lnTo>
                  <a:pt x="2506938" y="2400140"/>
                </a:lnTo>
                <a:close/>
                <a:moveTo>
                  <a:pt x="2513947" y="2411822"/>
                </a:moveTo>
                <a:cubicBezTo>
                  <a:pt x="2513947" y="2411822"/>
                  <a:pt x="2513947" y="2411822"/>
                  <a:pt x="2513947" y="2411822"/>
                </a:cubicBezTo>
                <a:cubicBezTo>
                  <a:pt x="2513947" y="2414158"/>
                  <a:pt x="2516283" y="2411822"/>
                  <a:pt x="2513947" y="2411822"/>
                </a:cubicBezTo>
                <a:close/>
                <a:moveTo>
                  <a:pt x="2511611" y="2407149"/>
                </a:moveTo>
                <a:cubicBezTo>
                  <a:pt x="2511611" y="2407149"/>
                  <a:pt x="2511611" y="2407149"/>
                  <a:pt x="2511611" y="2407149"/>
                </a:cubicBezTo>
                <a:cubicBezTo>
                  <a:pt x="2511611" y="2407149"/>
                  <a:pt x="2511611" y="2407149"/>
                  <a:pt x="2511611" y="2407149"/>
                </a:cubicBezTo>
                <a:close/>
                <a:moveTo>
                  <a:pt x="2509274" y="2397804"/>
                </a:moveTo>
                <a:cubicBezTo>
                  <a:pt x="2509274" y="2397804"/>
                  <a:pt x="2509274" y="2397804"/>
                  <a:pt x="2509274" y="2397804"/>
                </a:cubicBezTo>
                <a:lnTo>
                  <a:pt x="2509274" y="2397804"/>
                </a:lnTo>
                <a:close/>
                <a:moveTo>
                  <a:pt x="2506938" y="2390795"/>
                </a:moveTo>
                <a:cubicBezTo>
                  <a:pt x="2497592" y="2390795"/>
                  <a:pt x="2504601" y="2390795"/>
                  <a:pt x="2506938" y="2390795"/>
                </a:cubicBezTo>
                <a:cubicBezTo>
                  <a:pt x="2502265" y="2388458"/>
                  <a:pt x="2506938" y="2388458"/>
                  <a:pt x="2502265" y="2390795"/>
                </a:cubicBezTo>
                <a:cubicBezTo>
                  <a:pt x="2504601" y="2390795"/>
                  <a:pt x="2504601" y="2393131"/>
                  <a:pt x="2499929" y="2393131"/>
                </a:cubicBezTo>
                <a:cubicBezTo>
                  <a:pt x="2502265" y="2393131"/>
                  <a:pt x="2504601" y="2393131"/>
                  <a:pt x="2506938" y="2390795"/>
                </a:cubicBezTo>
                <a:cubicBezTo>
                  <a:pt x="2506938" y="2390795"/>
                  <a:pt x="2504601" y="2393131"/>
                  <a:pt x="2506938" y="2390795"/>
                </a:cubicBezTo>
                <a:close/>
                <a:moveTo>
                  <a:pt x="2518620" y="2409486"/>
                </a:moveTo>
                <a:cubicBezTo>
                  <a:pt x="2516283" y="2409486"/>
                  <a:pt x="2518620" y="2409486"/>
                  <a:pt x="2518620" y="2409486"/>
                </a:cubicBezTo>
                <a:lnTo>
                  <a:pt x="2518620" y="2409486"/>
                </a:lnTo>
                <a:close/>
                <a:moveTo>
                  <a:pt x="2520956" y="2411822"/>
                </a:moveTo>
                <a:cubicBezTo>
                  <a:pt x="2520956" y="2411822"/>
                  <a:pt x="2520956" y="2411822"/>
                  <a:pt x="2520956" y="2411822"/>
                </a:cubicBezTo>
                <a:cubicBezTo>
                  <a:pt x="2520956" y="2411822"/>
                  <a:pt x="2520956" y="2411822"/>
                  <a:pt x="2520956" y="2411822"/>
                </a:cubicBezTo>
                <a:close/>
                <a:moveTo>
                  <a:pt x="2509274" y="2390795"/>
                </a:moveTo>
                <a:lnTo>
                  <a:pt x="2509274" y="2390795"/>
                </a:lnTo>
                <a:cubicBezTo>
                  <a:pt x="2509274" y="2390795"/>
                  <a:pt x="2513947" y="2390795"/>
                  <a:pt x="2509274" y="2390795"/>
                </a:cubicBezTo>
                <a:close/>
                <a:moveTo>
                  <a:pt x="2513947" y="2388458"/>
                </a:moveTo>
                <a:cubicBezTo>
                  <a:pt x="2513947" y="2390795"/>
                  <a:pt x="2513947" y="2388458"/>
                  <a:pt x="2513947" y="2388458"/>
                </a:cubicBezTo>
                <a:lnTo>
                  <a:pt x="2513947" y="2388458"/>
                </a:lnTo>
                <a:close/>
                <a:moveTo>
                  <a:pt x="2532638" y="2411822"/>
                </a:moveTo>
                <a:cubicBezTo>
                  <a:pt x="2532638" y="2411822"/>
                  <a:pt x="2530302" y="2414158"/>
                  <a:pt x="2532638" y="2411822"/>
                </a:cubicBezTo>
                <a:lnTo>
                  <a:pt x="2532638" y="2411822"/>
                </a:lnTo>
                <a:close/>
                <a:moveTo>
                  <a:pt x="2053680" y="1540351"/>
                </a:moveTo>
                <a:cubicBezTo>
                  <a:pt x="2056016" y="1540351"/>
                  <a:pt x="2058352" y="1533342"/>
                  <a:pt x="2053680" y="1540351"/>
                </a:cubicBezTo>
                <a:cubicBezTo>
                  <a:pt x="2058352" y="1538015"/>
                  <a:pt x="2056016" y="1540351"/>
                  <a:pt x="2053680" y="1540351"/>
                </a:cubicBezTo>
                <a:close/>
                <a:moveTo>
                  <a:pt x="2060689" y="1542687"/>
                </a:moveTo>
                <a:cubicBezTo>
                  <a:pt x="2049007" y="1549697"/>
                  <a:pt x="2060689" y="1542687"/>
                  <a:pt x="2060689" y="1542687"/>
                </a:cubicBezTo>
                <a:cubicBezTo>
                  <a:pt x="2058352" y="1545024"/>
                  <a:pt x="2058352" y="1545024"/>
                  <a:pt x="2060689" y="1542687"/>
                </a:cubicBezTo>
                <a:close/>
                <a:moveTo>
                  <a:pt x="2548993" y="2418831"/>
                </a:moveTo>
                <a:cubicBezTo>
                  <a:pt x="2541984" y="2416495"/>
                  <a:pt x="2551329" y="2418831"/>
                  <a:pt x="2548993" y="2418831"/>
                </a:cubicBezTo>
                <a:cubicBezTo>
                  <a:pt x="2546656" y="2418831"/>
                  <a:pt x="2548993" y="2421168"/>
                  <a:pt x="2548993" y="2418831"/>
                </a:cubicBezTo>
                <a:close/>
                <a:moveTo>
                  <a:pt x="2063025" y="1538015"/>
                </a:moveTo>
                <a:cubicBezTo>
                  <a:pt x="2063025" y="1538015"/>
                  <a:pt x="2063025" y="1538015"/>
                  <a:pt x="2063025" y="1538015"/>
                </a:cubicBezTo>
                <a:cubicBezTo>
                  <a:pt x="2063025" y="1538015"/>
                  <a:pt x="2063025" y="1538015"/>
                  <a:pt x="2063025" y="1538015"/>
                </a:cubicBezTo>
                <a:close/>
                <a:moveTo>
                  <a:pt x="2063025" y="1538015"/>
                </a:moveTo>
                <a:cubicBezTo>
                  <a:pt x="2060689" y="1538015"/>
                  <a:pt x="2060689" y="1538015"/>
                  <a:pt x="2063025" y="1538015"/>
                </a:cubicBezTo>
                <a:lnTo>
                  <a:pt x="2063025" y="1538015"/>
                </a:lnTo>
                <a:close/>
                <a:moveTo>
                  <a:pt x="2556002" y="2423504"/>
                </a:moveTo>
                <a:cubicBezTo>
                  <a:pt x="2553665" y="2423504"/>
                  <a:pt x="2556002" y="2423504"/>
                  <a:pt x="2556002" y="2423504"/>
                </a:cubicBezTo>
                <a:lnTo>
                  <a:pt x="2556002" y="2423504"/>
                </a:lnTo>
                <a:close/>
                <a:moveTo>
                  <a:pt x="2556002" y="2421168"/>
                </a:moveTo>
                <a:cubicBezTo>
                  <a:pt x="2558338" y="2421168"/>
                  <a:pt x="2556002" y="2421168"/>
                  <a:pt x="2556002" y="2421168"/>
                </a:cubicBezTo>
                <a:lnTo>
                  <a:pt x="2556002" y="2421168"/>
                </a:lnTo>
                <a:close/>
                <a:moveTo>
                  <a:pt x="2560674" y="2423504"/>
                </a:moveTo>
                <a:cubicBezTo>
                  <a:pt x="2558338" y="2423504"/>
                  <a:pt x="2558338" y="2423504"/>
                  <a:pt x="2560674" y="2423504"/>
                </a:cubicBezTo>
                <a:cubicBezTo>
                  <a:pt x="2560674" y="2423504"/>
                  <a:pt x="2558338" y="2423504"/>
                  <a:pt x="2560674" y="2423504"/>
                </a:cubicBezTo>
                <a:close/>
                <a:moveTo>
                  <a:pt x="2567684" y="2425840"/>
                </a:moveTo>
                <a:cubicBezTo>
                  <a:pt x="2570020" y="2425840"/>
                  <a:pt x="2567684" y="2425840"/>
                  <a:pt x="2567684" y="2425840"/>
                </a:cubicBezTo>
                <a:lnTo>
                  <a:pt x="2567684" y="2425840"/>
                </a:lnTo>
                <a:close/>
                <a:moveTo>
                  <a:pt x="2570020" y="2418831"/>
                </a:moveTo>
                <a:cubicBezTo>
                  <a:pt x="2570020" y="2418831"/>
                  <a:pt x="2570020" y="2418831"/>
                  <a:pt x="2570020" y="2418831"/>
                </a:cubicBezTo>
                <a:lnTo>
                  <a:pt x="2570020" y="2418831"/>
                </a:lnTo>
                <a:close/>
                <a:moveTo>
                  <a:pt x="2095734" y="1552033"/>
                </a:moveTo>
                <a:cubicBezTo>
                  <a:pt x="2095734" y="1552033"/>
                  <a:pt x="2095734" y="1552033"/>
                  <a:pt x="2095734" y="1552033"/>
                </a:cubicBezTo>
                <a:cubicBezTo>
                  <a:pt x="2098071" y="1549697"/>
                  <a:pt x="2098071" y="1549697"/>
                  <a:pt x="2095734" y="1552033"/>
                </a:cubicBezTo>
                <a:close/>
                <a:moveTo>
                  <a:pt x="2107416" y="1545024"/>
                </a:moveTo>
                <a:cubicBezTo>
                  <a:pt x="2107416" y="1545024"/>
                  <a:pt x="2105080" y="1545024"/>
                  <a:pt x="2107416" y="1545024"/>
                </a:cubicBezTo>
                <a:cubicBezTo>
                  <a:pt x="2105080" y="1547360"/>
                  <a:pt x="2105080" y="1547360"/>
                  <a:pt x="2107416" y="1545024"/>
                </a:cubicBezTo>
                <a:close/>
                <a:moveTo>
                  <a:pt x="2102744" y="1547360"/>
                </a:moveTo>
                <a:cubicBezTo>
                  <a:pt x="2102744" y="1547360"/>
                  <a:pt x="2102744" y="1547360"/>
                  <a:pt x="2102744" y="1547360"/>
                </a:cubicBezTo>
                <a:cubicBezTo>
                  <a:pt x="2105080" y="1547360"/>
                  <a:pt x="2105080" y="1547360"/>
                  <a:pt x="2102744" y="1547360"/>
                </a:cubicBezTo>
                <a:close/>
                <a:moveTo>
                  <a:pt x="2102744" y="1549697"/>
                </a:moveTo>
                <a:cubicBezTo>
                  <a:pt x="2102744" y="1549697"/>
                  <a:pt x="2102744" y="1549697"/>
                  <a:pt x="2102744" y="1549697"/>
                </a:cubicBezTo>
                <a:lnTo>
                  <a:pt x="2102744" y="1549697"/>
                </a:lnTo>
                <a:close/>
                <a:moveTo>
                  <a:pt x="2586375" y="2430513"/>
                </a:moveTo>
                <a:cubicBezTo>
                  <a:pt x="2586375" y="2430513"/>
                  <a:pt x="2586375" y="2430513"/>
                  <a:pt x="2586375" y="2430513"/>
                </a:cubicBezTo>
                <a:lnTo>
                  <a:pt x="2586375" y="2430513"/>
                </a:lnTo>
                <a:close/>
                <a:moveTo>
                  <a:pt x="2584038" y="2421168"/>
                </a:moveTo>
                <a:cubicBezTo>
                  <a:pt x="2581702" y="2418831"/>
                  <a:pt x="2577029" y="2418831"/>
                  <a:pt x="2574693" y="2421168"/>
                </a:cubicBezTo>
                <a:cubicBezTo>
                  <a:pt x="2584038" y="2423504"/>
                  <a:pt x="2574693" y="2423504"/>
                  <a:pt x="2579366" y="2428177"/>
                </a:cubicBezTo>
                <a:cubicBezTo>
                  <a:pt x="2581702" y="2423504"/>
                  <a:pt x="2581702" y="2421168"/>
                  <a:pt x="2584038" y="2421168"/>
                </a:cubicBezTo>
                <a:cubicBezTo>
                  <a:pt x="2581702" y="2418831"/>
                  <a:pt x="2584038" y="2421168"/>
                  <a:pt x="2584038" y="2421168"/>
                </a:cubicBezTo>
                <a:close/>
                <a:moveTo>
                  <a:pt x="2607402" y="2372104"/>
                </a:moveTo>
                <a:cubicBezTo>
                  <a:pt x="2612075" y="2372104"/>
                  <a:pt x="2609738" y="2369767"/>
                  <a:pt x="2607402" y="2372104"/>
                </a:cubicBezTo>
                <a:cubicBezTo>
                  <a:pt x="2609738" y="2372104"/>
                  <a:pt x="2607402" y="2372104"/>
                  <a:pt x="2607402" y="2372104"/>
                </a:cubicBezTo>
                <a:close/>
                <a:moveTo>
                  <a:pt x="2588711" y="2425840"/>
                </a:moveTo>
                <a:cubicBezTo>
                  <a:pt x="2591048" y="2425840"/>
                  <a:pt x="2591048" y="2418831"/>
                  <a:pt x="2588711" y="2425840"/>
                </a:cubicBezTo>
                <a:cubicBezTo>
                  <a:pt x="2591048" y="2425840"/>
                  <a:pt x="2591048" y="2423504"/>
                  <a:pt x="2588711" y="2425840"/>
                </a:cubicBezTo>
                <a:close/>
                <a:moveTo>
                  <a:pt x="2607402" y="2437522"/>
                </a:moveTo>
                <a:cubicBezTo>
                  <a:pt x="2605066" y="2437522"/>
                  <a:pt x="2605066" y="2437522"/>
                  <a:pt x="2607402" y="2437522"/>
                </a:cubicBezTo>
                <a:cubicBezTo>
                  <a:pt x="2605066" y="2437522"/>
                  <a:pt x="2607402" y="2437522"/>
                  <a:pt x="2607402" y="2437522"/>
                </a:cubicBezTo>
                <a:close/>
                <a:moveTo>
                  <a:pt x="2609738" y="2418831"/>
                </a:moveTo>
                <a:cubicBezTo>
                  <a:pt x="2607402" y="2418831"/>
                  <a:pt x="2591048" y="2428177"/>
                  <a:pt x="2591048" y="2428177"/>
                </a:cubicBezTo>
                <a:cubicBezTo>
                  <a:pt x="2598057" y="2425840"/>
                  <a:pt x="2602729" y="2423504"/>
                  <a:pt x="2609738" y="2418831"/>
                </a:cubicBezTo>
                <a:cubicBezTo>
                  <a:pt x="2605066" y="2418831"/>
                  <a:pt x="2607402" y="2421168"/>
                  <a:pt x="2609738" y="2418831"/>
                </a:cubicBezTo>
                <a:close/>
                <a:moveTo>
                  <a:pt x="2609738" y="2435186"/>
                </a:moveTo>
                <a:cubicBezTo>
                  <a:pt x="2609738" y="2435186"/>
                  <a:pt x="2609738" y="2435186"/>
                  <a:pt x="2609738" y="2435186"/>
                </a:cubicBezTo>
                <a:lnTo>
                  <a:pt x="2609738" y="2435186"/>
                </a:lnTo>
                <a:close/>
                <a:moveTo>
                  <a:pt x="2609738" y="2430513"/>
                </a:moveTo>
                <a:cubicBezTo>
                  <a:pt x="2605066" y="2435186"/>
                  <a:pt x="2609738" y="2432850"/>
                  <a:pt x="2609738" y="2432850"/>
                </a:cubicBezTo>
                <a:cubicBezTo>
                  <a:pt x="2609738" y="2432850"/>
                  <a:pt x="2607402" y="2430513"/>
                  <a:pt x="2609738" y="2430513"/>
                </a:cubicBezTo>
                <a:close/>
                <a:moveTo>
                  <a:pt x="2614411" y="2418831"/>
                </a:moveTo>
                <a:cubicBezTo>
                  <a:pt x="2614411" y="2423504"/>
                  <a:pt x="2612075" y="2425840"/>
                  <a:pt x="2607402" y="2428177"/>
                </a:cubicBezTo>
                <a:cubicBezTo>
                  <a:pt x="2609738" y="2428177"/>
                  <a:pt x="2616748" y="2425840"/>
                  <a:pt x="2619084" y="2425840"/>
                </a:cubicBezTo>
                <a:cubicBezTo>
                  <a:pt x="2616748" y="2423504"/>
                  <a:pt x="2621420" y="2418831"/>
                  <a:pt x="2614411" y="2418831"/>
                </a:cubicBezTo>
                <a:cubicBezTo>
                  <a:pt x="2614411" y="2423504"/>
                  <a:pt x="2621420" y="2418831"/>
                  <a:pt x="2614411" y="2418831"/>
                </a:cubicBezTo>
                <a:close/>
                <a:moveTo>
                  <a:pt x="2175172" y="1549697"/>
                </a:moveTo>
                <a:cubicBezTo>
                  <a:pt x="2175172" y="1549697"/>
                  <a:pt x="2175172" y="1547360"/>
                  <a:pt x="2175172" y="1547360"/>
                </a:cubicBezTo>
                <a:cubicBezTo>
                  <a:pt x="2175172" y="1547360"/>
                  <a:pt x="2175172" y="1547360"/>
                  <a:pt x="2175172" y="1549697"/>
                </a:cubicBezTo>
                <a:close/>
                <a:moveTo>
                  <a:pt x="2541984" y="2098747"/>
                </a:moveTo>
                <a:cubicBezTo>
                  <a:pt x="2541984" y="2098747"/>
                  <a:pt x="2541984" y="2098747"/>
                  <a:pt x="2541984" y="2098747"/>
                </a:cubicBezTo>
                <a:cubicBezTo>
                  <a:pt x="2541984" y="2098747"/>
                  <a:pt x="2541984" y="2098747"/>
                  <a:pt x="2541984" y="2098747"/>
                </a:cubicBezTo>
                <a:close/>
                <a:moveTo>
                  <a:pt x="2548993" y="2108092"/>
                </a:moveTo>
                <a:cubicBezTo>
                  <a:pt x="2546656" y="2105756"/>
                  <a:pt x="2544320" y="2103420"/>
                  <a:pt x="2544320" y="2101083"/>
                </a:cubicBezTo>
                <a:cubicBezTo>
                  <a:pt x="2544320" y="2105756"/>
                  <a:pt x="2544320" y="2105756"/>
                  <a:pt x="2548993" y="2108092"/>
                </a:cubicBezTo>
                <a:cubicBezTo>
                  <a:pt x="2546656" y="2105756"/>
                  <a:pt x="2546656" y="2108092"/>
                  <a:pt x="2548993" y="2108092"/>
                </a:cubicBezTo>
                <a:close/>
                <a:moveTo>
                  <a:pt x="2537311" y="2089401"/>
                </a:moveTo>
                <a:cubicBezTo>
                  <a:pt x="2537311" y="2089401"/>
                  <a:pt x="2544320" y="2094074"/>
                  <a:pt x="2544320" y="2094074"/>
                </a:cubicBezTo>
                <a:cubicBezTo>
                  <a:pt x="2541984" y="2091738"/>
                  <a:pt x="2539647" y="2089401"/>
                  <a:pt x="2537311" y="2089401"/>
                </a:cubicBezTo>
                <a:cubicBezTo>
                  <a:pt x="2539647" y="2091738"/>
                  <a:pt x="2539647" y="2091738"/>
                  <a:pt x="2537311" y="2089401"/>
                </a:cubicBezTo>
                <a:close/>
                <a:moveTo>
                  <a:pt x="2364418" y="1601097"/>
                </a:moveTo>
                <a:cubicBezTo>
                  <a:pt x="2355073" y="1610443"/>
                  <a:pt x="2362082" y="1605770"/>
                  <a:pt x="2364418" y="1601097"/>
                </a:cubicBezTo>
                <a:cubicBezTo>
                  <a:pt x="2362082" y="1603433"/>
                  <a:pt x="2364418" y="1603433"/>
                  <a:pt x="2364418" y="1601097"/>
                </a:cubicBezTo>
                <a:close/>
                <a:moveTo>
                  <a:pt x="2369091" y="1601097"/>
                </a:moveTo>
                <a:cubicBezTo>
                  <a:pt x="2366755" y="1603433"/>
                  <a:pt x="2366755" y="1603433"/>
                  <a:pt x="2366755" y="1603433"/>
                </a:cubicBezTo>
                <a:cubicBezTo>
                  <a:pt x="2369091" y="1601097"/>
                  <a:pt x="2369091" y="1601097"/>
                  <a:pt x="2369091" y="1601097"/>
                </a:cubicBezTo>
                <a:close/>
                <a:moveTo>
                  <a:pt x="2373764" y="1596424"/>
                </a:moveTo>
                <a:cubicBezTo>
                  <a:pt x="2369091" y="1603433"/>
                  <a:pt x="2371428" y="1596424"/>
                  <a:pt x="2373764" y="1596424"/>
                </a:cubicBezTo>
                <a:cubicBezTo>
                  <a:pt x="2373764" y="1596424"/>
                  <a:pt x="2373764" y="1598761"/>
                  <a:pt x="2373764" y="1596424"/>
                </a:cubicBezTo>
                <a:close/>
                <a:moveTo>
                  <a:pt x="2376100" y="1584742"/>
                </a:moveTo>
                <a:cubicBezTo>
                  <a:pt x="2376100" y="1589415"/>
                  <a:pt x="2378437" y="1587079"/>
                  <a:pt x="2378437" y="1577733"/>
                </a:cubicBezTo>
                <a:cubicBezTo>
                  <a:pt x="2378437" y="1577733"/>
                  <a:pt x="2376100" y="1582406"/>
                  <a:pt x="2376100" y="1584742"/>
                </a:cubicBezTo>
                <a:cubicBezTo>
                  <a:pt x="2376100" y="1584742"/>
                  <a:pt x="2376100" y="1582406"/>
                  <a:pt x="2376100" y="1584742"/>
                </a:cubicBezTo>
                <a:close/>
                <a:moveTo>
                  <a:pt x="2383110" y="1589415"/>
                </a:moveTo>
                <a:cubicBezTo>
                  <a:pt x="2376100" y="1601097"/>
                  <a:pt x="2383110" y="1589415"/>
                  <a:pt x="2383110" y="1589415"/>
                </a:cubicBezTo>
                <a:cubicBezTo>
                  <a:pt x="2383110" y="1589415"/>
                  <a:pt x="2383110" y="1589415"/>
                  <a:pt x="2383110" y="1589415"/>
                </a:cubicBezTo>
                <a:close/>
                <a:moveTo>
                  <a:pt x="2376100" y="1598761"/>
                </a:moveTo>
                <a:cubicBezTo>
                  <a:pt x="2380773" y="1594088"/>
                  <a:pt x="2376100" y="1598761"/>
                  <a:pt x="2376100" y="1598761"/>
                </a:cubicBezTo>
                <a:cubicBezTo>
                  <a:pt x="2376100" y="1596424"/>
                  <a:pt x="2376100" y="1598761"/>
                  <a:pt x="2376100" y="1598761"/>
                </a:cubicBezTo>
                <a:close/>
                <a:moveTo>
                  <a:pt x="2387782" y="1582406"/>
                </a:moveTo>
                <a:cubicBezTo>
                  <a:pt x="2385446" y="1580070"/>
                  <a:pt x="2385446" y="1582406"/>
                  <a:pt x="2387782" y="1582406"/>
                </a:cubicBezTo>
                <a:lnTo>
                  <a:pt x="2387782" y="1582406"/>
                </a:lnTo>
                <a:close/>
                <a:moveTo>
                  <a:pt x="2387782" y="1577733"/>
                </a:moveTo>
                <a:cubicBezTo>
                  <a:pt x="2385446" y="1570724"/>
                  <a:pt x="2390119" y="1566051"/>
                  <a:pt x="2392455" y="1554369"/>
                </a:cubicBezTo>
                <a:cubicBezTo>
                  <a:pt x="2390119" y="1556706"/>
                  <a:pt x="2383110" y="1573060"/>
                  <a:pt x="2380773" y="1577733"/>
                </a:cubicBezTo>
                <a:cubicBezTo>
                  <a:pt x="2385446" y="1573060"/>
                  <a:pt x="2385446" y="1582406"/>
                  <a:pt x="2387782" y="1577733"/>
                </a:cubicBezTo>
                <a:close/>
                <a:moveTo>
                  <a:pt x="2387782" y="1575397"/>
                </a:moveTo>
                <a:cubicBezTo>
                  <a:pt x="2387782" y="1575397"/>
                  <a:pt x="2387782" y="1575397"/>
                  <a:pt x="2387782" y="1575397"/>
                </a:cubicBezTo>
                <a:cubicBezTo>
                  <a:pt x="2387782" y="1575397"/>
                  <a:pt x="2387782" y="1575397"/>
                  <a:pt x="2387782" y="1575397"/>
                </a:cubicBezTo>
                <a:close/>
                <a:moveTo>
                  <a:pt x="2390119" y="1580070"/>
                </a:moveTo>
                <a:cubicBezTo>
                  <a:pt x="2390119" y="1577733"/>
                  <a:pt x="2390119" y="1580070"/>
                  <a:pt x="2390119" y="1580070"/>
                </a:cubicBezTo>
                <a:lnTo>
                  <a:pt x="2390119" y="1580070"/>
                </a:lnTo>
                <a:close/>
                <a:moveTo>
                  <a:pt x="2387782" y="1573060"/>
                </a:moveTo>
                <a:cubicBezTo>
                  <a:pt x="2392455" y="1566051"/>
                  <a:pt x="2387782" y="1570724"/>
                  <a:pt x="2387782" y="1573060"/>
                </a:cubicBezTo>
                <a:cubicBezTo>
                  <a:pt x="2390119" y="1570724"/>
                  <a:pt x="2387782" y="1573060"/>
                  <a:pt x="2387782" y="1573060"/>
                </a:cubicBezTo>
                <a:close/>
                <a:moveTo>
                  <a:pt x="2392455" y="1575397"/>
                </a:moveTo>
                <a:cubicBezTo>
                  <a:pt x="2392455" y="1582406"/>
                  <a:pt x="2394791" y="1577733"/>
                  <a:pt x="2392455" y="1575397"/>
                </a:cubicBezTo>
                <a:cubicBezTo>
                  <a:pt x="2392455" y="1575397"/>
                  <a:pt x="2394791" y="1577733"/>
                  <a:pt x="2392455" y="1575397"/>
                </a:cubicBezTo>
                <a:close/>
                <a:moveTo>
                  <a:pt x="2394791" y="1573060"/>
                </a:moveTo>
                <a:cubicBezTo>
                  <a:pt x="2392455" y="1573060"/>
                  <a:pt x="2390119" y="1575397"/>
                  <a:pt x="2394791" y="1573060"/>
                </a:cubicBezTo>
                <a:cubicBezTo>
                  <a:pt x="2392455" y="1573060"/>
                  <a:pt x="2394791" y="1573060"/>
                  <a:pt x="2394791" y="1573060"/>
                </a:cubicBezTo>
                <a:close/>
                <a:moveTo>
                  <a:pt x="2406473" y="1589415"/>
                </a:moveTo>
                <a:cubicBezTo>
                  <a:pt x="2406473" y="1589415"/>
                  <a:pt x="2401801" y="1589415"/>
                  <a:pt x="2401801" y="1589415"/>
                </a:cubicBezTo>
                <a:cubicBezTo>
                  <a:pt x="2404137" y="1589415"/>
                  <a:pt x="2406473" y="1589415"/>
                  <a:pt x="2406473" y="1589415"/>
                </a:cubicBezTo>
                <a:close/>
                <a:moveTo>
                  <a:pt x="2399464" y="1580070"/>
                </a:moveTo>
                <a:cubicBezTo>
                  <a:pt x="2399464" y="1580070"/>
                  <a:pt x="2399464" y="1580070"/>
                  <a:pt x="2399464" y="1580070"/>
                </a:cubicBezTo>
                <a:cubicBezTo>
                  <a:pt x="2401801" y="1577733"/>
                  <a:pt x="2401801" y="1577733"/>
                  <a:pt x="2399464" y="1580070"/>
                </a:cubicBezTo>
                <a:cubicBezTo>
                  <a:pt x="2399464" y="1580070"/>
                  <a:pt x="2401801" y="1577733"/>
                  <a:pt x="2399464" y="1580070"/>
                </a:cubicBezTo>
                <a:close/>
                <a:moveTo>
                  <a:pt x="2635439" y="2030992"/>
                </a:moveTo>
                <a:cubicBezTo>
                  <a:pt x="2633102" y="2038001"/>
                  <a:pt x="2640112" y="2033328"/>
                  <a:pt x="2635439" y="2030992"/>
                </a:cubicBezTo>
                <a:cubicBezTo>
                  <a:pt x="2635439" y="2033328"/>
                  <a:pt x="2637775" y="2030992"/>
                  <a:pt x="2635439" y="2030992"/>
                </a:cubicBezTo>
                <a:close/>
                <a:moveTo>
                  <a:pt x="2644784" y="1998282"/>
                </a:moveTo>
                <a:cubicBezTo>
                  <a:pt x="2642448" y="2005291"/>
                  <a:pt x="2640112" y="2007628"/>
                  <a:pt x="2633102" y="2000619"/>
                </a:cubicBezTo>
                <a:cubicBezTo>
                  <a:pt x="2635439" y="2002955"/>
                  <a:pt x="2637775" y="2033328"/>
                  <a:pt x="2635439" y="2030992"/>
                </a:cubicBezTo>
                <a:cubicBezTo>
                  <a:pt x="2642448" y="2038001"/>
                  <a:pt x="2651793" y="1995946"/>
                  <a:pt x="2644784" y="1998282"/>
                </a:cubicBezTo>
                <a:cubicBezTo>
                  <a:pt x="2642448" y="2000619"/>
                  <a:pt x="2649457" y="1995946"/>
                  <a:pt x="2644784" y="1998282"/>
                </a:cubicBezTo>
                <a:close/>
                <a:moveTo>
                  <a:pt x="2661139" y="1958564"/>
                </a:moveTo>
                <a:cubicBezTo>
                  <a:pt x="2661139" y="1960900"/>
                  <a:pt x="2661139" y="1960900"/>
                  <a:pt x="2661139" y="1958564"/>
                </a:cubicBezTo>
                <a:lnTo>
                  <a:pt x="2661139" y="1958564"/>
                </a:lnTo>
                <a:close/>
                <a:moveTo>
                  <a:pt x="2541984" y="1554369"/>
                </a:moveTo>
                <a:cubicBezTo>
                  <a:pt x="2539647" y="1552033"/>
                  <a:pt x="2539647" y="1556706"/>
                  <a:pt x="2541984" y="1554369"/>
                </a:cubicBezTo>
                <a:cubicBezTo>
                  <a:pt x="2541984" y="1554369"/>
                  <a:pt x="2541984" y="1554369"/>
                  <a:pt x="2541984" y="1554369"/>
                </a:cubicBezTo>
                <a:close/>
                <a:moveTo>
                  <a:pt x="2728894" y="1666516"/>
                </a:moveTo>
                <a:cubicBezTo>
                  <a:pt x="2728894" y="1668852"/>
                  <a:pt x="2731230" y="1666516"/>
                  <a:pt x="2728894" y="1666516"/>
                </a:cubicBezTo>
                <a:cubicBezTo>
                  <a:pt x="2731230" y="1666516"/>
                  <a:pt x="2731230" y="1664179"/>
                  <a:pt x="2728894" y="1666516"/>
                </a:cubicBezTo>
                <a:close/>
                <a:moveTo>
                  <a:pt x="2588711" y="2421168"/>
                </a:moveTo>
                <a:cubicBezTo>
                  <a:pt x="2588711" y="2421168"/>
                  <a:pt x="2588711" y="2421168"/>
                  <a:pt x="2588711" y="2421168"/>
                </a:cubicBezTo>
                <a:cubicBezTo>
                  <a:pt x="2588711" y="2421168"/>
                  <a:pt x="2588711" y="2421168"/>
                  <a:pt x="2588711" y="2421168"/>
                </a:cubicBezTo>
                <a:close/>
                <a:moveTo>
                  <a:pt x="2661139" y="1958564"/>
                </a:moveTo>
                <a:cubicBezTo>
                  <a:pt x="2661139" y="1960900"/>
                  <a:pt x="2661139" y="1958564"/>
                  <a:pt x="2661139" y="1958564"/>
                </a:cubicBezTo>
                <a:lnTo>
                  <a:pt x="2661139" y="1958564"/>
                </a:lnTo>
                <a:close/>
                <a:moveTo>
                  <a:pt x="2399464" y="1580070"/>
                </a:moveTo>
                <a:lnTo>
                  <a:pt x="2399464" y="1580070"/>
                </a:lnTo>
                <a:cubicBezTo>
                  <a:pt x="2399464" y="1580070"/>
                  <a:pt x="2399464" y="1580070"/>
                  <a:pt x="2399464" y="1580070"/>
                </a:cubicBezTo>
                <a:close/>
                <a:moveTo>
                  <a:pt x="2387782" y="1582406"/>
                </a:moveTo>
                <a:cubicBezTo>
                  <a:pt x="2387782" y="1582406"/>
                  <a:pt x="2387782" y="1582406"/>
                  <a:pt x="2387782" y="1582406"/>
                </a:cubicBezTo>
                <a:lnTo>
                  <a:pt x="2387782" y="1582406"/>
                </a:lnTo>
                <a:close/>
                <a:moveTo>
                  <a:pt x="1450893" y="1802026"/>
                </a:moveTo>
                <a:cubicBezTo>
                  <a:pt x="1450893" y="1799690"/>
                  <a:pt x="1450893" y="1802026"/>
                  <a:pt x="1450893" y="1802026"/>
                </a:cubicBezTo>
                <a:lnTo>
                  <a:pt x="1450893" y="1802026"/>
                </a:lnTo>
                <a:close/>
                <a:moveTo>
                  <a:pt x="1413511" y="1566051"/>
                </a:moveTo>
                <a:cubicBezTo>
                  <a:pt x="1413511" y="1566051"/>
                  <a:pt x="1413511" y="1563715"/>
                  <a:pt x="1413511" y="1566051"/>
                </a:cubicBezTo>
                <a:cubicBezTo>
                  <a:pt x="1413511" y="1566051"/>
                  <a:pt x="1413511" y="1566051"/>
                  <a:pt x="1413511" y="1566051"/>
                </a:cubicBezTo>
                <a:close/>
                <a:moveTo>
                  <a:pt x="1591076" y="1187557"/>
                </a:moveTo>
                <a:cubicBezTo>
                  <a:pt x="1588740" y="1189894"/>
                  <a:pt x="1591076" y="1187557"/>
                  <a:pt x="1591076" y="1187557"/>
                </a:cubicBezTo>
                <a:cubicBezTo>
                  <a:pt x="1591076" y="1187557"/>
                  <a:pt x="1591076" y="1187557"/>
                  <a:pt x="1591076" y="1187557"/>
                </a:cubicBezTo>
                <a:close/>
                <a:moveTo>
                  <a:pt x="1439211" y="846445"/>
                </a:moveTo>
                <a:lnTo>
                  <a:pt x="1439211" y="846445"/>
                </a:lnTo>
                <a:cubicBezTo>
                  <a:pt x="1439211" y="846445"/>
                  <a:pt x="1439211" y="846445"/>
                  <a:pt x="1439211" y="846445"/>
                </a:cubicBezTo>
                <a:close/>
                <a:moveTo>
                  <a:pt x="1394820" y="1213257"/>
                </a:moveTo>
                <a:cubicBezTo>
                  <a:pt x="1394820" y="1213257"/>
                  <a:pt x="1394820" y="1213257"/>
                  <a:pt x="1394820" y="1213257"/>
                </a:cubicBezTo>
                <a:lnTo>
                  <a:pt x="1394820" y="1213257"/>
                </a:lnTo>
                <a:close/>
                <a:moveTo>
                  <a:pt x="1544348" y="1442223"/>
                </a:moveTo>
                <a:cubicBezTo>
                  <a:pt x="1544348" y="1444559"/>
                  <a:pt x="1544348" y="1444559"/>
                  <a:pt x="1544348" y="1442223"/>
                </a:cubicBezTo>
                <a:lnTo>
                  <a:pt x="1544348" y="1442223"/>
                </a:lnTo>
                <a:close/>
                <a:moveTo>
                  <a:pt x="1441548" y="848782"/>
                </a:moveTo>
                <a:cubicBezTo>
                  <a:pt x="1441548" y="848782"/>
                  <a:pt x="1441548" y="848782"/>
                  <a:pt x="1441548" y="848782"/>
                </a:cubicBezTo>
                <a:lnTo>
                  <a:pt x="1441548" y="848782"/>
                </a:lnTo>
                <a:close/>
                <a:moveTo>
                  <a:pt x="1527994" y="752990"/>
                </a:moveTo>
                <a:cubicBezTo>
                  <a:pt x="1527994" y="752990"/>
                  <a:pt x="1527994" y="752990"/>
                  <a:pt x="1527994" y="752990"/>
                </a:cubicBezTo>
                <a:cubicBezTo>
                  <a:pt x="1527994" y="752990"/>
                  <a:pt x="1527994" y="752990"/>
                  <a:pt x="1527994" y="752990"/>
                </a:cubicBezTo>
                <a:close/>
                <a:moveTo>
                  <a:pt x="1520985" y="813736"/>
                </a:moveTo>
                <a:cubicBezTo>
                  <a:pt x="1520985" y="813736"/>
                  <a:pt x="1520985" y="816072"/>
                  <a:pt x="1520985" y="813736"/>
                </a:cubicBezTo>
                <a:cubicBezTo>
                  <a:pt x="1520985" y="816072"/>
                  <a:pt x="1520985" y="813736"/>
                  <a:pt x="1520985" y="813736"/>
                </a:cubicBezTo>
                <a:close/>
                <a:moveTo>
                  <a:pt x="362139" y="1701561"/>
                </a:moveTo>
                <a:cubicBezTo>
                  <a:pt x="362139" y="1701561"/>
                  <a:pt x="364476" y="1699225"/>
                  <a:pt x="362139" y="1701561"/>
                </a:cubicBezTo>
                <a:lnTo>
                  <a:pt x="362139" y="1701561"/>
                </a:lnTo>
                <a:close/>
                <a:moveTo>
                  <a:pt x="1525657" y="752990"/>
                </a:moveTo>
                <a:cubicBezTo>
                  <a:pt x="1527994" y="752990"/>
                  <a:pt x="1525657" y="752990"/>
                  <a:pt x="1525657" y="752990"/>
                </a:cubicBezTo>
                <a:lnTo>
                  <a:pt x="1525657" y="752990"/>
                </a:lnTo>
                <a:close/>
                <a:moveTo>
                  <a:pt x="207938" y="2171175"/>
                </a:moveTo>
                <a:cubicBezTo>
                  <a:pt x="207938" y="2171175"/>
                  <a:pt x="207938" y="2171175"/>
                  <a:pt x="207938" y="2171175"/>
                </a:cubicBezTo>
                <a:lnTo>
                  <a:pt x="207938" y="2171175"/>
                </a:lnTo>
                <a:close/>
                <a:moveTo>
                  <a:pt x="523350" y="1745953"/>
                </a:moveTo>
                <a:cubicBezTo>
                  <a:pt x="523350" y="1745953"/>
                  <a:pt x="523350" y="1745953"/>
                  <a:pt x="523350" y="1745953"/>
                </a:cubicBezTo>
                <a:cubicBezTo>
                  <a:pt x="523350" y="1745953"/>
                  <a:pt x="523350" y="1745953"/>
                  <a:pt x="523350" y="1745953"/>
                </a:cubicBezTo>
                <a:close/>
                <a:moveTo>
                  <a:pt x="168219" y="2182857"/>
                </a:moveTo>
                <a:cubicBezTo>
                  <a:pt x="168219" y="2185193"/>
                  <a:pt x="168219" y="2182857"/>
                  <a:pt x="168219" y="2182857"/>
                </a:cubicBezTo>
                <a:cubicBezTo>
                  <a:pt x="168219" y="2182857"/>
                  <a:pt x="168219" y="2182857"/>
                  <a:pt x="168219" y="2182857"/>
                </a:cubicBezTo>
                <a:close/>
                <a:moveTo>
                  <a:pt x="752315" y="1332413"/>
                </a:moveTo>
                <a:cubicBezTo>
                  <a:pt x="752315" y="1332413"/>
                  <a:pt x="752315" y="1332413"/>
                  <a:pt x="752315" y="1332413"/>
                </a:cubicBezTo>
                <a:cubicBezTo>
                  <a:pt x="752315" y="1332413"/>
                  <a:pt x="752315" y="1332413"/>
                  <a:pt x="752315" y="1332413"/>
                </a:cubicBezTo>
                <a:close/>
                <a:moveTo>
                  <a:pt x="1221928" y="1773989"/>
                </a:moveTo>
                <a:cubicBezTo>
                  <a:pt x="1221928" y="1773989"/>
                  <a:pt x="1221928" y="1773989"/>
                  <a:pt x="1221928" y="1773989"/>
                </a:cubicBezTo>
                <a:cubicBezTo>
                  <a:pt x="1221928" y="1773989"/>
                  <a:pt x="1221928" y="1773989"/>
                  <a:pt x="1221928" y="1773989"/>
                </a:cubicBezTo>
                <a:close/>
                <a:moveTo>
                  <a:pt x="205602" y="2173511"/>
                </a:moveTo>
                <a:cubicBezTo>
                  <a:pt x="205602" y="2173511"/>
                  <a:pt x="205602" y="2173511"/>
                  <a:pt x="205602" y="2173511"/>
                </a:cubicBezTo>
                <a:lnTo>
                  <a:pt x="205602" y="2173511"/>
                </a:lnTo>
                <a:close/>
                <a:moveTo>
                  <a:pt x="2018634" y="902518"/>
                </a:moveTo>
                <a:cubicBezTo>
                  <a:pt x="2016298" y="902518"/>
                  <a:pt x="2016298" y="904855"/>
                  <a:pt x="2018634" y="902518"/>
                </a:cubicBezTo>
                <a:lnTo>
                  <a:pt x="2018634" y="902518"/>
                </a:lnTo>
                <a:close/>
                <a:moveTo>
                  <a:pt x="1733595" y="795045"/>
                </a:moveTo>
                <a:cubicBezTo>
                  <a:pt x="1733595" y="795045"/>
                  <a:pt x="1733595" y="795045"/>
                  <a:pt x="1733595" y="795045"/>
                </a:cubicBezTo>
                <a:lnTo>
                  <a:pt x="1733595" y="795045"/>
                </a:lnTo>
                <a:close/>
                <a:moveTo>
                  <a:pt x="2780294" y="1540351"/>
                </a:moveTo>
                <a:lnTo>
                  <a:pt x="2780294" y="1540351"/>
                </a:lnTo>
                <a:cubicBezTo>
                  <a:pt x="2780294" y="1542687"/>
                  <a:pt x="2780294" y="1540351"/>
                  <a:pt x="2780294" y="1540351"/>
                </a:cubicBezTo>
                <a:close/>
                <a:moveTo>
                  <a:pt x="614468" y="1788008"/>
                </a:moveTo>
                <a:cubicBezTo>
                  <a:pt x="614468" y="1788008"/>
                  <a:pt x="614468" y="1785671"/>
                  <a:pt x="614468" y="1788008"/>
                </a:cubicBezTo>
                <a:cubicBezTo>
                  <a:pt x="614468" y="1785671"/>
                  <a:pt x="614468" y="1788008"/>
                  <a:pt x="614468" y="1788008"/>
                </a:cubicBezTo>
                <a:close/>
                <a:moveTo>
                  <a:pt x="1672849" y="713271"/>
                </a:moveTo>
                <a:cubicBezTo>
                  <a:pt x="1672849" y="713271"/>
                  <a:pt x="1672849" y="713271"/>
                  <a:pt x="1672849" y="713271"/>
                </a:cubicBezTo>
                <a:lnTo>
                  <a:pt x="1672849" y="713271"/>
                </a:lnTo>
                <a:close/>
                <a:moveTo>
                  <a:pt x="2612075" y="2442195"/>
                </a:moveTo>
                <a:cubicBezTo>
                  <a:pt x="2612075" y="2442195"/>
                  <a:pt x="2612075" y="2444531"/>
                  <a:pt x="2612075" y="2442195"/>
                </a:cubicBezTo>
                <a:lnTo>
                  <a:pt x="2612075" y="2442195"/>
                </a:lnTo>
                <a:close/>
                <a:moveTo>
                  <a:pt x="2485910" y="2393131"/>
                </a:moveTo>
                <a:cubicBezTo>
                  <a:pt x="2485910" y="2393131"/>
                  <a:pt x="2485910" y="2393131"/>
                  <a:pt x="2485910" y="2393131"/>
                </a:cubicBezTo>
                <a:cubicBezTo>
                  <a:pt x="2485910" y="2393131"/>
                  <a:pt x="2485910" y="2393131"/>
                  <a:pt x="2485910" y="2393131"/>
                </a:cubicBezTo>
                <a:close/>
                <a:moveTo>
                  <a:pt x="2485910" y="2395467"/>
                </a:moveTo>
                <a:lnTo>
                  <a:pt x="2485910" y="2395467"/>
                </a:lnTo>
                <a:lnTo>
                  <a:pt x="2485910" y="2395467"/>
                </a:lnTo>
                <a:close/>
                <a:moveTo>
                  <a:pt x="1574721" y="1757635"/>
                </a:moveTo>
                <a:cubicBezTo>
                  <a:pt x="1574721" y="1757635"/>
                  <a:pt x="1574721" y="1757635"/>
                  <a:pt x="1574721" y="1757635"/>
                </a:cubicBezTo>
                <a:cubicBezTo>
                  <a:pt x="1574721" y="1757635"/>
                  <a:pt x="1574721" y="1757635"/>
                  <a:pt x="1574721" y="1757635"/>
                </a:cubicBezTo>
                <a:close/>
                <a:moveTo>
                  <a:pt x="2034989" y="703926"/>
                </a:moveTo>
                <a:cubicBezTo>
                  <a:pt x="2034989" y="703926"/>
                  <a:pt x="2034989" y="703926"/>
                  <a:pt x="2034989" y="703926"/>
                </a:cubicBezTo>
                <a:lnTo>
                  <a:pt x="2034989" y="703926"/>
                </a:lnTo>
                <a:close/>
                <a:moveTo>
                  <a:pt x="1563039" y="1493623"/>
                </a:moveTo>
                <a:cubicBezTo>
                  <a:pt x="1563039" y="1493623"/>
                  <a:pt x="1563039" y="1493623"/>
                  <a:pt x="1563039" y="1493623"/>
                </a:cubicBezTo>
                <a:lnTo>
                  <a:pt x="1563039" y="1493623"/>
                </a:lnTo>
                <a:close/>
                <a:moveTo>
                  <a:pt x="2020970" y="673553"/>
                </a:moveTo>
                <a:cubicBezTo>
                  <a:pt x="2020970" y="671216"/>
                  <a:pt x="2020970" y="671216"/>
                  <a:pt x="2020970" y="673553"/>
                </a:cubicBezTo>
                <a:lnTo>
                  <a:pt x="2020970" y="673553"/>
                </a:lnTo>
                <a:close/>
                <a:moveTo>
                  <a:pt x="2051343" y="748317"/>
                </a:moveTo>
                <a:cubicBezTo>
                  <a:pt x="2049007" y="748317"/>
                  <a:pt x="2051343" y="748317"/>
                  <a:pt x="2051343" y="748317"/>
                </a:cubicBezTo>
                <a:lnTo>
                  <a:pt x="2051343" y="748317"/>
                </a:lnTo>
                <a:close/>
                <a:moveTo>
                  <a:pt x="2060689" y="750654"/>
                </a:moveTo>
                <a:cubicBezTo>
                  <a:pt x="2060689" y="750654"/>
                  <a:pt x="2060689" y="750654"/>
                  <a:pt x="2060689" y="750654"/>
                </a:cubicBezTo>
                <a:cubicBezTo>
                  <a:pt x="2060689" y="750654"/>
                  <a:pt x="2060689" y="750654"/>
                  <a:pt x="2060689" y="750654"/>
                </a:cubicBezTo>
                <a:close/>
                <a:moveTo>
                  <a:pt x="523350" y="1745953"/>
                </a:moveTo>
                <a:cubicBezTo>
                  <a:pt x="523350" y="1745953"/>
                  <a:pt x="523350" y="1745953"/>
                  <a:pt x="523350" y="1745953"/>
                </a:cubicBezTo>
                <a:lnTo>
                  <a:pt x="523350" y="1745953"/>
                </a:lnTo>
                <a:close/>
                <a:moveTo>
                  <a:pt x="2116762" y="715608"/>
                </a:moveTo>
                <a:cubicBezTo>
                  <a:pt x="2116762" y="715608"/>
                  <a:pt x="2114426" y="715608"/>
                  <a:pt x="2116762" y="715608"/>
                </a:cubicBezTo>
                <a:lnTo>
                  <a:pt x="2116762" y="715608"/>
                </a:lnTo>
                <a:close/>
                <a:moveTo>
                  <a:pt x="654187" y="1837072"/>
                </a:moveTo>
                <a:cubicBezTo>
                  <a:pt x="654187" y="1837072"/>
                  <a:pt x="654187" y="1837072"/>
                  <a:pt x="654187" y="1837072"/>
                </a:cubicBezTo>
                <a:lnTo>
                  <a:pt x="654187" y="1837072"/>
                </a:lnTo>
                <a:close/>
                <a:moveTo>
                  <a:pt x="642505" y="1720253"/>
                </a:moveTo>
                <a:cubicBezTo>
                  <a:pt x="642505" y="1720253"/>
                  <a:pt x="642505" y="1720253"/>
                  <a:pt x="642505" y="1720253"/>
                </a:cubicBezTo>
                <a:lnTo>
                  <a:pt x="642505" y="1720253"/>
                </a:lnTo>
                <a:close/>
                <a:moveTo>
                  <a:pt x="1044363" y="2030992"/>
                </a:moveTo>
                <a:cubicBezTo>
                  <a:pt x="1042026" y="2030992"/>
                  <a:pt x="1044363" y="2030992"/>
                  <a:pt x="1044363" y="2030992"/>
                </a:cubicBezTo>
                <a:lnTo>
                  <a:pt x="1044363" y="2030992"/>
                </a:lnTo>
                <a:close/>
                <a:moveTo>
                  <a:pt x="1408838" y="1881463"/>
                </a:moveTo>
                <a:cubicBezTo>
                  <a:pt x="1408838" y="1881463"/>
                  <a:pt x="1408838" y="1881463"/>
                  <a:pt x="1408838" y="1881463"/>
                </a:cubicBezTo>
                <a:cubicBezTo>
                  <a:pt x="1408838" y="1881463"/>
                  <a:pt x="1408838" y="1881463"/>
                  <a:pt x="1408838" y="1881463"/>
                </a:cubicBezTo>
                <a:close/>
                <a:moveTo>
                  <a:pt x="703251" y="1780999"/>
                </a:moveTo>
                <a:cubicBezTo>
                  <a:pt x="703251" y="1780999"/>
                  <a:pt x="703251" y="1780999"/>
                  <a:pt x="703251" y="1780999"/>
                </a:cubicBezTo>
                <a:cubicBezTo>
                  <a:pt x="703251" y="1780999"/>
                  <a:pt x="703251" y="1780999"/>
                  <a:pt x="703251" y="1780999"/>
                </a:cubicBezTo>
                <a:close/>
                <a:moveTo>
                  <a:pt x="710260" y="1839408"/>
                </a:moveTo>
                <a:cubicBezTo>
                  <a:pt x="710260" y="1837072"/>
                  <a:pt x="710260" y="1839408"/>
                  <a:pt x="710260" y="1839408"/>
                </a:cubicBezTo>
                <a:lnTo>
                  <a:pt x="710260" y="1839408"/>
                </a:lnTo>
                <a:close/>
                <a:moveTo>
                  <a:pt x="901843" y="2103420"/>
                </a:moveTo>
                <a:cubicBezTo>
                  <a:pt x="901843" y="2103420"/>
                  <a:pt x="901843" y="2103420"/>
                  <a:pt x="901843" y="2103420"/>
                </a:cubicBezTo>
                <a:cubicBezTo>
                  <a:pt x="901843" y="2103420"/>
                  <a:pt x="901843" y="2103420"/>
                  <a:pt x="901843" y="2103420"/>
                </a:cubicBezTo>
                <a:close/>
                <a:moveTo>
                  <a:pt x="714933" y="1820717"/>
                </a:moveTo>
                <a:cubicBezTo>
                  <a:pt x="714933" y="1820717"/>
                  <a:pt x="714933" y="1823053"/>
                  <a:pt x="714933" y="1820717"/>
                </a:cubicBezTo>
                <a:cubicBezTo>
                  <a:pt x="714933" y="1823053"/>
                  <a:pt x="714933" y="1820717"/>
                  <a:pt x="714933" y="1820717"/>
                </a:cubicBezTo>
                <a:close/>
                <a:moveTo>
                  <a:pt x="2495256" y="2395467"/>
                </a:moveTo>
                <a:cubicBezTo>
                  <a:pt x="2495256" y="2393131"/>
                  <a:pt x="2495256" y="2393131"/>
                  <a:pt x="2495256" y="2395467"/>
                </a:cubicBezTo>
                <a:cubicBezTo>
                  <a:pt x="2495256" y="2393131"/>
                  <a:pt x="2495256" y="2395467"/>
                  <a:pt x="2495256" y="2395467"/>
                </a:cubicBezTo>
                <a:close/>
                <a:moveTo>
                  <a:pt x="2532638" y="2411822"/>
                </a:moveTo>
                <a:cubicBezTo>
                  <a:pt x="2532638" y="2411822"/>
                  <a:pt x="2532638" y="2411822"/>
                  <a:pt x="2532638" y="2411822"/>
                </a:cubicBezTo>
                <a:lnTo>
                  <a:pt x="2532638" y="2411822"/>
                </a:lnTo>
                <a:close/>
                <a:moveTo>
                  <a:pt x="2495256" y="2409486"/>
                </a:moveTo>
                <a:cubicBezTo>
                  <a:pt x="2495256" y="2409486"/>
                  <a:pt x="2495256" y="2409486"/>
                  <a:pt x="2495256" y="2409486"/>
                </a:cubicBezTo>
                <a:cubicBezTo>
                  <a:pt x="2495256" y="2409486"/>
                  <a:pt x="2495256" y="2409486"/>
                  <a:pt x="2495256" y="2409486"/>
                </a:cubicBezTo>
                <a:close/>
                <a:moveTo>
                  <a:pt x="2513947" y="2388458"/>
                </a:moveTo>
                <a:cubicBezTo>
                  <a:pt x="2513947" y="2388458"/>
                  <a:pt x="2513947" y="2388458"/>
                  <a:pt x="2513947" y="2388458"/>
                </a:cubicBezTo>
                <a:lnTo>
                  <a:pt x="2513947" y="2388458"/>
                </a:lnTo>
                <a:close/>
                <a:moveTo>
                  <a:pt x="901843" y="2103420"/>
                </a:moveTo>
                <a:cubicBezTo>
                  <a:pt x="901843" y="2103420"/>
                  <a:pt x="901843" y="2103420"/>
                  <a:pt x="901843" y="2103420"/>
                </a:cubicBezTo>
                <a:lnTo>
                  <a:pt x="901843" y="2103420"/>
                </a:lnTo>
                <a:close/>
                <a:moveTo>
                  <a:pt x="2518620" y="2409486"/>
                </a:moveTo>
                <a:cubicBezTo>
                  <a:pt x="2518620" y="2409486"/>
                  <a:pt x="2518620" y="2409486"/>
                  <a:pt x="2518620" y="2409486"/>
                </a:cubicBezTo>
                <a:lnTo>
                  <a:pt x="2518620" y="2409486"/>
                </a:lnTo>
                <a:close/>
                <a:moveTo>
                  <a:pt x="2509274" y="2397804"/>
                </a:moveTo>
                <a:cubicBezTo>
                  <a:pt x="2509274" y="2397804"/>
                  <a:pt x="2509274" y="2397804"/>
                  <a:pt x="2509274" y="2397804"/>
                </a:cubicBezTo>
                <a:lnTo>
                  <a:pt x="2509274" y="2397804"/>
                </a:lnTo>
                <a:close/>
                <a:moveTo>
                  <a:pt x="2497592" y="2404813"/>
                </a:moveTo>
                <a:cubicBezTo>
                  <a:pt x="2497592" y="2402476"/>
                  <a:pt x="2497592" y="2404813"/>
                  <a:pt x="2497592" y="2404813"/>
                </a:cubicBezTo>
                <a:lnTo>
                  <a:pt x="2497592" y="2404813"/>
                </a:lnTo>
                <a:close/>
                <a:moveTo>
                  <a:pt x="2513947" y="2411822"/>
                </a:moveTo>
                <a:cubicBezTo>
                  <a:pt x="2513947" y="2411822"/>
                  <a:pt x="2513947" y="2411822"/>
                  <a:pt x="2513947" y="2411822"/>
                </a:cubicBezTo>
                <a:cubicBezTo>
                  <a:pt x="2513947" y="2414158"/>
                  <a:pt x="2513947" y="2411822"/>
                  <a:pt x="2513947" y="2411822"/>
                </a:cubicBezTo>
                <a:close/>
                <a:moveTo>
                  <a:pt x="621478" y="1729598"/>
                </a:moveTo>
                <a:cubicBezTo>
                  <a:pt x="621478" y="1729598"/>
                  <a:pt x="621478" y="1729598"/>
                  <a:pt x="621478" y="1729598"/>
                </a:cubicBezTo>
                <a:lnTo>
                  <a:pt x="621478" y="1729598"/>
                </a:lnTo>
                <a:close/>
                <a:moveTo>
                  <a:pt x="436903" y="1608106"/>
                </a:moveTo>
                <a:cubicBezTo>
                  <a:pt x="436903" y="1608106"/>
                  <a:pt x="436903" y="1608106"/>
                  <a:pt x="436903" y="1608106"/>
                </a:cubicBezTo>
                <a:lnTo>
                  <a:pt x="436903" y="1608106"/>
                </a:lnTo>
                <a:close/>
                <a:moveTo>
                  <a:pt x="647178" y="1750626"/>
                </a:moveTo>
                <a:cubicBezTo>
                  <a:pt x="644841" y="1750626"/>
                  <a:pt x="647178" y="1750626"/>
                  <a:pt x="647178" y="1750626"/>
                </a:cubicBezTo>
                <a:lnTo>
                  <a:pt x="647178" y="1750626"/>
                </a:lnTo>
                <a:close/>
                <a:moveTo>
                  <a:pt x="665869" y="1809035"/>
                </a:moveTo>
                <a:cubicBezTo>
                  <a:pt x="665869" y="1809035"/>
                  <a:pt x="665869" y="1809035"/>
                  <a:pt x="665869" y="1809035"/>
                </a:cubicBezTo>
                <a:lnTo>
                  <a:pt x="665869" y="1809035"/>
                </a:lnTo>
                <a:close/>
                <a:moveTo>
                  <a:pt x="640169" y="1834735"/>
                </a:moveTo>
                <a:cubicBezTo>
                  <a:pt x="642505" y="1834735"/>
                  <a:pt x="642505" y="1834735"/>
                  <a:pt x="640169" y="1834735"/>
                </a:cubicBezTo>
                <a:lnTo>
                  <a:pt x="640169" y="1834735"/>
                </a:lnTo>
                <a:close/>
                <a:moveTo>
                  <a:pt x="628487" y="1780999"/>
                </a:moveTo>
                <a:cubicBezTo>
                  <a:pt x="628487" y="1780999"/>
                  <a:pt x="628487" y="1780999"/>
                  <a:pt x="628487" y="1780999"/>
                </a:cubicBezTo>
                <a:lnTo>
                  <a:pt x="628487" y="1780999"/>
                </a:lnTo>
                <a:close/>
                <a:moveTo>
                  <a:pt x="628487" y="1752962"/>
                </a:moveTo>
                <a:cubicBezTo>
                  <a:pt x="628487" y="1752962"/>
                  <a:pt x="626150" y="1752962"/>
                  <a:pt x="628487" y="1752962"/>
                </a:cubicBezTo>
                <a:lnTo>
                  <a:pt x="628487" y="1752962"/>
                </a:lnTo>
                <a:close/>
                <a:moveTo>
                  <a:pt x="2056016" y="1545024"/>
                </a:moveTo>
                <a:cubicBezTo>
                  <a:pt x="2056016" y="1545024"/>
                  <a:pt x="2056016" y="1545024"/>
                  <a:pt x="2056016" y="1545024"/>
                </a:cubicBezTo>
                <a:cubicBezTo>
                  <a:pt x="2056016" y="1545024"/>
                  <a:pt x="2056016" y="1545024"/>
                  <a:pt x="2056016" y="1545024"/>
                </a:cubicBezTo>
                <a:close/>
                <a:moveTo>
                  <a:pt x="689233" y="1788008"/>
                </a:moveTo>
                <a:cubicBezTo>
                  <a:pt x="689233" y="1788008"/>
                  <a:pt x="689233" y="1788008"/>
                  <a:pt x="689233" y="1788008"/>
                </a:cubicBezTo>
                <a:lnTo>
                  <a:pt x="689233" y="1788008"/>
                </a:lnTo>
                <a:close/>
                <a:moveTo>
                  <a:pt x="677551" y="1795017"/>
                </a:moveTo>
                <a:lnTo>
                  <a:pt x="677551" y="1795017"/>
                </a:lnTo>
                <a:cubicBezTo>
                  <a:pt x="677551" y="1797353"/>
                  <a:pt x="677551" y="1797353"/>
                  <a:pt x="677551" y="1795017"/>
                </a:cubicBezTo>
                <a:close/>
                <a:moveTo>
                  <a:pt x="686896" y="1792680"/>
                </a:moveTo>
                <a:cubicBezTo>
                  <a:pt x="686896" y="1792680"/>
                  <a:pt x="686896" y="1792680"/>
                  <a:pt x="686896" y="1792680"/>
                </a:cubicBezTo>
                <a:lnTo>
                  <a:pt x="686896" y="1792680"/>
                </a:lnTo>
                <a:close/>
                <a:moveTo>
                  <a:pt x="651851" y="1755298"/>
                </a:moveTo>
                <a:cubicBezTo>
                  <a:pt x="651851" y="1755298"/>
                  <a:pt x="651851" y="1755298"/>
                  <a:pt x="651851" y="1755298"/>
                </a:cubicBezTo>
                <a:cubicBezTo>
                  <a:pt x="651851" y="1755298"/>
                  <a:pt x="651851" y="1755298"/>
                  <a:pt x="651851" y="1755298"/>
                </a:cubicBezTo>
                <a:close/>
                <a:moveTo>
                  <a:pt x="651851" y="1797353"/>
                </a:moveTo>
                <a:cubicBezTo>
                  <a:pt x="651851" y="1797353"/>
                  <a:pt x="651851" y="1797353"/>
                  <a:pt x="651851" y="1797353"/>
                </a:cubicBezTo>
                <a:cubicBezTo>
                  <a:pt x="651851" y="1797353"/>
                  <a:pt x="651851" y="1797353"/>
                  <a:pt x="651851" y="1797353"/>
                </a:cubicBezTo>
                <a:close/>
                <a:moveTo>
                  <a:pt x="609796" y="1734271"/>
                </a:moveTo>
                <a:cubicBezTo>
                  <a:pt x="609796" y="1734271"/>
                  <a:pt x="612132" y="1734271"/>
                  <a:pt x="609796" y="1734271"/>
                </a:cubicBezTo>
                <a:lnTo>
                  <a:pt x="609796" y="1734271"/>
                </a:lnTo>
                <a:close/>
                <a:moveTo>
                  <a:pt x="626150" y="1757635"/>
                </a:moveTo>
                <a:cubicBezTo>
                  <a:pt x="626150" y="1759971"/>
                  <a:pt x="626150" y="1759971"/>
                  <a:pt x="626150" y="1757635"/>
                </a:cubicBezTo>
                <a:lnTo>
                  <a:pt x="626150" y="1757635"/>
                </a:lnTo>
                <a:close/>
                <a:moveTo>
                  <a:pt x="642505" y="1771653"/>
                </a:moveTo>
                <a:cubicBezTo>
                  <a:pt x="642505" y="1771653"/>
                  <a:pt x="642505" y="1771653"/>
                  <a:pt x="642505" y="1771653"/>
                </a:cubicBezTo>
                <a:lnTo>
                  <a:pt x="642505" y="1771653"/>
                </a:lnTo>
                <a:close/>
                <a:moveTo>
                  <a:pt x="749979" y="1330077"/>
                </a:moveTo>
                <a:lnTo>
                  <a:pt x="749979" y="1330077"/>
                </a:lnTo>
                <a:cubicBezTo>
                  <a:pt x="749979" y="1330077"/>
                  <a:pt x="749979" y="1330077"/>
                  <a:pt x="749979" y="1330077"/>
                </a:cubicBezTo>
                <a:close/>
                <a:moveTo>
                  <a:pt x="2696185" y="1848754"/>
                </a:moveTo>
                <a:cubicBezTo>
                  <a:pt x="2698521" y="1848754"/>
                  <a:pt x="2705530" y="1846417"/>
                  <a:pt x="2696185" y="1848754"/>
                </a:cubicBezTo>
                <a:lnTo>
                  <a:pt x="2696185" y="1848754"/>
                </a:lnTo>
                <a:close/>
                <a:moveTo>
                  <a:pt x="3810639" y="647853"/>
                </a:moveTo>
                <a:cubicBezTo>
                  <a:pt x="3810639" y="650189"/>
                  <a:pt x="3815312" y="650189"/>
                  <a:pt x="3815312" y="650189"/>
                </a:cubicBezTo>
                <a:cubicBezTo>
                  <a:pt x="3817648" y="647853"/>
                  <a:pt x="3812975" y="647853"/>
                  <a:pt x="3810639" y="647853"/>
                </a:cubicBezTo>
                <a:close/>
                <a:moveTo>
                  <a:pt x="3717184" y="582434"/>
                </a:moveTo>
                <a:cubicBezTo>
                  <a:pt x="3710174" y="577761"/>
                  <a:pt x="3726529" y="598789"/>
                  <a:pt x="3724193" y="601125"/>
                </a:cubicBezTo>
                <a:cubicBezTo>
                  <a:pt x="3717184" y="598789"/>
                  <a:pt x="3726529" y="610471"/>
                  <a:pt x="3719520" y="612807"/>
                </a:cubicBezTo>
                <a:cubicBezTo>
                  <a:pt x="3728866" y="619816"/>
                  <a:pt x="3768584" y="603461"/>
                  <a:pt x="3754566" y="594116"/>
                </a:cubicBezTo>
                <a:cubicBezTo>
                  <a:pt x="3756902" y="594116"/>
                  <a:pt x="3754566" y="575425"/>
                  <a:pt x="3752229" y="580098"/>
                </a:cubicBezTo>
                <a:cubicBezTo>
                  <a:pt x="3754566" y="575425"/>
                  <a:pt x="3719520" y="584770"/>
                  <a:pt x="3717184" y="582434"/>
                </a:cubicBezTo>
                <a:cubicBezTo>
                  <a:pt x="3714847" y="582434"/>
                  <a:pt x="3724193" y="587107"/>
                  <a:pt x="3717184" y="582434"/>
                </a:cubicBezTo>
                <a:close/>
                <a:moveTo>
                  <a:pt x="3773257" y="549725"/>
                </a:moveTo>
                <a:cubicBezTo>
                  <a:pt x="3770920" y="549725"/>
                  <a:pt x="3766247" y="552061"/>
                  <a:pt x="3763911" y="552061"/>
                </a:cubicBezTo>
                <a:cubicBezTo>
                  <a:pt x="3768584" y="556734"/>
                  <a:pt x="3773257" y="554397"/>
                  <a:pt x="3773257" y="549725"/>
                </a:cubicBezTo>
                <a:cubicBezTo>
                  <a:pt x="3770920" y="549725"/>
                  <a:pt x="3773257" y="552061"/>
                  <a:pt x="3773257" y="549725"/>
                </a:cubicBezTo>
                <a:close/>
                <a:moveTo>
                  <a:pt x="3908767" y="626825"/>
                </a:moveTo>
                <a:cubicBezTo>
                  <a:pt x="3892412" y="622152"/>
                  <a:pt x="3871385" y="636171"/>
                  <a:pt x="3855030" y="629162"/>
                </a:cubicBezTo>
                <a:cubicBezTo>
                  <a:pt x="3852694" y="629162"/>
                  <a:pt x="3817648" y="629162"/>
                  <a:pt x="3826994" y="636171"/>
                </a:cubicBezTo>
                <a:cubicBezTo>
                  <a:pt x="3841012" y="643180"/>
                  <a:pt x="3871385" y="650189"/>
                  <a:pt x="3885403" y="652525"/>
                </a:cubicBezTo>
                <a:cubicBezTo>
                  <a:pt x="3906430" y="654862"/>
                  <a:pt x="3892412" y="636171"/>
                  <a:pt x="3908767" y="626825"/>
                </a:cubicBezTo>
                <a:cubicBezTo>
                  <a:pt x="3904094" y="624489"/>
                  <a:pt x="3906430" y="626825"/>
                  <a:pt x="3908767" y="626825"/>
                </a:cubicBezTo>
                <a:close/>
                <a:moveTo>
                  <a:pt x="5745163" y="1388486"/>
                </a:moveTo>
                <a:cubicBezTo>
                  <a:pt x="5745163" y="1390823"/>
                  <a:pt x="5742827" y="1393159"/>
                  <a:pt x="5740490" y="1395495"/>
                </a:cubicBezTo>
                <a:cubicBezTo>
                  <a:pt x="5747499" y="1397832"/>
                  <a:pt x="5749836" y="1393159"/>
                  <a:pt x="5745163" y="1388486"/>
                </a:cubicBezTo>
                <a:close/>
                <a:moveTo>
                  <a:pt x="1885460" y="1481942"/>
                </a:moveTo>
                <a:cubicBezTo>
                  <a:pt x="1887797" y="1488951"/>
                  <a:pt x="1841069" y="1514651"/>
                  <a:pt x="1834060" y="1516987"/>
                </a:cubicBezTo>
                <a:cubicBezTo>
                  <a:pt x="1822378" y="1549697"/>
                  <a:pt x="1784996" y="1533342"/>
                  <a:pt x="1768641" y="1566051"/>
                </a:cubicBezTo>
                <a:cubicBezTo>
                  <a:pt x="1784996" y="1554369"/>
                  <a:pt x="1747614" y="1580070"/>
                  <a:pt x="1752286" y="1568388"/>
                </a:cubicBezTo>
                <a:cubicBezTo>
                  <a:pt x="1754623" y="1559042"/>
                  <a:pt x="1787332" y="1545024"/>
                  <a:pt x="1794341" y="1540351"/>
                </a:cubicBezTo>
                <a:cubicBezTo>
                  <a:pt x="1799014" y="1538015"/>
                  <a:pt x="1761632" y="1533342"/>
                  <a:pt x="1766305" y="1535678"/>
                </a:cubicBezTo>
                <a:cubicBezTo>
                  <a:pt x="1766305" y="1535678"/>
                  <a:pt x="1848078" y="1484278"/>
                  <a:pt x="1862096" y="1481942"/>
                </a:cubicBezTo>
                <a:cubicBezTo>
                  <a:pt x="1859760" y="1486614"/>
                  <a:pt x="1857424" y="1488951"/>
                  <a:pt x="1852751" y="1491287"/>
                </a:cubicBezTo>
                <a:cubicBezTo>
                  <a:pt x="1859760" y="1488951"/>
                  <a:pt x="1883124" y="1472596"/>
                  <a:pt x="1885460" y="1481942"/>
                </a:cubicBezTo>
                <a:close/>
                <a:moveTo>
                  <a:pt x="1806023" y="1521660"/>
                </a:moveTo>
                <a:cubicBezTo>
                  <a:pt x="1806023" y="1521660"/>
                  <a:pt x="1806023" y="1521660"/>
                  <a:pt x="1806023" y="1521660"/>
                </a:cubicBezTo>
                <a:lnTo>
                  <a:pt x="1806023" y="1521660"/>
                </a:lnTo>
                <a:close/>
                <a:moveTo>
                  <a:pt x="1885460" y="1481942"/>
                </a:moveTo>
                <a:cubicBezTo>
                  <a:pt x="1885460" y="1481942"/>
                  <a:pt x="1885460" y="1481942"/>
                  <a:pt x="1885460" y="1481942"/>
                </a:cubicBezTo>
                <a:lnTo>
                  <a:pt x="1885460" y="1481942"/>
                </a:lnTo>
                <a:close/>
                <a:moveTo>
                  <a:pt x="1885460" y="1481942"/>
                </a:moveTo>
                <a:cubicBezTo>
                  <a:pt x="1885460" y="1481942"/>
                  <a:pt x="1885460" y="1481942"/>
                  <a:pt x="1885460" y="1481942"/>
                </a:cubicBezTo>
                <a:cubicBezTo>
                  <a:pt x="1885460" y="1481942"/>
                  <a:pt x="1885460" y="1481942"/>
                  <a:pt x="1885460" y="1481942"/>
                </a:cubicBezTo>
                <a:close/>
                <a:moveTo>
                  <a:pt x="1885460" y="1481942"/>
                </a:moveTo>
                <a:cubicBezTo>
                  <a:pt x="1885460" y="1481942"/>
                  <a:pt x="1885460" y="1481942"/>
                  <a:pt x="1885460" y="1481942"/>
                </a:cubicBezTo>
                <a:lnTo>
                  <a:pt x="1885460" y="1481942"/>
                </a:lnTo>
                <a:close/>
                <a:moveTo>
                  <a:pt x="1876115" y="1493623"/>
                </a:moveTo>
                <a:cubicBezTo>
                  <a:pt x="1878451" y="1493623"/>
                  <a:pt x="1880787" y="1491287"/>
                  <a:pt x="1883124" y="1491287"/>
                </a:cubicBezTo>
                <a:cubicBezTo>
                  <a:pt x="1880787" y="1491287"/>
                  <a:pt x="1878451" y="1491287"/>
                  <a:pt x="1876115" y="1493623"/>
                </a:cubicBezTo>
                <a:cubicBezTo>
                  <a:pt x="1878451" y="1493623"/>
                  <a:pt x="1878451" y="1493623"/>
                  <a:pt x="1876115" y="1493623"/>
                </a:cubicBezTo>
                <a:close/>
                <a:moveTo>
                  <a:pt x="3128415" y="1131484"/>
                </a:moveTo>
                <a:cubicBezTo>
                  <a:pt x="3116733" y="1138493"/>
                  <a:pt x="3133088" y="1133820"/>
                  <a:pt x="3128415" y="1131484"/>
                </a:cubicBezTo>
                <a:cubicBezTo>
                  <a:pt x="3126079" y="1133820"/>
                  <a:pt x="3128415" y="1131484"/>
                  <a:pt x="3128415" y="1131484"/>
                </a:cubicBezTo>
                <a:close/>
                <a:moveTo>
                  <a:pt x="3133088" y="1138493"/>
                </a:moveTo>
                <a:cubicBezTo>
                  <a:pt x="3130752" y="1138493"/>
                  <a:pt x="3130752" y="1143166"/>
                  <a:pt x="3137761" y="1138493"/>
                </a:cubicBezTo>
                <a:cubicBezTo>
                  <a:pt x="3135424" y="1138493"/>
                  <a:pt x="3135424" y="1138493"/>
                  <a:pt x="3133088" y="1138493"/>
                </a:cubicBezTo>
                <a:close/>
                <a:moveTo>
                  <a:pt x="3137761" y="1131484"/>
                </a:moveTo>
                <a:cubicBezTo>
                  <a:pt x="3137761" y="1131484"/>
                  <a:pt x="3135424" y="1131484"/>
                  <a:pt x="3135424" y="1131484"/>
                </a:cubicBezTo>
                <a:cubicBezTo>
                  <a:pt x="3133088" y="1133820"/>
                  <a:pt x="3135424" y="1133820"/>
                  <a:pt x="3137761" y="1131484"/>
                </a:cubicBezTo>
                <a:close/>
                <a:moveTo>
                  <a:pt x="3142434" y="1136157"/>
                </a:moveTo>
                <a:cubicBezTo>
                  <a:pt x="3144770" y="1136157"/>
                  <a:pt x="3144770" y="1133820"/>
                  <a:pt x="3147106" y="1131484"/>
                </a:cubicBezTo>
                <a:cubicBezTo>
                  <a:pt x="3142434" y="1133820"/>
                  <a:pt x="3140097" y="1133820"/>
                  <a:pt x="3142434" y="1136157"/>
                </a:cubicBezTo>
                <a:close/>
                <a:moveTo>
                  <a:pt x="3932131" y="320759"/>
                </a:moveTo>
                <a:cubicBezTo>
                  <a:pt x="3920449" y="320759"/>
                  <a:pt x="3913440" y="332441"/>
                  <a:pt x="3913440" y="337114"/>
                </a:cubicBezTo>
                <a:cubicBezTo>
                  <a:pt x="3925121" y="337114"/>
                  <a:pt x="3929794" y="323095"/>
                  <a:pt x="3932131" y="320759"/>
                </a:cubicBezTo>
                <a:close/>
                <a:moveTo>
                  <a:pt x="3981195" y="311413"/>
                </a:moveTo>
                <a:cubicBezTo>
                  <a:pt x="3957831" y="311413"/>
                  <a:pt x="3962504" y="325432"/>
                  <a:pt x="3955495" y="327768"/>
                </a:cubicBezTo>
                <a:cubicBezTo>
                  <a:pt x="3969513" y="330105"/>
                  <a:pt x="3981195" y="311413"/>
                  <a:pt x="3981195" y="311413"/>
                </a:cubicBezTo>
                <a:cubicBezTo>
                  <a:pt x="3974186" y="311413"/>
                  <a:pt x="3983531" y="311413"/>
                  <a:pt x="3981195" y="311413"/>
                </a:cubicBezTo>
                <a:close/>
                <a:moveTo>
                  <a:pt x="4298943" y="1652497"/>
                </a:moveTo>
                <a:cubicBezTo>
                  <a:pt x="4305952" y="1657170"/>
                  <a:pt x="4296606" y="1636143"/>
                  <a:pt x="4298943" y="1652497"/>
                </a:cubicBezTo>
                <a:cubicBezTo>
                  <a:pt x="4301279" y="1652497"/>
                  <a:pt x="4298943" y="1650161"/>
                  <a:pt x="4298943" y="1652497"/>
                </a:cubicBezTo>
                <a:close/>
                <a:moveTo>
                  <a:pt x="6607288" y="1841744"/>
                </a:moveTo>
                <a:cubicBezTo>
                  <a:pt x="6611961" y="1844081"/>
                  <a:pt x="6614297" y="1841744"/>
                  <a:pt x="6618969" y="1844081"/>
                </a:cubicBezTo>
                <a:cubicBezTo>
                  <a:pt x="6614297" y="1841744"/>
                  <a:pt x="6611961" y="1839408"/>
                  <a:pt x="6609624" y="1834735"/>
                </a:cubicBezTo>
                <a:cubicBezTo>
                  <a:pt x="6607288" y="1837072"/>
                  <a:pt x="6607288" y="1839408"/>
                  <a:pt x="6607288" y="1841744"/>
                </a:cubicBezTo>
                <a:cubicBezTo>
                  <a:pt x="6609624" y="1841744"/>
                  <a:pt x="6607288" y="1839408"/>
                  <a:pt x="6607288" y="1841744"/>
                </a:cubicBezTo>
                <a:close/>
                <a:moveTo>
                  <a:pt x="6600279" y="1844081"/>
                </a:moveTo>
                <a:cubicBezTo>
                  <a:pt x="6602615" y="1846417"/>
                  <a:pt x="6602615" y="1844081"/>
                  <a:pt x="6602615" y="1844081"/>
                </a:cubicBezTo>
                <a:cubicBezTo>
                  <a:pt x="6600279" y="1844081"/>
                  <a:pt x="6600279" y="1844081"/>
                  <a:pt x="6600279" y="1844081"/>
                </a:cubicBezTo>
                <a:close/>
                <a:moveTo>
                  <a:pt x="6824572" y="1981927"/>
                </a:moveTo>
                <a:cubicBezTo>
                  <a:pt x="6817562" y="1977255"/>
                  <a:pt x="6815226" y="1981927"/>
                  <a:pt x="6808217" y="1981927"/>
                </a:cubicBezTo>
                <a:cubicBezTo>
                  <a:pt x="6789526" y="1981927"/>
                  <a:pt x="6808217" y="1967909"/>
                  <a:pt x="6805880" y="1965573"/>
                </a:cubicBezTo>
                <a:cubicBezTo>
                  <a:pt x="6798871" y="1958564"/>
                  <a:pt x="6801208" y="1967909"/>
                  <a:pt x="6798871" y="1967909"/>
                </a:cubicBezTo>
                <a:cubicBezTo>
                  <a:pt x="6798871" y="1960900"/>
                  <a:pt x="6794198" y="1958564"/>
                  <a:pt x="6789526" y="1956227"/>
                </a:cubicBezTo>
                <a:cubicBezTo>
                  <a:pt x="6789526" y="1958564"/>
                  <a:pt x="6789526" y="1960900"/>
                  <a:pt x="6789526" y="1963236"/>
                </a:cubicBezTo>
                <a:cubicBezTo>
                  <a:pt x="6782516" y="1972582"/>
                  <a:pt x="6775507" y="1946882"/>
                  <a:pt x="6784853" y="1953891"/>
                </a:cubicBezTo>
                <a:cubicBezTo>
                  <a:pt x="6782516" y="1949218"/>
                  <a:pt x="6770834" y="1944545"/>
                  <a:pt x="6773171" y="1953891"/>
                </a:cubicBezTo>
                <a:cubicBezTo>
                  <a:pt x="6766162" y="1944545"/>
                  <a:pt x="6759152" y="1935200"/>
                  <a:pt x="6749807" y="1930527"/>
                </a:cubicBezTo>
                <a:cubicBezTo>
                  <a:pt x="6752144" y="1930527"/>
                  <a:pt x="6752144" y="1930527"/>
                  <a:pt x="6754480" y="1930527"/>
                </a:cubicBezTo>
                <a:cubicBezTo>
                  <a:pt x="6754480" y="1930527"/>
                  <a:pt x="6747470" y="1916509"/>
                  <a:pt x="6749807" y="1925854"/>
                </a:cubicBezTo>
                <a:cubicBezTo>
                  <a:pt x="6747470" y="1923518"/>
                  <a:pt x="6745135" y="1918845"/>
                  <a:pt x="6747470" y="1916509"/>
                </a:cubicBezTo>
                <a:cubicBezTo>
                  <a:pt x="6738125" y="1907163"/>
                  <a:pt x="6749807" y="1949218"/>
                  <a:pt x="6747470" y="1935200"/>
                </a:cubicBezTo>
                <a:cubicBezTo>
                  <a:pt x="6738125" y="1928191"/>
                  <a:pt x="6726443" y="1932863"/>
                  <a:pt x="6721771" y="1930527"/>
                </a:cubicBezTo>
                <a:cubicBezTo>
                  <a:pt x="6712425" y="1921182"/>
                  <a:pt x="6717098" y="1907163"/>
                  <a:pt x="6710089" y="1897818"/>
                </a:cubicBezTo>
                <a:cubicBezTo>
                  <a:pt x="6712425" y="1900154"/>
                  <a:pt x="6714761" y="1900154"/>
                  <a:pt x="6717098" y="1897818"/>
                </a:cubicBezTo>
                <a:cubicBezTo>
                  <a:pt x="6714761" y="1886136"/>
                  <a:pt x="6682052" y="1865108"/>
                  <a:pt x="6670370" y="1858099"/>
                </a:cubicBezTo>
                <a:cubicBezTo>
                  <a:pt x="6670370" y="1860436"/>
                  <a:pt x="6670370" y="1860436"/>
                  <a:pt x="6668034" y="1860436"/>
                </a:cubicBezTo>
                <a:cubicBezTo>
                  <a:pt x="6665697" y="1855763"/>
                  <a:pt x="6663361" y="1851090"/>
                  <a:pt x="6658688" y="1848754"/>
                </a:cubicBezTo>
                <a:cubicBezTo>
                  <a:pt x="6658688" y="1851090"/>
                  <a:pt x="6658688" y="1853426"/>
                  <a:pt x="6661025" y="1853426"/>
                </a:cubicBezTo>
                <a:cubicBezTo>
                  <a:pt x="6661025" y="1851090"/>
                  <a:pt x="6658688" y="1844081"/>
                  <a:pt x="6656352" y="1844081"/>
                </a:cubicBezTo>
                <a:cubicBezTo>
                  <a:pt x="6654015" y="1846417"/>
                  <a:pt x="6651679" y="1846417"/>
                  <a:pt x="6651679" y="1848754"/>
                </a:cubicBezTo>
                <a:cubicBezTo>
                  <a:pt x="6649343" y="1844081"/>
                  <a:pt x="6637661" y="1823053"/>
                  <a:pt x="6630651" y="1823053"/>
                </a:cubicBezTo>
                <a:cubicBezTo>
                  <a:pt x="6632988" y="1827726"/>
                  <a:pt x="6649343" y="1851090"/>
                  <a:pt x="6639997" y="1846417"/>
                </a:cubicBezTo>
                <a:cubicBezTo>
                  <a:pt x="6644670" y="1853426"/>
                  <a:pt x="6654015" y="1881463"/>
                  <a:pt x="6628316" y="1881463"/>
                </a:cubicBezTo>
                <a:cubicBezTo>
                  <a:pt x="6628316" y="1879127"/>
                  <a:pt x="6625979" y="1876790"/>
                  <a:pt x="6623643" y="1876790"/>
                </a:cubicBezTo>
                <a:cubicBezTo>
                  <a:pt x="6623643" y="1879127"/>
                  <a:pt x="6623643" y="1879127"/>
                  <a:pt x="6625979" y="1881463"/>
                </a:cubicBezTo>
                <a:cubicBezTo>
                  <a:pt x="6609624" y="1876790"/>
                  <a:pt x="6616634" y="1876790"/>
                  <a:pt x="6616634" y="1862772"/>
                </a:cubicBezTo>
                <a:cubicBezTo>
                  <a:pt x="6614297" y="1865108"/>
                  <a:pt x="6614297" y="1867445"/>
                  <a:pt x="6614297" y="1872117"/>
                </a:cubicBezTo>
                <a:cubicBezTo>
                  <a:pt x="6611961" y="1876790"/>
                  <a:pt x="6607288" y="1848754"/>
                  <a:pt x="6607288" y="1848754"/>
                </a:cubicBezTo>
                <a:cubicBezTo>
                  <a:pt x="6607288" y="1848754"/>
                  <a:pt x="6630651" y="1832399"/>
                  <a:pt x="6611961" y="1825390"/>
                </a:cubicBezTo>
                <a:cubicBezTo>
                  <a:pt x="6614297" y="1830063"/>
                  <a:pt x="6614297" y="1832399"/>
                  <a:pt x="6614297" y="1837072"/>
                </a:cubicBezTo>
                <a:cubicBezTo>
                  <a:pt x="6614297" y="1839408"/>
                  <a:pt x="6595606" y="1809035"/>
                  <a:pt x="6595606" y="1809035"/>
                </a:cubicBezTo>
                <a:cubicBezTo>
                  <a:pt x="6595606" y="1809035"/>
                  <a:pt x="6625979" y="1818381"/>
                  <a:pt x="6628316" y="1820717"/>
                </a:cubicBezTo>
                <a:cubicBezTo>
                  <a:pt x="6625979" y="1804362"/>
                  <a:pt x="6677379" y="1834735"/>
                  <a:pt x="6682052" y="1837072"/>
                </a:cubicBezTo>
                <a:cubicBezTo>
                  <a:pt x="6696071" y="1844081"/>
                  <a:pt x="6724107" y="1869781"/>
                  <a:pt x="6731116" y="1883799"/>
                </a:cubicBezTo>
                <a:cubicBezTo>
                  <a:pt x="6733453" y="1874454"/>
                  <a:pt x="6749807" y="1855763"/>
                  <a:pt x="6759152" y="1869781"/>
                </a:cubicBezTo>
                <a:cubicBezTo>
                  <a:pt x="6756817" y="1872117"/>
                  <a:pt x="6752144" y="1872117"/>
                  <a:pt x="6749807" y="1869781"/>
                </a:cubicBezTo>
                <a:cubicBezTo>
                  <a:pt x="6742798" y="1883799"/>
                  <a:pt x="6777844" y="1895481"/>
                  <a:pt x="6784853" y="1893145"/>
                </a:cubicBezTo>
                <a:cubicBezTo>
                  <a:pt x="6796535" y="1890809"/>
                  <a:pt x="6796535" y="1897818"/>
                  <a:pt x="6803544" y="1886136"/>
                </a:cubicBezTo>
                <a:cubicBezTo>
                  <a:pt x="6810553" y="1874454"/>
                  <a:pt x="6796535" y="1862772"/>
                  <a:pt x="6801208" y="1855763"/>
                </a:cubicBezTo>
                <a:cubicBezTo>
                  <a:pt x="6808217" y="1869781"/>
                  <a:pt x="6803544" y="1844081"/>
                  <a:pt x="6803544" y="1844081"/>
                </a:cubicBezTo>
                <a:cubicBezTo>
                  <a:pt x="6812890" y="1846417"/>
                  <a:pt x="6805880" y="1846417"/>
                  <a:pt x="6810553" y="1837072"/>
                </a:cubicBezTo>
                <a:cubicBezTo>
                  <a:pt x="6819898" y="1851090"/>
                  <a:pt x="6819898" y="1851090"/>
                  <a:pt x="6824572" y="1862772"/>
                </a:cubicBezTo>
                <a:cubicBezTo>
                  <a:pt x="6831580" y="1862772"/>
                  <a:pt x="6810553" y="1841744"/>
                  <a:pt x="6819898" y="1844081"/>
                </a:cubicBezTo>
                <a:cubicBezTo>
                  <a:pt x="6831580" y="1846417"/>
                  <a:pt x="6840926" y="1888472"/>
                  <a:pt x="6840926" y="1897818"/>
                </a:cubicBezTo>
                <a:cubicBezTo>
                  <a:pt x="6840926" y="1916509"/>
                  <a:pt x="6831580" y="1925854"/>
                  <a:pt x="6833917" y="1935200"/>
                </a:cubicBezTo>
                <a:cubicBezTo>
                  <a:pt x="6829244" y="1935200"/>
                  <a:pt x="6826908" y="1932863"/>
                  <a:pt x="6826908" y="1928191"/>
                </a:cubicBezTo>
                <a:cubicBezTo>
                  <a:pt x="6829244" y="1925854"/>
                  <a:pt x="6822235" y="1977255"/>
                  <a:pt x="6824572" y="1981927"/>
                </a:cubicBezTo>
                <a:cubicBezTo>
                  <a:pt x="6824572" y="1981927"/>
                  <a:pt x="6819898" y="1972582"/>
                  <a:pt x="6824572" y="1981927"/>
                </a:cubicBezTo>
                <a:close/>
                <a:moveTo>
                  <a:pt x="6609624" y="1825390"/>
                </a:moveTo>
                <a:cubicBezTo>
                  <a:pt x="6609624" y="1823053"/>
                  <a:pt x="6609624" y="1823053"/>
                  <a:pt x="6607288" y="1820717"/>
                </a:cubicBezTo>
                <a:cubicBezTo>
                  <a:pt x="6607288" y="1820717"/>
                  <a:pt x="6609624" y="1827726"/>
                  <a:pt x="6609624" y="1825390"/>
                </a:cubicBezTo>
                <a:close/>
                <a:moveTo>
                  <a:pt x="6618969" y="1865108"/>
                </a:moveTo>
                <a:cubicBezTo>
                  <a:pt x="6618969" y="1865108"/>
                  <a:pt x="6618969" y="1867445"/>
                  <a:pt x="6621306" y="1867445"/>
                </a:cubicBezTo>
                <a:cubicBezTo>
                  <a:pt x="6621306" y="1865108"/>
                  <a:pt x="6621306" y="1865108"/>
                  <a:pt x="6618969" y="1865108"/>
                </a:cubicBezTo>
                <a:close/>
                <a:moveTo>
                  <a:pt x="6656352" y="1848754"/>
                </a:moveTo>
                <a:cubicBezTo>
                  <a:pt x="6654015" y="1851090"/>
                  <a:pt x="6656352" y="1853426"/>
                  <a:pt x="6661025" y="1853426"/>
                </a:cubicBezTo>
                <a:cubicBezTo>
                  <a:pt x="6658688" y="1851090"/>
                  <a:pt x="6658688" y="1848754"/>
                  <a:pt x="6656352" y="1848754"/>
                </a:cubicBezTo>
                <a:cubicBezTo>
                  <a:pt x="6656352" y="1848754"/>
                  <a:pt x="6661025" y="1851090"/>
                  <a:pt x="6656352" y="1848754"/>
                </a:cubicBezTo>
                <a:close/>
                <a:moveTo>
                  <a:pt x="6651679" y="1855763"/>
                </a:moveTo>
                <a:cubicBezTo>
                  <a:pt x="6656352" y="1858099"/>
                  <a:pt x="6661025" y="1860436"/>
                  <a:pt x="6661025" y="1867445"/>
                </a:cubicBezTo>
                <a:cubicBezTo>
                  <a:pt x="6654015" y="1867445"/>
                  <a:pt x="6661025" y="1886136"/>
                  <a:pt x="6670370" y="1888472"/>
                </a:cubicBezTo>
                <a:cubicBezTo>
                  <a:pt x="6665697" y="1872117"/>
                  <a:pt x="6691397" y="1895481"/>
                  <a:pt x="6693734" y="1900154"/>
                </a:cubicBezTo>
                <a:cubicBezTo>
                  <a:pt x="6700743" y="1893145"/>
                  <a:pt x="6710089" y="1895481"/>
                  <a:pt x="6714761" y="1888472"/>
                </a:cubicBezTo>
                <a:cubicBezTo>
                  <a:pt x="6710089" y="1883799"/>
                  <a:pt x="6686725" y="1869781"/>
                  <a:pt x="6686725" y="1869781"/>
                </a:cubicBezTo>
                <a:cubicBezTo>
                  <a:pt x="6684389" y="1855763"/>
                  <a:pt x="6656352" y="1860436"/>
                  <a:pt x="6651679" y="1855763"/>
                </a:cubicBezTo>
                <a:cubicBezTo>
                  <a:pt x="6654015" y="1858099"/>
                  <a:pt x="6647006" y="1853426"/>
                  <a:pt x="6651679" y="1855763"/>
                </a:cubicBezTo>
                <a:close/>
                <a:moveTo>
                  <a:pt x="6819898" y="1748289"/>
                </a:moveTo>
                <a:cubicBezTo>
                  <a:pt x="6819898" y="1745953"/>
                  <a:pt x="6819898" y="1743616"/>
                  <a:pt x="6817562" y="1741280"/>
                </a:cubicBezTo>
                <a:cubicBezTo>
                  <a:pt x="6815226" y="1738944"/>
                  <a:pt x="6819898" y="1745953"/>
                  <a:pt x="6819898" y="1748289"/>
                </a:cubicBezTo>
                <a:close/>
                <a:moveTo>
                  <a:pt x="6817562" y="1741280"/>
                </a:moveTo>
                <a:cubicBezTo>
                  <a:pt x="6817562" y="1741280"/>
                  <a:pt x="6819898" y="1743616"/>
                  <a:pt x="6817562" y="1741280"/>
                </a:cubicBezTo>
                <a:lnTo>
                  <a:pt x="6817562" y="1741280"/>
                </a:lnTo>
                <a:close/>
                <a:moveTo>
                  <a:pt x="6693734" y="1872117"/>
                </a:moveTo>
                <a:cubicBezTo>
                  <a:pt x="6693734" y="1874454"/>
                  <a:pt x="6696071" y="1874454"/>
                  <a:pt x="6696071" y="1876790"/>
                </a:cubicBezTo>
                <a:cubicBezTo>
                  <a:pt x="6698407" y="1879127"/>
                  <a:pt x="6703079" y="1876790"/>
                  <a:pt x="6693734" y="1872117"/>
                </a:cubicBezTo>
                <a:close/>
                <a:moveTo>
                  <a:pt x="6826908" y="1757635"/>
                </a:moveTo>
                <a:cubicBezTo>
                  <a:pt x="6826908" y="1755298"/>
                  <a:pt x="6824572" y="1752962"/>
                  <a:pt x="6822235" y="1750626"/>
                </a:cubicBezTo>
                <a:cubicBezTo>
                  <a:pt x="6819898" y="1752962"/>
                  <a:pt x="6822235" y="1755298"/>
                  <a:pt x="6826908" y="1757635"/>
                </a:cubicBezTo>
                <a:close/>
                <a:moveTo>
                  <a:pt x="6901672" y="1867445"/>
                </a:moveTo>
                <a:cubicBezTo>
                  <a:pt x="6901672" y="1865108"/>
                  <a:pt x="6847935" y="1771653"/>
                  <a:pt x="6831580" y="1757635"/>
                </a:cubicBezTo>
                <a:cubicBezTo>
                  <a:pt x="6838590" y="1764644"/>
                  <a:pt x="6833917" y="1797353"/>
                  <a:pt x="6831580" y="1806699"/>
                </a:cubicBezTo>
                <a:cubicBezTo>
                  <a:pt x="6831580" y="1809035"/>
                  <a:pt x="6812890" y="1788008"/>
                  <a:pt x="6812890" y="1788008"/>
                </a:cubicBezTo>
                <a:cubicBezTo>
                  <a:pt x="6810553" y="1788008"/>
                  <a:pt x="6805880" y="1837072"/>
                  <a:pt x="6831580" y="1844081"/>
                </a:cubicBezTo>
                <a:cubicBezTo>
                  <a:pt x="6831580" y="1844081"/>
                  <a:pt x="6817562" y="1811372"/>
                  <a:pt x="6817562" y="1811372"/>
                </a:cubicBezTo>
                <a:cubicBezTo>
                  <a:pt x="6817562" y="1816044"/>
                  <a:pt x="6852608" y="1848754"/>
                  <a:pt x="6854944" y="1855763"/>
                </a:cubicBezTo>
                <a:cubicBezTo>
                  <a:pt x="6871299" y="1888472"/>
                  <a:pt x="6880645" y="1860436"/>
                  <a:pt x="6899335" y="1888472"/>
                </a:cubicBezTo>
                <a:cubicBezTo>
                  <a:pt x="6899335" y="1883799"/>
                  <a:pt x="6911017" y="1895481"/>
                  <a:pt x="6915690" y="1897818"/>
                </a:cubicBezTo>
                <a:cubicBezTo>
                  <a:pt x="6911017" y="1883799"/>
                  <a:pt x="6904008" y="1876790"/>
                  <a:pt x="6901672" y="1867445"/>
                </a:cubicBezTo>
                <a:close/>
                <a:moveTo>
                  <a:pt x="6901672" y="1867445"/>
                </a:moveTo>
                <a:lnTo>
                  <a:pt x="6901672" y="1867445"/>
                </a:lnTo>
                <a:lnTo>
                  <a:pt x="6901672" y="1867445"/>
                </a:lnTo>
                <a:close/>
                <a:moveTo>
                  <a:pt x="6798871" y="1797353"/>
                </a:moveTo>
                <a:cubicBezTo>
                  <a:pt x="6798871" y="1797353"/>
                  <a:pt x="6796535" y="1799690"/>
                  <a:pt x="6801208" y="1802026"/>
                </a:cubicBezTo>
                <a:cubicBezTo>
                  <a:pt x="6801208" y="1799690"/>
                  <a:pt x="6801208" y="1799690"/>
                  <a:pt x="6798871" y="1797353"/>
                </a:cubicBezTo>
                <a:close/>
                <a:moveTo>
                  <a:pt x="6794198" y="1970246"/>
                </a:moveTo>
                <a:cubicBezTo>
                  <a:pt x="6791862" y="1972582"/>
                  <a:pt x="6791862" y="1972582"/>
                  <a:pt x="6794198" y="1974918"/>
                </a:cubicBezTo>
                <a:cubicBezTo>
                  <a:pt x="6796535" y="1974918"/>
                  <a:pt x="6796535" y="1972582"/>
                  <a:pt x="6794198" y="1970246"/>
                </a:cubicBezTo>
                <a:close/>
                <a:moveTo>
                  <a:pt x="6032538" y="3161801"/>
                </a:moveTo>
                <a:cubicBezTo>
                  <a:pt x="6027865" y="3159465"/>
                  <a:pt x="6020856" y="3157128"/>
                  <a:pt x="6016183" y="3154792"/>
                </a:cubicBezTo>
                <a:cubicBezTo>
                  <a:pt x="6018520" y="3161801"/>
                  <a:pt x="6034874" y="3164138"/>
                  <a:pt x="6032538" y="3161801"/>
                </a:cubicBezTo>
                <a:close/>
                <a:moveTo>
                  <a:pt x="6210103" y="3276284"/>
                </a:moveTo>
                <a:cubicBezTo>
                  <a:pt x="6221785" y="3278620"/>
                  <a:pt x="6217112" y="3278620"/>
                  <a:pt x="6217112" y="3273947"/>
                </a:cubicBezTo>
                <a:cubicBezTo>
                  <a:pt x="6217112" y="3271611"/>
                  <a:pt x="6226458" y="3278620"/>
                  <a:pt x="6226458" y="3278620"/>
                </a:cubicBezTo>
                <a:cubicBezTo>
                  <a:pt x="6224121" y="3264602"/>
                  <a:pt x="6184403" y="3243574"/>
                  <a:pt x="6172721" y="3238902"/>
                </a:cubicBezTo>
                <a:cubicBezTo>
                  <a:pt x="6144684" y="3227220"/>
                  <a:pt x="6121320" y="3203856"/>
                  <a:pt x="6097957" y="3182829"/>
                </a:cubicBezTo>
                <a:cubicBezTo>
                  <a:pt x="6088611" y="3173483"/>
                  <a:pt x="6044220" y="3150119"/>
                  <a:pt x="6044220" y="3152456"/>
                </a:cubicBezTo>
                <a:cubicBezTo>
                  <a:pt x="6041884" y="3147783"/>
                  <a:pt x="6037211" y="3145446"/>
                  <a:pt x="6032538" y="3145446"/>
                </a:cubicBezTo>
                <a:cubicBezTo>
                  <a:pt x="6037211" y="3147783"/>
                  <a:pt x="6034874" y="3147783"/>
                  <a:pt x="6030202" y="3147783"/>
                </a:cubicBezTo>
                <a:cubicBezTo>
                  <a:pt x="6041884" y="3168810"/>
                  <a:pt x="6041884" y="3187501"/>
                  <a:pt x="6069920" y="3201519"/>
                </a:cubicBezTo>
                <a:cubicBezTo>
                  <a:pt x="6083938" y="3208529"/>
                  <a:pt x="6144684" y="3231893"/>
                  <a:pt x="6147021" y="3250584"/>
                </a:cubicBezTo>
                <a:cubicBezTo>
                  <a:pt x="6140011" y="3243574"/>
                  <a:pt x="6151693" y="3259929"/>
                  <a:pt x="6151693" y="3259929"/>
                </a:cubicBezTo>
                <a:cubicBezTo>
                  <a:pt x="6156366" y="3262266"/>
                  <a:pt x="6179730" y="3271611"/>
                  <a:pt x="6191412" y="3280957"/>
                </a:cubicBezTo>
                <a:cubicBezTo>
                  <a:pt x="6198421" y="3285629"/>
                  <a:pt x="6228794" y="3306657"/>
                  <a:pt x="6219449" y="3292639"/>
                </a:cubicBezTo>
                <a:cubicBezTo>
                  <a:pt x="6226458" y="3301984"/>
                  <a:pt x="6214776" y="3292639"/>
                  <a:pt x="6231131" y="3294975"/>
                </a:cubicBezTo>
                <a:cubicBezTo>
                  <a:pt x="6226458" y="3287966"/>
                  <a:pt x="6214776" y="3285629"/>
                  <a:pt x="6210103" y="3276284"/>
                </a:cubicBezTo>
                <a:cubicBezTo>
                  <a:pt x="6214776" y="3276284"/>
                  <a:pt x="6214776" y="3285629"/>
                  <a:pt x="6210103" y="3276284"/>
                </a:cubicBezTo>
                <a:close/>
                <a:moveTo>
                  <a:pt x="6352622" y="3325348"/>
                </a:moveTo>
                <a:cubicBezTo>
                  <a:pt x="6352622" y="3325348"/>
                  <a:pt x="6350286" y="3325348"/>
                  <a:pt x="6352622" y="3325348"/>
                </a:cubicBezTo>
                <a:lnTo>
                  <a:pt x="6352622" y="3325348"/>
                </a:lnTo>
                <a:close/>
                <a:moveTo>
                  <a:pt x="6322249" y="3383757"/>
                </a:moveTo>
                <a:cubicBezTo>
                  <a:pt x="6317576" y="3381421"/>
                  <a:pt x="6305894" y="3374412"/>
                  <a:pt x="6301222" y="3369739"/>
                </a:cubicBezTo>
                <a:cubicBezTo>
                  <a:pt x="6305894" y="3369739"/>
                  <a:pt x="6256830" y="3334694"/>
                  <a:pt x="6254495" y="3334694"/>
                </a:cubicBezTo>
                <a:cubicBezTo>
                  <a:pt x="6233467" y="3323012"/>
                  <a:pt x="6228794" y="3311330"/>
                  <a:pt x="6224121" y="3301984"/>
                </a:cubicBezTo>
                <a:cubicBezTo>
                  <a:pt x="6233467" y="3304321"/>
                  <a:pt x="6242813" y="3316002"/>
                  <a:pt x="6252158" y="3318339"/>
                </a:cubicBezTo>
                <a:cubicBezTo>
                  <a:pt x="6263840" y="3320675"/>
                  <a:pt x="6254495" y="3301984"/>
                  <a:pt x="6261503" y="3299648"/>
                </a:cubicBezTo>
                <a:cubicBezTo>
                  <a:pt x="6266176" y="3297311"/>
                  <a:pt x="6315240" y="3339366"/>
                  <a:pt x="6322249" y="3330021"/>
                </a:cubicBezTo>
                <a:cubicBezTo>
                  <a:pt x="6322249" y="3327684"/>
                  <a:pt x="6319913" y="3325348"/>
                  <a:pt x="6317576" y="3323012"/>
                </a:cubicBezTo>
                <a:cubicBezTo>
                  <a:pt x="6322249" y="3323012"/>
                  <a:pt x="6329258" y="3318339"/>
                  <a:pt x="6326922" y="3325348"/>
                </a:cubicBezTo>
                <a:cubicBezTo>
                  <a:pt x="6329258" y="3325348"/>
                  <a:pt x="6331595" y="3325348"/>
                  <a:pt x="6333931" y="3325348"/>
                </a:cubicBezTo>
                <a:cubicBezTo>
                  <a:pt x="6333931" y="3323012"/>
                  <a:pt x="6333931" y="3323012"/>
                  <a:pt x="6333931" y="3320675"/>
                </a:cubicBezTo>
                <a:cubicBezTo>
                  <a:pt x="6331595" y="3323012"/>
                  <a:pt x="6329258" y="3323012"/>
                  <a:pt x="6329258" y="3318339"/>
                </a:cubicBezTo>
                <a:cubicBezTo>
                  <a:pt x="6343277" y="3316002"/>
                  <a:pt x="6350286" y="3294975"/>
                  <a:pt x="6361968" y="3308993"/>
                </a:cubicBezTo>
                <a:cubicBezTo>
                  <a:pt x="6357295" y="3306657"/>
                  <a:pt x="6354959" y="3308993"/>
                  <a:pt x="6352622" y="3311330"/>
                </a:cubicBezTo>
                <a:cubicBezTo>
                  <a:pt x="6354959" y="3313666"/>
                  <a:pt x="6354959" y="3313666"/>
                  <a:pt x="6357295" y="3316002"/>
                </a:cubicBezTo>
                <a:cubicBezTo>
                  <a:pt x="6354959" y="3311330"/>
                  <a:pt x="6354959" y="3325348"/>
                  <a:pt x="6357295" y="3327684"/>
                </a:cubicBezTo>
                <a:cubicBezTo>
                  <a:pt x="6357295" y="3327684"/>
                  <a:pt x="6338604" y="3332357"/>
                  <a:pt x="6345613" y="3325348"/>
                </a:cubicBezTo>
                <a:cubicBezTo>
                  <a:pt x="6343277" y="3332357"/>
                  <a:pt x="6336268" y="3332357"/>
                  <a:pt x="6326922" y="3327684"/>
                </a:cubicBezTo>
                <a:cubicBezTo>
                  <a:pt x="6333931" y="3339366"/>
                  <a:pt x="6326922" y="3330021"/>
                  <a:pt x="6324586" y="3337030"/>
                </a:cubicBezTo>
                <a:cubicBezTo>
                  <a:pt x="6324586" y="3339366"/>
                  <a:pt x="6338604" y="3339366"/>
                  <a:pt x="6340940" y="3341702"/>
                </a:cubicBezTo>
                <a:cubicBezTo>
                  <a:pt x="6333931" y="3346376"/>
                  <a:pt x="6343277" y="3348712"/>
                  <a:pt x="6326922" y="3346376"/>
                </a:cubicBezTo>
                <a:cubicBezTo>
                  <a:pt x="6308231" y="3344039"/>
                  <a:pt x="6345613" y="3383757"/>
                  <a:pt x="6345613" y="3388430"/>
                </a:cubicBezTo>
                <a:cubicBezTo>
                  <a:pt x="6345613" y="3395439"/>
                  <a:pt x="6324586" y="3383757"/>
                  <a:pt x="6322249" y="3383757"/>
                </a:cubicBezTo>
                <a:cubicBezTo>
                  <a:pt x="6317576" y="3381421"/>
                  <a:pt x="6326922" y="3386094"/>
                  <a:pt x="6322249" y="3383757"/>
                </a:cubicBezTo>
                <a:close/>
                <a:moveTo>
                  <a:pt x="6352622" y="3325348"/>
                </a:moveTo>
                <a:cubicBezTo>
                  <a:pt x="6352622" y="3323012"/>
                  <a:pt x="6350286" y="3325348"/>
                  <a:pt x="6352622" y="3325348"/>
                </a:cubicBezTo>
                <a:lnTo>
                  <a:pt x="6352622" y="3325348"/>
                </a:lnTo>
                <a:close/>
                <a:moveTo>
                  <a:pt x="6354959" y="3325348"/>
                </a:moveTo>
                <a:lnTo>
                  <a:pt x="6354959" y="3325348"/>
                </a:lnTo>
                <a:lnTo>
                  <a:pt x="6354959" y="3325348"/>
                </a:lnTo>
                <a:close/>
                <a:moveTo>
                  <a:pt x="6331595" y="3323012"/>
                </a:moveTo>
                <a:cubicBezTo>
                  <a:pt x="6331595" y="3323012"/>
                  <a:pt x="6331595" y="3325348"/>
                  <a:pt x="6331595" y="3323012"/>
                </a:cubicBezTo>
                <a:lnTo>
                  <a:pt x="6331595" y="3323012"/>
                </a:lnTo>
                <a:close/>
                <a:moveTo>
                  <a:pt x="6319913" y="3325348"/>
                </a:moveTo>
                <a:cubicBezTo>
                  <a:pt x="6319913" y="3325348"/>
                  <a:pt x="6319913" y="3325348"/>
                  <a:pt x="6319913" y="3325348"/>
                </a:cubicBezTo>
                <a:cubicBezTo>
                  <a:pt x="6319913" y="3325348"/>
                  <a:pt x="6319913" y="3325348"/>
                  <a:pt x="6319913" y="3325348"/>
                </a:cubicBezTo>
                <a:close/>
                <a:moveTo>
                  <a:pt x="6345613" y="3388430"/>
                </a:moveTo>
                <a:cubicBezTo>
                  <a:pt x="6345613" y="3390767"/>
                  <a:pt x="6345613" y="3388430"/>
                  <a:pt x="6345613" y="3388430"/>
                </a:cubicBezTo>
                <a:lnTo>
                  <a:pt x="6345613" y="3388430"/>
                </a:lnTo>
                <a:close/>
                <a:moveTo>
                  <a:pt x="6331595" y="3337030"/>
                </a:moveTo>
                <a:cubicBezTo>
                  <a:pt x="6331595" y="3334694"/>
                  <a:pt x="6329258" y="3334694"/>
                  <a:pt x="6329258" y="3332357"/>
                </a:cubicBezTo>
                <a:cubicBezTo>
                  <a:pt x="6326922" y="3334694"/>
                  <a:pt x="6329258" y="3337030"/>
                  <a:pt x="6331595" y="3337030"/>
                </a:cubicBezTo>
                <a:close/>
                <a:moveTo>
                  <a:pt x="6350286" y="3344039"/>
                </a:moveTo>
                <a:cubicBezTo>
                  <a:pt x="6347950" y="3341702"/>
                  <a:pt x="6345613" y="3341702"/>
                  <a:pt x="6343277" y="3341702"/>
                </a:cubicBezTo>
                <a:cubicBezTo>
                  <a:pt x="6340940" y="3346376"/>
                  <a:pt x="6347950" y="3346376"/>
                  <a:pt x="6350286" y="3344039"/>
                </a:cubicBezTo>
                <a:close/>
                <a:moveTo>
                  <a:pt x="6343277" y="3344039"/>
                </a:moveTo>
                <a:cubicBezTo>
                  <a:pt x="6343277" y="3344039"/>
                  <a:pt x="6343277" y="3341702"/>
                  <a:pt x="6343277" y="3344039"/>
                </a:cubicBezTo>
                <a:lnTo>
                  <a:pt x="6343277" y="3344039"/>
                </a:lnTo>
                <a:close/>
                <a:moveTo>
                  <a:pt x="1675186" y="1559042"/>
                </a:moveTo>
                <a:cubicBezTo>
                  <a:pt x="1675186" y="1556706"/>
                  <a:pt x="1675186" y="1556706"/>
                  <a:pt x="1675186" y="1559042"/>
                </a:cubicBezTo>
                <a:lnTo>
                  <a:pt x="1675186" y="1559042"/>
                </a:lnTo>
                <a:close/>
                <a:moveTo>
                  <a:pt x="1682195" y="1575397"/>
                </a:moveTo>
                <a:cubicBezTo>
                  <a:pt x="1684531" y="1568388"/>
                  <a:pt x="1658831" y="1584742"/>
                  <a:pt x="1656495" y="1584742"/>
                </a:cubicBezTo>
                <a:cubicBezTo>
                  <a:pt x="1651822" y="1584742"/>
                  <a:pt x="1647149" y="1584742"/>
                  <a:pt x="1644813" y="1582406"/>
                </a:cubicBezTo>
                <a:cubicBezTo>
                  <a:pt x="1637804" y="1577733"/>
                  <a:pt x="1630795" y="1589415"/>
                  <a:pt x="1623785" y="1591752"/>
                </a:cubicBezTo>
                <a:cubicBezTo>
                  <a:pt x="1602758" y="1598761"/>
                  <a:pt x="1581730" y="1617452"/>
                  <a:pt x="1563039" y="1619788"/>
                </a:cubicBezTo>
                <a:cubicBezTo>
                  <a:pt x="1565376" y="1617452"/>
                  <a:pt x="1570049" y="1612779"/>
                  <a:pt x="1572385" y="1610443"/>
                </a:cubicBezTo>
                <a:cubicBezTo>
                  <a:pt x="1567712" y="1603433"/>
                  <a:pt x="1511639" y="1675861"/>
                  <a:pt x="1506966" y="1671189"/>
                </a:cubicBezTo>
                <a:cubicBezTo>
                  <a:pt x="1520985" y="1666516"/>
                  <a:pt x="1520985" y="1645488"/>
                  <a:pt x="1530330" y="1633806"/>
                </a:cubicBezTo>
                <a:cubicBezTo>
                  <a:pt x="1542012" y="1619788"/>
                  <a:pt x="1572385" y="1601097"/>
                  <a:pt x="1579394" y="1594088"/>
                </a:cubicBezTo>
                <a:cubicBezTo>
                  <a:pt x="1581730" y="1594088"/>
                  <a:pt x="1658831" y="1561378"/>
                  <a:pt x="1658831" y="1563715"/>
                </a:cubicBezTo>
                <a:cubicBezTo>
                  <a:pt x="1649486" y="1563715"/>
                  <a:pt x="1647149" y="1566051"/>
                  <a:pt x="1637804" y="1568388"/>
                </a:cubicBezTo>
                <a:cubicBezTo>
                  <a:pt x="1644813" y="1559042"/>
                  <a:pt x="1665840" y="1561378"/>
                  <a:pt x="1661167" y="1563715"/>
                </a:cubicBezTo>
                <a:cubicBezTo>
                  <a:pt x="1661167" y="1566051"/>
                  <a:pt x="1677522" y="1561378"/>
                  <a:pt x="1665840" y="1561378"/>
                </a:cubicBezTo>
                <a:cubicBezTo>
                  <a:pt x="1668177" y="1561378"/>
                  <a:pt x="1714904" y="1547360"/>
                  <a:pt x="1712568" y="1547360"/>
                </a:cubicBezTo>
                <a:cubicBezTo>
                  <a:pt x="1714904" y="1552033"/>
                  <a:pt x="1714904" y="1547360"/>
                  <a:pt x="1710231" y="1554369"/>
                </a:cubicBezTo>
                <a:cubicBezTo>
                  <a:pt x="1712568" y="1554369"/>
                  <a:pt x="1745277" y="1533342"/>
                  <a:pt x="1747614" y="1540351"/>
                </a:cubicBezTo>
                <a:cubicBezTo>
                  <a:pt x="1752286" y="1547360"/>
                  <a:pt x="1677522" y="1596424"/>
                  <a:pt x="1672849" y="1598761"/>
                </a:cubicBezTo>
                <a:cubicBezTo>
                  <a:pt x="1675186" y="1587079"/>
                  <a:pt x="1677522" y="1580070"/>
                  <a:pt x="1682195" y="1575397"/>
                </a:cubicBezTo>
                <a:close/>
                <a:moveTo>
                  <a:pt x="1675186" y="1559042"/>
                </a:moveTo>
                <a:cubicBezTo>
                  <a:pt x="1675186" y="1554369"/>
                  <a:pt x="1672849" y="1556706"/>
                  <a:pt x="1675186" y="1559042"/>
                </a:cubicBezTo>
                <a:lnTo>
                  <a:pt x="1675186" y="1559042"/>
                </a:lnTo>
                <a:close/>
                <a:moveTo>
                  <a:pt x="1602758" y="1580070"/>
                </a:moveTo>
                <a:cubicBezTo>
                  <a:pt x="1600422" y="1580070"/>
                  <a:pt x="1600422" y="1582406"/>
                  <a:pt x="1602758" y="1580070"/>
                </a:cubicBezTo>
                <a:cubicBezTo>
                  <a:pt x="1600422" y="1582406"/>
                  <a:pt x="1600422" y="1580070"/>
                  <a:pt x="1602758" y="1580070"/>
                </a:cubicBezTo>
                <a:close/>
                <a:moveTo>
                  <a:pt x="1997606" y="1563715"/>
                </a:moveTo>
                <a:cubicBezTo>
                  <a:pt x="2002279" y="1561378"/>
                  <a:pt x="2002279" y="1561378"/>
                  <a:pt x="1999943" y="1561378"/>
                </a:cubicBezTo>
                <a:cubicBezTo>
                  <a:pt x="1997606" y="1561378"/>
                  <a:pt x="1997606" y="1561378"/>
                  <a:pt x="1997606" y="1563715"/>
                </a:cubicBezTo>
                <a:close/>
                <a:moveTo>
                  <a:pt x="2018634" y="1549697"/>
                </a:moveTo>
                <a:cubicBezTo>
                  <a:pt x="2018634" y="1549697"/>
                  <a:pt x="2018634" y="1547360"/>
                  <a:pt x="2018634" y="1549697"/>
                </a:cubicBezTo>
                <a:lnTo>
                  <a:pt x="2018634" y="1549697"/>
                </a:lnTo>
                <a:close/>
                <a:moveTo>
                  <a:pt x="2027980" y="1538015"/>
                </a:moveTo>
                <a:cubicBezTo>
                  <a:pt x="2027980" y="1540351"/>
                  <a:pt x="2016298" y="1547360"/>
                  <a:pt x="2016298" y="1547360"/>
                </a:cubicBezTo>
                <a:cubicBezTo>
                  <a:pt x="2020970" y="1552033"/>
                  <a:pt x="2039661" y="1542687"/>
                  <a:pt x="2027980" y="1538015"/>
                </a:cubicBezTo>
                <a:cubicBezTo>
                  <a:pt x="2027980" y="1540351"/>
                  <a:pt x="2039661" y="1542687"/>
                  <a:pt x="2027980" y="1538015"/>
                </a:cubicBezTo>
                <a:close/>
                <a:moveTo>
                  <a:pt x="3724193" y="362814"/>
                </a:moveTo>
                <a:cubicBezTo>
                  <a:pt x="3726529" y="360477"/>
                  <a:pt x="3719520" y="362814"/>
                  <a:pt x="3719520" y="362814"/>
                </a:cubicBezTo>
                <a:cubicBezTo>
                  <a:pt x="3721856" y="362814"/>
                  <a:pt x="3724193" y="362814"/>
                  <a:pt x="3724193" y="362814"/>
                </a:cubicBezTo>
                <a:close/>
                <a:moveTo>
                  <a:pt x="5817591" y="1717916"/>
                </a:moveTo>
                <a:cubicBezTo>
                  <a:pt x="5819927" y="1717916"/>
                  <a:pt x="5817591" y="1708571"/>
                  <a:pt x="5817591" y="1717916"/>
                </a:cubicBezTo>
                <a:cubicBezTo>
                  <a:pt x="5817591" y="1717916"/>
                  <a:pt x="5817591" y="1715580"/>
                  <a:pt x="5817591" y="1717916"/>
                </a:cubicBezTo>
                <a:close/>
                <a:moveTo>
                  <a:pt x="5824600" y="1731934"/>
                </a:moveTo>
                <a:cubicBezTo>
                  <a:pt x="5824600" y="1729598"/>
                  <a:pt x="5824600" y="1727262"/>
                  <a:pt x="5824600" y="1724925"/>
                </a:cubicBezTo>
                <a:cubicBezTo>
                  <a:pt x="5822264" y="1727262"/>
                  <a:pt x="5822264" y="1729598"/>
                  <a:pt x="5824600" y="1731934"/>
                </a:cubicBezTo>
                <a:close/>
                <a:moveTo>
                  <a:pt x="5831609" y="1748289"/>
                </a:moveTo>
                <a:cubicBezTo>
                  <a:pt x="5829273" y="1748289"/>
                  <a:pt x="5826936" y="1750626"/>
                  <a:pt x="5831609" y="1752962"/>
                </a:cubicBezTo>
                <a:cubicBezTo>
                  <a:pt x="5829273" y="1752962"/>
                  <a:pt x="5829273" y="1750626"/>
                  <a:pt x="5831609" y="1748289"/>
                </a:cubicBezTo>
                <a:close/>
                <a:moveTo>
                  <a:pt x="5859646" y="1713243"/>
                </a:moveTo>
                <a:cubicBezTo>
                  <a:pt x="5859646" y="1713243"/>
                  <a:pt x="5854973" y="1713243"/>
                  <a:pt x="5857309" y="1715580"/>
                </a:cubicBezTo>
                <a:cubicBezTo>
                  <a:pt x="5859646" y="1715580"/>
                  <a:pt x="5861982" y="1715580"/>
                  <a:pt x="5859646" y="1713243"/>
                </a:cubicBezTo>
                <a:close/>
                <a:moveTo>
                  <a:pt x="5861982" y="1708571"/>
                </a:moveTo>
                <a:cubicBezTo>
                  <a:pt x="5861982" y="1710907"/>
                  <a:pt x="5861982" y="1713243"/>
                  <a:pt x="5864318" y="1710907"/>
                </a:cubicBezTo>
                <a:cubicBezTo>
                  <a:pt x="5861982" y="1710907"/>
                  <a:pt x="5861982" y="1708571"/>
                  <a:pt x="5861982" y="1708571"/>
                </a:cubicBezTo>
                <a:close/>
                <a:moveTo>
                  <a:pt x="5927401" y="1710907"/>
                </a:moveTo>
                <a:cubicBezTo>
                  <a:pt x="5927401" y="1710907"/>
                  <a:pt x="5927401" y="1708571"/>
                  <a:pt x="5927401" y="1706234"/>
                </a:cubicBezTo>
                <a:cubicBezTo>
                  <a:pt x="5925065" y="1706234"/>
                  <a:pt x="5922728" y="1708571"/>
                  <a:pt x="5927401" y="1710907"/>
                </a:cubicBezTo>
                <a:close/>
                <a:moveTo>
                  <a:pt x="5929737" y="1720253"/>
                </a:moveTo>
                <a:cubicBezTo>
                  <a:pt x="5932073" y="1720253"/>
                  <a:pt x="5932073" y="1717916"/>
                  <a:pt x="5929737" y="1715580"/>
                </a:cubicBezTo>
                <a:cubicBezTo>
                  <a:pt x="5927401" y="1717916"/>
                  <a:pt x="5927401" y="1717916"/>
                  <a:pt x="5929737" y="1720253"/>
                </a:cubicBezTo>
                <a:close/>
                <a:moveTo>
                  <a:pt x="6338604" y="2841717"/>
                </a:moveTo>
                <a:cubicBezTo>
                  <a:pt x="6329258" y="2841717"/>
                  <a:pt x="6338604" y="2848726"/>
                  <a:pt x="6338604" y="2841717"/>
                </a:cubicBezTo>
                <a:cubicBezTo>
                  <a:pt x="6338604" y="2841717"/>
                  <a:pt x="6338604" y="2844053"/>
                  <a:pt x="6338604" y="2841717"/>
                </a:cubicBezTo>
                <a:close/>
                <a:moveTo>
                  <a:pt x="6338604" y="2846389"/>
                </a:moveTo>
                <a:cubicBezTo>
                  <a:pt x="6336268" y="2846389"/>
                  <a:pt x="6338604" y="2844053"/>
                  <a:pt x="6338604" y="2846389"/>
                </a:cubicBezTo>
                <a:lnTo>
                  <a:pt x="6338604" y="2846389"/>
                </a:lnTo>
                <a:close/>
                <a:moveTo>
                  <a:pt x="6277858" y="2556678"/>
                </a:moveTo>
                <a:cubicBezTo>
                  <a:pt x="6280194" y="2556678"/>
                  <a:pt x="6282531" y="2556678"/>
                  <a:pt x="6284867" y="2559014"/>
                </a:cubicBezTo>
                <a:cubicBezTo>
                  <a:pt x="6280194" y="2554341"/>
                  <a:pt x="6277858" y="2554341"/>
                  <a:pt x="6277858" y="2556678"/>
                </a:cubicBezTo>
                <a:close/>
                <a:moveTo>
                  <a:pt x="6289540" y="2554341"/>
                </a:moveTo>
                <a:cubicBezTo>
                  <a:pt x="6287204" y="2552005"/>
                  <a:pt x="6284867" y="2549669"/>
                  <a:pt x="6282531" y="2549669"/>
                </a:cubicBezTo>
                <a:cubicBezTo>
                  <a:pt x="6284867" y="2554341"/>
                  <a:pt x="6287204" y="2554341"/>
                  <a:pt x="6289540" y="2554341"/>
                </a:cubicBezTo>
                <a:close/>
                <a:moveTo>
                  <a:pt x="6303558" y="2556678"/>
                </a:moveTo>
                <a:cubicBezTo>
                  <a:pt x="6301222" y="2556678"/>
                  <a:pt x="6296549" y="2554341"/>
                  <a:pt x="6294213" y="2554341"/>
                </a:cubicBezTo>
                <a:cubicBezTo>
                  <a:pt x="6291876" y="2559014"/>
                  <a:pt x="6296549" y="2559014"/>
                  <a:pt x="6303558" y="2556678"/>
                </a:cubicBezTo>
                <a:cubicBezTo>
                  <a:pt x="6301222" y="2556678"/>
                  <a:pt x="6301222" y="2559014"/>
                  <a:pt x="6303558" y="2556678"/>
                </a:cubicBezTo>
                <a:close/>
                <a:moveTo>
                  <a:pt x="6184403" y="2446868"/>
                </a:moveTo>
                <a:cubicBezTo>
                  <a:pt x="6193748" y="2439859"/>
                  <a:pt x="6210103" y="2456213"/>
                  <a:pt x="6214776" y="2463223"/>
                </a:cubicBezTo>
                <a:cubicBezTo>
                  <a:pt x="6221785" y="2474904"/>
                  <a:pt x="6184403" y="2446868"/>
                  <a:pt x="6184403" y="2446868"/>
                </a:cubicBezTo>
                <a:cubicBezTo>
                  <a:pt x="6186739" y="2446868"/>
                  <a:pt x="6193748" y="2453877"/>
                  <a:pt x="6184403" y="2446868"/>
                </a:cubicBezTo>
                <a:close/>
                <a:moveTo>
                  <a:pt x="6196085" y="2449204"/>
                </a:moveTo>
                <a:cubicBezTo>
                  <a:pt x="6196085" y="2449204"/>
                  <a:pt x="6193748" y="2451541"/>
                  <a:pt x="6196085" y="2449204"/>
                </a:cubicBezTo>
                <a:lnTo>
                  <a:pt x="6196085" y="2449204"/>
                </a:lnTo>
                <a:close/>
                <a:moveTo>
                  <a:pt x="6196085" y="2449204"/>
                </a:moveTo>
                <a:cubicBezTo>
                  <a:pt x="6196085" y="2449204"/>
                  <a:pt x="6196085" y="2449204"/>
                  <a:pt x="6196085" y="2449204"/>
                </a:cubicBezTo>
                <a:lnTo>
                  <a:pt x="6196085" y="2449204"/>
                </a:lnTo>
                <a:close/>
                <a:moveTo>
                  <a:pt x="5955437" y="2893117"/>
                </a:moveTo>
                <a:cubicBezTo>
                  <a:pt x="5955437" y="2893117"/>
                  <a:pt x="5950765" y="2888444"/>
                  <a:pt x="5948428" y="2890781"/>
                </a:cubicBezTo>
                <a:cubicBezTo>
                  <a:pt x="5950765" y="2890781"/>
                  <a:pt x="5950765" y="2893117"/>
                  <a:pt x="5946092" y="2893117"/>
                </a:cubicBezTo>
                <a:cubicBezTo>
                  <a:pt x="5946092" y="2893117"/>
                  <a:pt x="5957774" y="2897790"/>
                  <a:pt x="5955437" y="2893117"/>
                </a:cubicBezTo>
                <a:cubicBezTo>
                  <a:pt x="5955437" y="2893117"/>
                  <a:pt x="5957774" y="2897790"/>
                  <a:pt x="5955437" y="2893117"/>
                </a:cubicBezTo>
                <a:close/>
                <a:moveTo>
                  <a:pt x="5955437" y="2893117"/>
                </a:moveTo>
                <a:cubicBezTo>
                  <a:pt x="5955437" y="2895453"/>
                  <a:pt x="5955437" y="2895453"/>
                  <a:pt x="5955437" y="2893117"/>
                </a:cubicBezTo>
                <a:lnTo>
                  <a:pt x="5955437" y="2893117"/>
                </a:lnTo>
                <a:close/>
                <a:moveTo>
                  <a:pt x="5913383" y="2736579"/>
                </a:moveTo>
                <a:cubicBezTo>
                  <a:pt x="5906373" y="2734243"/>
                  <a:pt x="5901701" y="2713216"/>
                  <a:pt x="5890019" y="2717888"/>
                </a:cubicBezTo>
                <a:cubicBezTo>
                  <a:pt x="5883010" y="2720225"/>
                  <a:pt x="5918055" y="2738916"/>
                  <a:pt x="5913383" y="2736579"/>
                </a:cubicBezTo>
                <a:cubicBezTo>
                  <a:pt x="5911046" y="2734243"/>
                  <a:pt x="5918055" y="2741252"/>
                  <a:pt x="5913383" y="2736579"/>
                </a:cubicBezTo>
                <a:close/>
                <a:moveTo>
                  <a:pt x="5911046" y="2893117"/>
                </a:moveTo>
                <a:cubicBezTo>
                  <a:pt x="5922728" y="2893117"/>
                  <a:pt x="5885346" y="2886108"/>
                  <a:pt x="5887682" y="2886108"/>
                </a:cubicBezTo>
                <a:cubicBezTo>
                  <a:pt x="5890019" y="2886108"/>
                  <a:pt x="5892355" y="2886108"/>
                  <a:pt x="5892355" y="2886108"/>
                </a:cubicBezTo>
                <a:cubicBezTo>
                  <a:pt x="5880673" y="2874426"/>
                  <a:pt x="5868991" y="2874426"/>
                  <a:pt x="5857309" y="2862744"/>
                </a:cubicBezTo>
                <a:cubicBezTo>
                  <a:pt x="5857309" y="2862744"/>
                  <a:pt x="5883010" y="2846389"/>
                  <a:pt x="5876000" y="2855735"/>
                </a:cubicBezTo>
                <a:cubicBezTo>
                  <a:pt x="5880673" y="2853399"/>
                  <a:pt x="5883010" y="2846389"/>
                  <a:pt x="5887682" y="2844053"/>
                </a:cubicBezTo>
                <a:cubicBezTo>
                  <a:pt x="5911046" y="2832371"/>
                  <a:pt x="5906373" y="2858071"/>
                  <a:pt x="5915719" y="2867417"/>
                </a:cubicBezTo>
                <a:cubicBezTo>
                  <a:pt x="5922728" y="2874426"/>
                  <a:pt x="5934410" y="2881435"/>
                  <a:pt x="5941419" y="2888444"/>
                </a:cubicBezTo>
                <a:cubicBezTo>
                  <a:pt x="5946092" y="2893117"/>
                  <a:pt x="5915719" y="2897790"/>
                  <a:pt x="5911046" y="2893117"/>
                </a:cubicBezTo>
                <a:cubicBezTo>
                  <a:pt x="5913383" y="2893117"/>
                  <a:pt x="5915719" y="2897790"/>
                  <a:pt x="5911046" y="2893117"/>
                </a:cubicBezTo>
                <a:close/>
                <a:moveTo>
                  <a:pt x="5861982" y="2862744"/>
                </a:moveTo>
                <a:cubicBezTo>
                  <a:pt x="5861982" y="2862744"/>
                  <a:pt x="5861982" y="2865080"/>
                  <a:pt x="5864318" y="2865080"/>
                </a:cubicBezTo>
                <a:cubicBezTo>
                  <a:pt x="5866655" y="2865080"/>
                  <a:pt x="5864318" y="2865080"/>
                  <a:pt x="5861982" y="2862744"/>
                </a:cubicBezTo>
                <a:close/>
                <a:moveTo>
                  <a:pt x="5887682" y="2881435"/>
                </a:moveTo>
                <a:cubicBezTo>
                  <a:pt x="5887682" y="2881435"/>
                  <a:pt x="5887682" y="2881435"/>
                  <a:pt x="5887682" y="2881435"/>
                </a:cubicBezTo>
                <a:cubicBezTo>
                  <a:pt x="5887682" y="2881435"/>
                  <a:pt x="5887682" y="2881435"/>
                  <a:pt x="5887682" y="2881435"/>
                </a:cubicBezTo>
                <a:close/>
                <a:moveTo>
                  <a:pt x="5920391" y="2874426"/>
                </a:moveTo>
                <a:cubicBezTo>
                  <a:pt x="5918055" y="2874426"/>
                  <a:pt x="5920391" y="2874426"/>
                  <a:pt x="5920391" y="2874426"/>
                </a:cubicBezTo>
                <a:lnTo>
                  <a:pt x="5920391" y="2874426"/>
                </a:lnTo>
                <a:close/>
                <a:moveTo>
                  <a:pt x="5920391" y="2874426"/>
                </a:moveTo>
                <a:cubicBezTo>
                  <a:pt x="5920391" y="2874426"/>
                  <a:pt x="5920391" y="2874426"/>
                  <a:pt x="5920391" y="2874426"/>
                </a:cubicBezTo>
                <a:lnTo>
                  <a:pt x="5920391" y="2874426"/>
                </a:lnTo>
                <a:close/>
                <a:moveTo>
                  <a:pt x="5915719" y="2834707"/>
                </a:moveTo>
                <a:cubicBezTo>
                  <a:pt x="5918055" y="2832371"/>
                  <a:pt x="5904037" y="2832371"/>
                  <a:pt x="5901701" y="2832371"/>
                </a:cubicBezTo>
                <a:cubicBezTo>
                  <a:pt x="5906373" y="2834707"/>
                  <a:pt x="5915719" y="2834707"/>
                  <a:pt x="5915719" y="2834707"/>
                </a:cubicBezTo>
                <a:close/>
                <a:moveTo>
                  <a:pt x="5962446" y="2890781"/>
                </a:moveTo>
                <a:lnTo>
                  <a:pt x="5962446" y="2890781"/>
                </a:lnTo>
                <a:cubicBezTo>
                  <a:pt x="5962446" y="2890781"/>
                  <a:pt x="5962446" y="2890781"/>
                  <a:pt x="5962446" y="2890781"/>
                </a:cubicBezTo>
                <a:close/>
                <a:moveTo>
                  <a:pt x="5962446" y="2890781"/>
                </a:moveTo>
                <a:cubicBezTo>
                  <a:pt x="5967119" y="2890781"/>
                  <a:pt x="5948428" y="2883772"/>
                  <a:pt x="5953101" y="2890781"/>
                </a:cubicBezTo>
                <a:cubicBezTo>
                  <a:pt x="5957774" y="2897790"/>
                  <a:pt x="5964783" y="2890781"/>
                  <a:pt x="5962446" y="2890781"/>
                </a:cubicBezTo>
                <a:close/>
                <a:moveTo>
                  <a:pt x="5651708" y="2423504"/>
                </a:moveTo>
                <a:cubicBezTo>
                  <a:pt x="5651708" y="2423504"/>
                  <a:pt x="5651708" y="2423504"/>
                  <a:pt x="5651708" y="2423504"/>
                </a:cubicBezTo>
                <a:lnTo>
                  <a:pt x="5651708" y="2423504"/>
                </a:lnTo>
                <a:close/>
                <a:moveTo>
                  <a:pt x="6231131" y="2479577"/>
                </a:moveTo>
                <a:cubicBezTo>
                  <a:pt x="6231131" y="2479577"/>
                  <a:pt x="6231131" y="2479577"/>
                  <a:pt x="6231131" y="2479577"/>
                </a:cubicBezTo>
                <a:cubicBezTo>
                  <a:pt x="6231131" y="2479577"/>
                  <a:pt x="6231131" y="2479577"/>
                  <a:pt x="6231131" y="2479577"/>
                </a:cubicBezTo>
                <a:close/>
                <a:moveTo>
                  <a:pt x="6296549" y="2944517"/>
                </a:moveTo>
                <a:cubicBezTo>
                  <a:pt x="6296549" y="2942181"/>
                  <a:pt x="6249821" y="2963208"/>
                  <a:pt x="6245148" y="2960872"/>
                </a:cubicBezTo>
                <a:cubicBezTo>
                  <a:pt x="6207767" y="2953863"/>
                  <a:pt x="6177393" y="2953863"/>
                  <a:pt x="6142348" y="2937508"/>
                </a:cubicBezTo>
                <a:cubicBezTo>
                  <a:pt x="6121320" y="2928163"/>
                  <a:pt x="6090948" y="2918817"/>
                  <a:pt x="6067584" y="2916481"/>
                </a:cubicBezTo>
                <a:cubicBezTo>
                  <a:pt x="6046556" y="2914145"/>
                  <a:pt x="6030202" y="2918817"/>
                  <a:pt x="6013847" y="2902463"/>
                </a:cubicBezTo>
                <a:cubicBezTo>
                  <a:pt x="6009174" y="2897790"/>
                  <a:pt x="5964783" y="2858071"/>
                  <a:pt x="5957774" y="2862744"/>
                </a:cubicBezTo>
                <a:cubicBezTo>
                  <a:pt x="5964783" y="2865080"/>
                  <a:pt x="5962446" y="2867417"/>
                  <a:pt x="5950765" y="2865080"/>
                </a:cubicBezTo>
                <a:cubicBezTo>
                  <a:pt x="5955437" y="2862744"/>
                  <a:pt x="5948428" y="2853399"/>
                  <a:pt x="5950765" y="2851062"/>
                </a:cubicBezTo>
                <a:cubicBezTo>
                  <a:pt x="5953101" y="2851062"/>
                  <a:pt x="5955437" y="2851062"/>
                  <a:pt x="5957774" y="2848726"/>
                </a:cubicBezTo>
                <a:cubicBezTo>
                  <a:pt x="5950765" y="2846389"/>
                  <a:pt x="5948428" y="2844053"/>
                  <a:pt x="5946092" y="2837044"/>
                </a:cubicBezTo>
                <a:cubicBezTo>
                  <a:pt x="5948428" y="2841717"/>
                  <a:pt x="5953101" y="2841717"/>
                  <a:pt x="5957774" y="2839380"/>
                </a:cubicBezTo>
                <a:cubicBezTo>
                  <a:pt x="5943755" y="2827698"/>
                  <a:pt x="5911046" y="2816016"/>
                  <a:pt x="5904037" y="2787980"/>
                </a:cubicBezTo>
                <a:cubicBezTo>
                  <a:pt x="5899364" y="2762280"/>
                  <a:pt x="5904037" y="2773962"/>
                  <a:pt x="5920391" y="2762280"/>
                </a:cubicBezTo>
                <a:cubicBezTo>
                  <a:pt x="5929737" y="2755270"/>
                  <a:pt x="5920391" y="2731907"/>
                  <a:pt x="5913383" y="2734243"/>
                </a:cubicBezTo>
                <a:cubicBezTo>
                  <a:pt x="5922728" y="2731907"/>
                  <a:pt x="5932073" y="2745925"/>
                  <a:pt x="5941419" y="2729570"/>
                </a:cubicBezTo>
                <a:cubicBezTo>
                  <a:pt x="5925065" y="2727234"/>
                  <a:pt x="5915719" y="2729570"/>
                  <a:pt x="5901701" y="2715552"/>
                </a:cubicBezTo>
                <a:cubicBezTo>
                  <a:pt x="5904037" y="2715552"/>
                  <a:pt x="5964783" y="2731907"/>
                  <a:pt x="5964783" y="2717888"/>
                </a:cubicBezTo>
                <a:cubicBezTo>
                  <a:pt x="5941419" y="2720225"/>
                  <a:pt x="5913383" y="2703870"/>
                  <a:pt x="5894692" y="2701534"/>
                </a:cubicBezTo>
                <a:cubicBezTo>
                  <a:pt x="5894692" y="2696861"/>
                  <a:pt x="5892355" y="2692188"/>
                  <a:pt x="5890019" y="2687515"/>
                </a:cubicBezTo>
                <a:cubicBezTo>
                  <a:pt x="5911046" y="2685179"/>
                  <a:pt x="5894692" y="2687515"/>
                  <a:pt x="5897028" y="2692188"/>
                </a:cubicBezTo>
                <a:cubicBezTo>
                  <a:pt x="5899364" y="2694524"/>
                  <a:pt x="5918055" y="2664151"/>
                  <a:pt x="5915719" y="2668824"/>
                </a:cubicBezTo>
                <a:cubicBezTo>
                  <a:pt x="5918055" y="2668824"/>
                  <a:pt x="5911046" y="2645461"/>
                  <a:pt x="5901701" y="2638451"/>
                </a:cubicBezTo>
                <a:cubicBezTo>
                  <a:pt x="5883010" y="2610415"/>
                  <a:pt x="5866655" y="2594060"/>
                  <a:pt x="5836282" y="2575369"/>
                </a:cubicBezTo>
                <a:cubicBezTo>
                  <a:pt x="5801236" y="2554341"/>
                  <a:pt x="5773200" y="2540323"/>
                  <a:pt x="5733481" y="2523969"/>
                </a:cubicBezTo>
                <a:cubicBezTo>
                  <a:pt x="5735817" y="2521632"/>
                  <a:pt x="5696099" y="2488923"/>
                  <a:pt x="5691426" y="2486586"/>
                </a:cubicBezTo>
                <a:cubicBezTo>
                  <a:pt x="5670399" y="2474904"/>
                  <a:pt x="5647035" y="2474904"/>
                  <a:pt x="5626008" y="2456213"/>
                </a:cubicBezTo>
                <a:cubicBezTo>
                  <a:pt x="5611989" y="2444531"/>
                  <a:pt x="5600307" y="2416495"/>
                  <a:pt x="5626008" y="2423504"/>
                </a:cubicBezTo>
                <a:cubicBezTo>
                  <a:pt x="5647035" y="2430513"/>
                  <a:pt x="5672735" y="2395467"/>
                  <a:pt x="5684417" y="2381449"/>
                </a:cubicBezTo>
                <a:cubicBezTo>
                  <a:pt x="5691426" y="2372104"/>
                  <a:pt x="5703108" y="2330049"/>
                  <a:pt x="5710117" y="2330049"/>
                </a:cubicBezTo>
                <a:cubicBezTo>
                  <a:pt x="5707781" y="2330049"/>
                  <a:pt x="5712454" y="2332385"/>
                  <a:pt x="5712454" y="2332385"/>
                </a:cubicBezTo>
                <a:cubicBezTo>
                  <a:pt x="5705444" y="2341731"/>
                  <a:pt x="5712454" y="2337058"/>
                  <a:pt x="5707781" y="2341731"/>
                </a:cubicBezTo>
                <a:cubicBezTo>
                  <a:pt x="5719463" y="2344067"/>
                  <a:pt x="5710117" y="2327712"/>
                  <a:pt x="5719463" y="2327712"/>
                </a:cubicBezTo>
                <a:cubicBezTo>
                  <a:pt x="5721799" y="2332385"/>
                  <a:pt x="5719463" y="2334722"/>
                  <a:pt x="5714790" y="2337058"/>
                </a:cubicBezTo>
                <a:cubicBezTo>
                  <a:pt x="5705444" y="2332385"/>
                  <a:pt x="5742827" y="2351076"/>
                  <a:pt x="5719463" y="2344067"/>
                </a:cubicBezTo>
                <a:cubicBezTo>
                  <a:pt x="5728808" y="2346403"/>
                  <a:pt x="5731145" y="2313694"/>
                  <a:pt x="5740490" y="2311358"/>
                </a:cubicBezTo>
                <a:cubicBezTo>
                  <a:pt x="5752172" y="2309021"/>
                  <a:pt x="5773200" y="2292667"/>
                  <a:pt x="5782545" y="2297339"/>
                </a:cubicBezTo>
                <a:cubicBezTo>
                  <a:pt x="5780209" y="2299676"/>
                  <a:pt x="5777872" y="2302012"/>
                  <a:pt x="5773200" y="2304348"/>
                </a:cubicBezTo>
                <a:cubicBezTo>
                  <a:pt x="5812918" y="2323040"/>
                  <a:pt x="5854973" y="2318367"/>
                  <a:pt x="5890019" y="2348740"/>
                </a:cubicBezTo>
                <a:cubicBezTo>
                  <a:pt x="5911046" y="2367431"/>
                  <a:pt x="5929737" y="2369767"/>
                  <a:pt x="5953101" y="2374440"/>
                </a:cubicBezTo>
                <a:cubicBezTo>
                  <a:pt x="5971792" y="2376776"/>
                  <a:pt x="5981138" y="2362758"/>
                  <a:pt x="6002165" y="2372104"/>
                </a:cubicBezTo>
                <a:cubicBezTo>
                  <a:pt x="5997493" y="2376776"/>
                  <a:pt x="5997493" y="2386122"/>
                  <a:pt x="5995156" y="2390795"/>
                </a:cubicBezTo>
                <a:cubicBezTo>
                  <a:pt x="5999828" y="2388458"/>
                  <a:pt x="6004501" y="2381449"/>
                  <a:pt x="6004501" y="2390795"/>
                </a:cubicBezTo>
                <a:cubicBezTo>
                  <a:pt x="6006838" y="2386122"/>
                  <a:pt x="6006838" y="2383786"/>
                  <a:pt x="6009174" y="2379113"/>
                </a:cubicBezTo>
                <a:cubicBezTo>
                  <a:pt x="6011510" y="2381449"/>
                  <a:pt x="6016183" y="2383786"/>
                  <a:pt x="6013847" y="2379113"/>
                </a:cubicBezTo>
                <a:cubicBezTo>
                  <a:pt x="6018520" y="2381449"/>
                  <a:pt x="6023192" y="2390795"/>
                  <a:pt x="6027865" y="2395467"/>
                </a:cubicBezTo>
                <a:cubicBezTo>
                  <a:pt x="6025529" y="2390795"/>
                  <a:pt x="6051229" y="2383786"/>
                  <a:pt x="6060574" y="2397804"/>
                </a:cubicBezTo>
                <a:cubicBezTo>
                  <a:pt x="6058238" y="2383786"/>
                  <a:pt x="6072256" y="2397804"/>
                  <a:pt x="6076929" y="2393131"/>
                </a:cubicBezTo>
                <a:cubicBezTo>
                  <a:pt x="6083938" y="2409486"/>
                  <a:pt x="6081602" y="2397804"/>
                  <a:pt x="6086275" y="2397804"/>
                </a:cubicBezTo>
                <a:cubicBezTo>
                  <a:pt x="6093284" y="2397804"/>
                  <a:pt x="6125994" y="2430513"/>
                  <a:pt x="6104966" y="2444531"/>
                </a:cubicBezTo>
                <a:cubicBezTo>
                  <a:pt x="6107302" y="2446868"/>
                  <a:pt x="6135339" y="2451541"/>
                  <a:pt x="6123657" y="2460886"/>
                </a:cubicBezTo>
                <a:cubicBezTo>
                  <a:pt x="6130666" y="2463223"/>
                  <a:pt x="6123657" y="2460886"/>
                  <a:pt x="6130666" y="2470232"/>
                </a:cubicBezTo>
                <a:cubicBezTo>
                  <a:pt x="6130666" y="2465559"/>
                  <a:pt x="6133002" y="2465559"/>
                  <a:pt x="6137675" y="2467895"/>
                </a:cubicBezTo>
                <a:cubicBezTo>
                  <a:pt x="6137675" y="2465559"/>
                  <a:pt x="6135339" y="2456213"/>
                  <a:pt x="6135339" y="2458550"/>
                </a:cubicBezTo>
                <a:cubicBezTo>
                  <a:pt x="6135339" y="2456213"/>
                  <a:pt x="6184403" y="2460886"/>
                  <a:pt x="6184403" y="2460886"/>
                </a:cubicBezTo>
                <a:cubicBezTo>
                  <a:pt x="6196085" y="2467895"/>
                  <a:pt x="6200757" y="2474904"/>
                  <a:pt x="6210103" y="2484250"/>
                </a:cubicBezTo>
                <a:cubicBezTo>
                  <a:pt x="6219449" y="2493595"/>
                  <a:pt x="6226458" y="2486586"/>
                  <a:pt x="6228794" y="2488923"/>
                </a:cubicBezTo>
                <a:cubicBezTo>
                  <a:pt x="6231131" y="2481914"/>
                  <a:pt x="6214776" y="2479577"/>
                  <a:pt x="6221785" y="2472568"/>
                </a:cubicBezTo>
                <a:cubicBezTo>
                  <a:pt x="6226458" y="2472568"/>
                  <a:pt x="6228794" y="2474904"/>
                  <a:pt x="6226458" y="2479577"/>
                </a:cubicBezTo>
                <a:cubicBezTo>
                  <a:pt x="6231131" y="2477241"/>
                  <a:pt x="6233467" y="2481914"/>
                  <a:pt x="6238140" y="2484250"/>
                </a:cubicBezTo>
                <a:cubicBezTo>
                  <a:pt x="6235803" y="2486586"/>
                  <a:pt x="6233467" y="2488923"/>
                  <a:pt x="6233467" y="2491259"/>
                </a:cubicBezTo>
                <a:cubicBezTo>
                  <a:pt x="6235803" y="2491259"/>
                  <a:pt x="6268512" y="2559014"/>
                  <a:pt x="6280194" y="2547332"/>
                </a:cubicBezTo>
                <a:cubicBezTo>
                  <a:pt x="6282531" y="2554341"/>
                  <a:pt x="6270849" y="2547332"/>
                  <a:pt x="6270849" y="2549669"/>
                </a:cubicBezTo>
                <a:cubicBezTo>
                  <a:pt x="6291876" y="2552005"/>
                  <a:pt x="6263840" y="2559014"/>
                  <a:pt x="6280194" y="2561351"/>
                </a:cubicBezTo>
                <a:cubicBezTo>
                  <a:pt x="6275522" y="2556678"/>
                  <a:pt x="6289540" y="2561351"/>
                  <a:pt x="6289540" y="2561351"/>
                </a:cubicBezTo>
                <a:cubicBezTo>
                  <a:pt x="6280194" y="2566023"/>
                  <a:pt x="6289540" y="2566023"/>
                  <a:pt x="6287204" y="2570696"/>
                </a:cubicBezTo>
                <a:cubicBezTo>
                  <a:pt x="6284867" y="2575369"/>
                  <a:pt x="6270849" y="2563687"/>
                  <a:pt x="6273185" y="2575369"/>
                </a:cubicBezTo>
                <a:cubicBezTo>
                  <a:pt x="6273185" y="2573033"/>
                  <a:pt x="6259167" y="2566023"/>
                  <a:pt x="6261503" y="2563687"/>
                </a:cubicBezTo>
                <a:cubicBezTo>
                  <a:pt x="6259167" y="2563687"/>
                  <a:pt x="6256830" y="2559014"/>
                  <a:pt x="6256830" y="2566023"/>
                </a:cubicBezTo>
                <a:cubicBezTo>
                  <a:pt x="6259167" y="2568360"/>
                  <a:pt x="6233467" y="2561351"/>
                  <a:pt x="6228794" y="2566023"/>
                </a:cubicBezTo>
                <a:cubicBezTo>
                  <a:pt x="6214776" y="2580042"/>
                  <a:pt x="6256830" y="2629106"/>
                  <a:pt x="6252158" y="2645461"/>
                </a:cubicBezTo>
                <a:cubicBezTo>
                  <a:pt x="6240476" y="2671161"/>
                  <a:pt x="6277858" y="2680506"/>
                  <a:pt x="6294213" y="2678170"/>
                </a:cubicBezTo>
                <a:cubicBezTo>
                  <a:pt x="6303558" y="2678170"/>
                  <a:pt x="6359632" y="2657142"/>
                  <a:pt x="6357295" y="2661815"/>
                </a:cubicBezTo>
                <a:cubicBezTo>
                  <a:pt x="6359632" y="2661815"/>
                  <a:pt x="6357295" y="2657142"/>
                  <a:pt x="6354959" y="2654806"/>
                </a:cubicBezTo>
                <a:cubicBezTo>
                  <a:pt x="6357295" y="2650133"/>
                  <a:pt x="6394677" y="2652469"/>
                  <a:pt x="6399350" y="2659479"/>
                </a:cubicBezTo>
                <a:cubicBezTo>
                  <a:pt x="6394677" y="2659479"/>
                  <a:pt x="6387668" y="2675833"/>
                  <a:pt x="6390004" y="2680506"/>
                </a:cubicBezTo>
                <a:cubicBezTo>
                  <a:pt x="6385331" y="2678170"/>
                  <a:pt x="6359632" y="2706206"/>
                  <a:pt x="6361968" y="2708543"/>
                </a:cubicBezTo>
                <a:cubicBezTo>
                  <a:pt x="6361968" y="2713216"/>
                  <a:pt x="6368977" y="2713216"/>
                  <a:pt x="6373649" y="2717888"/>
                </a:cubicBezTo>
                <a:cubicBezTo>
                  <a:pt x="6375986" y="2722561"/>
                  <a:pt x="6373649" y="2734243"/>
                  <a:pt x="6375986" y="2741252"/>
                </a:cubicBezTo>
                <a:cubicBezTo>
                  <a:pt x="6359632" y="2734243"/>
                  <a:pt x="6343277" y="2783307"/>
                  <a:pt x="6336268" y="2778634"/>
                </a:cubicBezTo>
                <a:cubicBezTo>
                  <a:pt x="6336268" y="2785644"/>
                  <a:pt x="6317576" y="2783307"/>
                  <a:pt x="6326922" y="2792652"/>
                </a:cubicBezTo>
                <a:cubicBezTo>
                  <a:pt x="6329258" y="2799662"/>
                  <a:pt x="6336268" y="2804334"/>
                  <a:pt x="6331595" y="2811344"/>
                </a:cubicBezTo>
                <a:cubicBezTo>
                  <a:pt x="6329258" y="2813680"/>
                  <a:pt x="6338604" y="2834707"/>
                  <a:pt x="6336268" y="2841717"/>
                </a:cubicBezTo>
                <a:cubicBezTo>
                  <a:pt x="6331595" y="2830035"/>
                  <a:pt x="6326922" y="2855735"/>
                  <a:pt x="6326922" y="2858071"/>
                </a:cubicBezTo>
                <a:cubicBezTo>
                  <a:pt x="6322249" y="2855735"/>
                  <a:pt x="6305894" y="2867417"/>
                  <a:pt x="6322249" y="2869753"/>
                </a:cubicBezTo>
                <a:cubicBezTo>
                  <a:pt x="6319913" y="2876762"/>
                  <a:pt x="6319913" y="2881435"/>
                  <a:pt x="6326922" y="2881435"/>
                </a:cubicBezTo>
                <a:cubicBezTo>
                  <a:pt x="6329258" y="2890781"/>
                  <a:pt x="6312904" y="2883772"/>
                  <a:pt x="6310568" y="2890781"/>
                </a:cubicBezTo>
                <a:cubicBezTo>
                  <a:pt x="6308231" y="2893117"/>
                  <a:pt x="6298886" y="2949190"/>
                  <a:pt x="6296549" y="2944517"/>
                </a:cubicBezTo>
                <a:cubicBezTo>
                  <a:pt x="6296549" y="2946854"/>
                  <a:pt x="6296549" y="2944517"/>
                  <a:pt x="6296549" y="2944517"/>
                </a:cubicBezTo>
                <a:close/>
                <a:moveTo>
                  <a:pt x="5651708" y="2423504"/>
                </a:moveTo>
                <a:cubicBezTo>
                  <a:pt x="5649371" y="2423504"/>
                  <a:pt x="5649371" y="2423504"/>
                  <a:pt x="5651708" y="2423504"/>
                </a:cubicBezTo>
                <a:lnTo>
                  <a:pt x="5651708" y="2423504"/>
                </a:lnTo>
                <a:close/>
                <a:moveTo>
                  <a:pt x="6039547" y="2395467"/>
                </a:moveTo>
                <a:cubicBezTo>
                  <a:pt x="6039547" y="2395467"/>
                  <a:pt x="6039547" y="2395467"/>
                  <a:pt x="6039547" y="2395467"/>
                </a:cubicBezTo>
                <a:cubicBezTo>
                  <a:pt x="6039547" y="2395467"/>
                  <a:pt x="6039547" y="2395467"/>
                  <a:pt x="6039547" y="2395467"/>
                </a:cubicBezTo>
                <a:close/>
                <a:moveTo>
                  <a:pt x="6053566" y="2400140"/>
                </a:moveTo>
                <a:cubicBezTo>
                  <a:pt x="6053566" y="2397804"/>
                  <a:pt x="6055902" y="2397804"/>
                  <a:pt x="6053566" y="2395467"/>
                </a:cubicBezTo>
                <a:cubicBezTo>
                  <a:pt x="6051229" y="2395467"/>
                  <a:pt x="6053566" y="2400140"/>
                  <a:pt x="6053566" y="2400140"/>
                </a:cubicBezTo>
                <a:close/>
                <a:moveTo>
                  <a:pt x="5932073" y="2748261"/>
                </a:moveTo>
                <a:cubicBezTo>
                  <a:pt x="5929737" y="2750598"/>
                  <a:pt x="5929737" y="2750598"/>
                  <a:pt x="5932073" y="2748261"/>
                </a:cubicBezTo>
                <a:cubicBezTo>
                  <a:pt x="5932073" y="2750598"/>
                  <a:pt x="5932073" y="2750598"/>
                  <a:pt x="5932073" y="2748261"/>
                </a:cubicBezTo>
                <a:close/>
                <a:moveTo>
                  <a:pt x="5939083" y="2752934"/>
                </a:moveTo>
                <a:cubicBezTo>
                  <a:pt x="5939083" y="2750598"/>
                  <a:pt x="5936746" y="2748261"/>
                  <a:pt x="5932073" y="2750598"/>
                </a:cubicBezTo>
                <a:cubicBezTo>
                  <a:pt x="5932073" y="2750598"/>
                  <a:pt x="5939083" y="2757607"/>
                  <a:pt x="5939083" y="2752934"/>
                </a:cubicBezTo>
                <a:cubicBezTo>
                  <a:pt x="5939083" y="2750598"/>
                  <a:pt x="5939083" y="2755270"/>
                  <a:pt x="5939083" y="2752934"/>
                </a:cubicBezTo>
                <a:close/>
                <a:moveTo>
                  <a:pt x="6128329" y="2932835"/>
                </a:moveTo>
                <a:cubicBezTo>
                  <a:pt x="6133002" y="2935172"/>
                  <a:pt x="6128329" y="2932835"/>
                  <a:pt x="6128329" y="2932835"/>
                </a:cubicBezTo>
                <a:lnTo>
                  <a:pt x="6128329" y="2932835"/>
                </a:lnTo>
                <a:close/>
                <a:moveTo>
                  <a:pt x="6128329" y="2932835"/>
                </a:moveTo>
                <a:cubicBezTo>
                  <a:pt x="6128329" y="2932835"/>
                  <a:pt x="6128329" y="2932835"/>
                  <a:pt x="6128329" y="2932835"/>
                </a:cubicBezTo>
                <a:lnTo>
                  <a:pt x="6128329" y="2932835"/>
                </a:lnTo>
                <a:close/>
                <a:moveTo>
                  <a:pt x="6387668" y="2654806"/>
                </a:moveTo>
                <a:cubicBezTo>
                  <a:pt x="6390004" y="2657142"/>
                  <a:pt x="6392341" y="2657142"/>
                  <a:pt x="6392341" y="2652469"/>
                </a:cubicBezTo>
                <a:cubicBezTo>
                  <a:pt x="6390004" y="2652469"/>
                  <a:pt x="6387668" y="2652469"/>
                  <a:pt x="6387668" y="2654806"/>
                </a:cubicBezTo>
                <a:close/>
                <a:moveTo>
                  <a:pt x="6397013" y="2650133"/>
                </a:moveTo>
                <a:cubicBezTo>
                  <a:pt x="6399350" y="2652469"/>
                  <a:pt x="6397013" y="2657142"/>
                  <a:pt x="6401686" y="2652469"/>
                </a:cubicBezTo>
                <a:cubicBezTo>
                  <a:pt x="6401686" y="2652469"/>
                  <a:pt x="6397013" y="2645461"/>
                  <a:pt x="6397013" y="2650133"/>
                </a:cubicBezTo>
                <a:cubicBezTo>
                  <a:pt x="6397013" y="2650133"/>
                  <a:pt x="6397013" y="2645461"/>
                  <a:pt x="6397013" y="2650133"/>
                </a:cubicBezTo>
                <a:close/>
                <a:moveTo>
                  <a:pt x="6439069" y="2666488"/>
                </a:moveTo>
                <a:cubicBezTo>
                  <a:pt x="6441405" y="2664151"/>
                  <a:pt x="6441405" y="2659479"/>
                  <a:pt x="6436732" y="2654806"/>
                </a:cubicBezTo>
                <a:cubicBezTo>
                  <a:pt x="6439069" y="2657142"/>
                  <a:pt x="6439069" y="2661815"/>
                  <a:pt x="6439069" y="2666488"/>
                </a:cubicBezTo>
                <a:close/>
                <a:moveTo>
                  <a:pt x="6441405" y="2657142"/>
                </a:moveTo>
                <a:cubicBezTo>
                  <a:pt x="6441405" y="2661815"/>
                  <a:pt x="6446077" y="2661815"/>
                  <a:pt x="6446077" y="2664151"/>
                </a:cubicBezTo>
                <a:cubicBezTo>
                  <a:pt x="6446077" y="2661815"/>
                  <a:pt x="6443741" y="2657142"/>
                  <a:pt x="6441405" y="2657142"/>
                </a:cubicBezTo>
                <a:cubicBezTo>
                  <a:pt x="6441405" y="2657142"/>
                  <a:pt x="6443741" y="2657142"/>
                  <a:pt x="6441405" y="2657142"/>
                </a:cubicBezTo>
                <a:close/>
                <a:moveTo>
                  <a:pt x="6387668" y="2566023"/>
                </a:moveTo>
                <a:lnTo>
                  <a:pt x="6387668" y="2566023"/>
                </a:lnTo>
                <a:cubicBezTo>
                  <a:pt x="6387668" y="2566023"/>
                  <a:pt x="6387668" y="2566023"/>
                  <a:pt x="6387668" y="2566023"/>
                </a:cubicBezTo>
                <a:close/>
                <a:moveTo>
                  <a:pt x="6373649" y="2568360"/>
                </a:moveTo>
                <a:cubicBezTo>
                  <a:pt x="6373649" y="2568360"/>
                  <a:pt x="6375986" y="2568360"/>
                  <a:pt x="6373649" y="2568360"/>
                </a:cubicBezTo>
                <a:lnTo>
                  <a:pt x="6373649" y="2568360"/>
                </a:lnTo>
                <a:close/>
                <a:moveTo>
                  <a:pt x="6392341" y="2556678"/>
                </a:moveTo>
                <a:cubicBezTo>
                  <a:pt x="6392341" y="2556678"/>
                  <a:pt x="6392341" y="2556678"/>
                  <a:pt x="6392341" y="2556678"/>
                </a:cubicBezTo>
                <a:lnTo>
                  <a:pt x="6392341" y="2556678"/>
                </a:lnTo>
                <a:close/>
                <a:moveTo>
                  <a:pt x="6506823" y="2801998"/>
                </a:moveTo>
                <a:cubicBezTo>
                  <a:pt x="6513832" y="2792652"/>
                  <a:pt x="6476451" y="2752934"/>
                  <a:pt x="6481123" y="2734243"/>
                </a:cubicBezTo>
                <a:cubicBezTo>
                  <a:pt x="6490468" y="2699197"/>
                  <a:pt x="6462432" y="2682842"/>
                  <a:pt x="6460096" y="2657142"/>
                </a:cubicBezTo>
                <a:cubicBezTo>
                  <a:pt x="6455423" y="2673497"/>
                  <a:pt x="6448414" y="2657142"/>
                  <a:pt x="6432059" y="2643124"/>
                </a:cubicBezTo>
                <a:cubicBezTo>
                  <a:pt x="6436732" y="2650133"/>
                  <a:pt x="6439069" y="2654806"/>
                  <a:pt x="6436732" y="2661815"/>
                </a:cubicBezTo>
                <a:cubicBezTo>
                  <a:pt x="6420377" y="2671161"/>
                  <a:pt x="6380659" y="2594060"/>
                  <a:pt x="6394677" y="2589387"/>
                </a:cubicBezTo>
                <a:cubicBezTo>
                  <a:pt x="6375986" y="2575369"/>
                  <a:pt x="6373649" y="2563687"/>
                  <a:pt x="6352622" y="2547332"/>
                </a:cubicBezTo>
                <a:cubicBezTo>
                  <a:pt x="6364304" y="2544996"/>
                  <a:pt x="6382996" y="2547332"/>
                  <a:pt x="6387668" y="2561351"/>
                </a:cubicBezTo>
                <a:cubicBezTo>
                  <a:pt x="6387668" y="2544996"/>
                  <a:pt x="6392341" y="2575369"/>
                  <a:pt x="6390004" y="2549669"/>
                </a:cubicBezTo>
                <a:cubicBezTo>
                  <a:pt x="6392341" y="2547332"/>
                  <a:pt x="6394677" y="2547332"/>
                  <a:pt x="6397013" y="2552005"/>
                </a:cubicBezTo>
                <a:cubicBezTo>
                  <a:pt x="6394677" y="2535650"/>
                  <a:pt x="6406359" y="2528641"/>
                  <a:pt x="6397013" y="2512287"/>
                </a:cubicBezTo>
                <a:cubicBezTo>
                  <a:pt x="6390004" y="2500605"/>
                  <a:pt x="6385331" y="2486586"/>
                  <a:pt x="6378322" y="2474904"/>
                </a:cubicBezTo>
                <a:cubicBezTo>
                  <a:pt x="6380659" y="2477241"/>
                  <a:pt x="6359632" y="2442195"/>
                  <a:pt x="6371314" y="2451541"/>
                </a:cubicBezTo>
                <a:cubicBezTo>
                  <a:pt x="6364304" y="2439859"/>
                  <a:pt x="6361968" y="2437522"/>
                  <a:pt x="6361968" y="2442195"/>
                </a:cubicBezTo>
                <a:cubicBezTo>
                  <a:pt x="6359632" y="2439859"/>
                  <a:pt x="6357295" y="2428177"/>
                  <a:pt x="6359632" y="2423504"/>
                </a:cubicBezTo>
                <a:cubicBezTo>
                  <a:pt x="6336268" y="2425840"/>
                  <a:pt x="6340940" y="2407149"/>
                  <a:pt x="6338604" y="2388458"/>
                </a:cubicBezTo>
                <a:cubicBezTo>
                  <a:pt x="6338604" y="2395467"/>
                  <a:pt x="6371314" y="2404813"/>
                  <a:pt x="6371314" y="2416495"/>
                </a:cubicBezTo>
                <a:cubicBezTo>
                  <a:pt x="6373649" y="2416495"/>
                  <a:pt x="6373649" y="2414158"/>
                  <a:pt x="6378322" y="2414158"/>
                </a:cubicBezTo>
                <a:cubicBezTo>
                  <a:pt x="6350286" y="2388458"/>
                  <a:pt x="6345613" y="2365094"/>
                  <a:pt x="6336268" y="2337058"/>
                </a:cubicBezTo>
                <a:cubicBezTo>
                  <a:pt x="6338604" y="2341731"/>
                  <a:pt x="6352622" y="2344067"/>
                  <a:pt x="6343277" y="2351076"/>
                </a:cubicBezTo>
                <a:cubicBezTo>
                  <a:pt x="6366641" y="2355749"/>
                  <a:pt x="6392341" y="2376776"/>
                  <a:pt x="6399350" y="2404813"/>
                </a:cubicBezTo>
                <a:cubicBezTo>
                  <a:pt x="6394677" y="2402476"/>
                  <a:pt x="6380659" y="2425840"/>
                  <a:pt x="6378322" y="2430513"/>
                </a:cubicBezTo>
                <a:cubicBezTo>
                  <a:pt x="6387668" y="2425840"/>
                  <a:pt x="6380659" y="2444531"/>
                  <a:pt x="6382996" y="2449204"/>
                </a:cubicBezTo>
                <a:cubicBezTo>
                  <a:pt x="6390004" y="2460886"/>
                  <a:pt x="6415705" y="2460886"/>
                  <a:pt x="6427387" y="2470232"/>
                </a:cubicBezTo>
                <a:cubicBezTo>
                  <a:pt x="6434395" y="2477241"/>
                  <a:pt x="6443741" y="2470232"/>
                  <a:pt x="6453087" y="2481914"/>
                </a:cubicBezTo>
                <a:cubicBezTo>
                  <a:pt x="6462432" y="2495932"/>
                  <a:pt x="6462432" y="2516959"/>
                  <a:pt x="6474114" y="2528641"/>
                </a:cubicBezTo>
                <a:cubicBezTo>
                  <a:pt x="6490468" y="2547332"/>
                  <a:pt x="6525514" y="2610415"/>
                  <a:pt x="6525514" y="2636115"/>
                </a:cubicBezTo>
                <a:cubicBezTo>
                  <a:pt x="6525514" y="2652469"/>
                  <a:pt x="6525514" y="2661815"/>
                  <a:pt x="6523178" y="2675833"/>
                </a:cubicBezTo>
                <a:cubicBezTo>
                  <a:pt x="6520842" y="2689852"/>
                  <a:pt x="6546542" y="2710879"/>
                  <a:pt x="6539533" y="2724897"/>
                </a:cubicBezTo>
                <a:cubicBezTo>
                  <a:pt x="6532524" y="2736579"/>
                  <a:pt x="6523178" y="2703870"/>
                  <a:pt x="6518505" y="2713216"/>
                </a:cubicBezTo>
                <a:cubicBezTo>
                  <a:pt x="6513832" y="2720225"/>
                  <a:pt x="6513832" y="2736579"/>
                  <a:pt x="6520842" y="2743589"/>
                </a:cubicBezTo>
                <a:cubicBezTo>
                  <a:pt x="6499815" y="2752934"/>
                  <a:pt x="6530187" y="2787980"/>
                  <a:pt x="6523178" y="2792652"/>
                </a:cubicBezTo>
                <a:cubicBezTo>
                  <a:pt x="6516169" y="2785644"/>
                  <a:pt x="6513832" y="2787980"/>
                  <a:pt x="6518505" y="2801998"/>
                </a:cubicBezTo>
                <a:cubicBezTo>
                  <a:pt x="6525514" y="2806671"/>
                  <a:pt x="6527851" y="2811344"/>
                  <a:pt x="6525514" y="2816016"/>
                </a:cubicBezTo>
                <a:cubicBezTo>
                  <a:pt x="6523178" y="2813680"/>
                  <a:pt x="6520842" y="2809007"/>
                  <a:pt x="6516169" y="2806671"/>
                </a:cubicBezTo>
                <a:cubicBezTo>
                  <a:pt x="6523178" y="2830035"/>
                  <a:pt x="6499815" y="2799662"/>
                  <a:pt x="6506823" y="2801998"/>
                </a:cubicBezTo>
                <a:cubicBezTo>
                  <a:pt x="6506823" y="2799662"/>
                  <a:pt x="6504487" y="2799662"/>
                  <a:pt x="6506823" y="2801998"/>
                </a:cubicBezTo>
                <a:close/>
                <a:moveTo>
                  <a:pt x="6364304" y="2425840"/>
                </a:moveTo>
                <a:cubicBezTo>
                  <a:pt x="6361968" y="2425840"/>
                  <a:pt x="6352622" y="2425840"/>
                  <a:pt x="6364304" y="2425840"/>
                </a:cubicBezTo>
                <a:cubicBezTo>
                  <a:pt x="6361968" y="2425840"/>
                  <a:pt x="6361968" y="2425840"/>
                  <a:pt x="6364304" y="2425840"/>
                </a:cubicBezTo>
                <a:close/>
                <a:moveTo>
                  <a:pt x="6392341" y="2556678"/>
                </a:moveTo>
                <a:cubicBezTo>
                  <a:pt x="6392341" y="2556678"/>
                  <a:pt x="6394677" y="2559014"/>
                  <a:pt x="6392341" y="2556678"/>
                </a:cubicBezTo>
                <a:lnTo>
                  <a:pt x="6392341" y="2556678"/>
                </a:lnTo>
                <a:close/>
                <a:moveTo>
                  <a:pt x="6378322" y="2568360"/>
                </a:moveTo>
                <a:cubicBezTo>
                  <a:pt x="6378322" y="2568360"/>
                  <a:pt x="6375986" y="2568360"/>
                  <a:pt x="6375986" y="2568360"/>
                </a:cubicBezTo>
                <a:cubicBezTo>
                  <a:pt x="6375986" y="2570696"/>
                  <a:pt x="6375986" y="2570696"/>
                  <a:pt x="6378322" y="2568360"/>
                </a:cubicBezTo>
                <a:close/>
                <a:moveTo>
                  <a:pt x="6387668" y="2566023"/>
                </a:moveTo>
                <a:cubicBezTo>
                  <a:pt x="6387668" y="2566023"/>
                  <a:pt x="6387668" y="2566023"/>
                  <a:pt x="6387668" y="2566023"/>
                </a:cubicBezTo>
                <a:cubicBezTo>
                  <a:pt x="6385331" y="2566023"/>
                  <a:pt x="6387668" y="2570696"/>
                  <a:pt x="6387668" y="2566023"/>
                </a:cubicBezTo>
                <a:close/>
                <a:moveTo>
                  <a:pt x="6448414" y="2654806"/>
                </a:moveTo>
                <a:cubicBezTo>
                  <a:pt x="6448414" y="2654806"/>
                  <a:pt x="6448414" y="2657142"/>
                  <a:pt x="6448414" y="2657142"/>
                </a:cubicBezTo>
                <a:cubicBezTo>
                  <a:pt x="6448414" y="2657142"/>
                  <a:pt x="6450750" y="2659479"/>
                  <a:pt x="6448414" y="2654806"/>
                </a:cubicBezTo>
                <a:close/>
                <a:moveTo>
                  <a:pt x="6532524" y="2673497"/>
                </a:moveTo>
                <a:cubicBezTo>
                  <a:pt x="6537196" y="2678170"/>
                  <a:pt x="6537196" y="2678170"/>
                  <a:pt x="6532524" y="2673497"/>
                </a:cubicBezTo>
                <a:lnTo>
                  <a:pt x="6532524" y="2673497"/>
                </a:lnTo>
                <a:close/>
                <a:moveTo>
                  <a:pt x="6541869" y="2703870"/>
                </a:moveTo>
                <a:cubicBezTo>
                  <a:pt x="6539533" y="2703870"/>
                  <a:pt x="6537196" y="2703870"/>
                  <a:pt x="6537196" y="2708543"/>
                </a:cubicBezTo>
                <a:cubicBezTo>
                  <a:pt x="6541869" y="2710879"/>
                  <a:pt x="6546542" y="2706206"/>
                  <a:pt x="6541869" y="2703870"/>
                </a:cubicBezTo>
                <a:close/>
                <a:moveTo>
                  <a:pt x="6546542" y="2720225"/>
                </a:moveTo>
                <a:cubicBezTo>
                  <a:pt x="6548878" y="2720225"/>
                  <a:pt x="6546542" y="2720225"/>
                  <a:pt x="6546542" y="2720225"/>
                </a:cubicBezTo>
                <a:lnTo>
                  <a:pt x="6546542" y="2720225"/>
                </a:lnTo>
                <a:close/>
                <a:moveTo>
                  <a:pt x="6546542" y="2727234"/>
                </a:moveTo>
                <a:cubicBezTo>
                  <a:pt x="6553551" y="2731907"/>
                  <a:pt x="6551215" y="2717888"/>
                  <a:pt x="6546542" y="2717888"/>
                </a:cubicBezTo>
                <a:cubicBezTo>
                  <a:pt x="6546542" y="2720225"/>
                  <a:pt x="6544206" y="2724897"/>
                  <a:pt x="6546542" y="2727234"/>
                </a:cubicBezTo>
                <a:close/>
                <a:moveTo>
                  <a:pt x="6593270" y="2694524"/>
                </a:moveTo>
                <a:cubicBezTo>
                  <a:pt x="6595606" y="2696861"/>
                  <a:pt x="6595606" y="2694524"/>
                  <a:pt x="6595606" y="2692188"/>
                </a:cubicBezTo>
                <a:cubicBezTo>
                  <a:pt x="6590933" y="2689852"/>
                  <a:pt x="6593270" y="2692188"/>
                  <a:pt x="6593270" y="2694524"/>
                </a:cubicBezTo>
                <a:close/>
                <a:moveTo>
                  <a:pt x="6581588" y="2764616"/>
                </a:moveTo>
                <a:cubicBezTo>
                  <a:pt x="6581588" y="2764616"/>
                  <a:pt x="6581588" y="2762280"/>
                  <a:pt x="6581588" y="2764616"/>
                </a:cubicBezTo>
                <a:lnTo>
                  <a:pt x="6581588" y="2764616"/>
                </a:lnTo>
                <a:close/>
                <a:moveTo>
                  <a:pt x="6553551" y="2736579"/>
                </a:moveTo>
                <a:cubicBezTo>
                  <a:pt x="6560560" y="2755270"/>
                  <a:pt x="6595606" y="2818353"/>
                  <a:pt x="6616634" y="2801998"/>
                </a:cubicBezTo>
                <a:cubicBezTo>
                  <a:pt x="6635324" y="2813680"/>
                  <a:pt x="6635324" y="2792652"/>
                  <a:pt x="6621306" y="2785644"/>
                </a:cubicBezTo>
                <a:cubicBezTo>
                  <a:pt x="6618969" y="2787980"/>
                  <a:pt x="6614297" y="2790316"/>
                  <a:pt x="6614297" y="2792652"/>
                </a:cubicBezTo>
                <a:cubicBezTo>
                  <a:pt x="6611961" y="2792652"/>
                  <a:pt x="6600279" y="2783307"/>
                  <a:pt x="6597942" y="2780970"/>
                </a:cubicBezTo>
                <a:cubicBezTo>
                  <a:pt x="6588597" y="2778634"/>
                  <a:pt x="6581588" y="2757607"/>
                  <a:pt x="6588597" y="2764616"/>
                </a:cubicBezTo>
                <a:cubicBezTo>
                  <a:pt x="6590933" y="2764616"/>
                  <a:pt x="6551215" y="2729570"/>
                  <a:pt x="6553551" y="2736579"/>
                </a:cubicBezTo>
                <a:cubicBezTo>
                  <a:pt x="6555888" y="2741252"/>
                  <a:pt x="6553551" y="2734243"/>
                  <a:pt x="6553551" y="2736579"/>
                </a:cubicBezTo>
                <a:close/>
                <a:moveTo>
                  <a:pt x="6586260" y="2750598"/>
                </a:moveTo>
                <a:cubicBezTo>
                  <a:pt x="6586260" y="2750598"/>
                  <a:pt x="6586260" y="2750598"/>
                  <a:pt x="6586260" y="2750598"/>
                </a:cubicBezTo>
                <a:cubicBezTo>
                  <a:pt x="6586260" y="2750598"/>
                  <a:pt x="6586260" y="2750598"/>
                  <a:pt x="6586260" y="2750598"/>
                </a:cubicBezTo>
                <a:close/>
                <a:moveTo>
                  <a:pt x="6586260" y="2750598"/>
                </a:moveTo>
                <a:cubicBezTo>
                  <a:pt x="6586260" y="2748261"/>
                  <a:pt x="6586260" y="2748261"/>
                  <a:pt x="6586260" y="2750598"/>
                </a:cubicBezTo>
                <a:lnTo>
                  <a:pt x="6586260" y="2750598"/>
                </a:lnTo>
                <a:close/>
                <a:moveTo>
                  <a:pt x="6586260" y="2750598"/>
                </a:moveTo>
                <a:cubicBezTo>
                  <a:pt x="6586260" y="2736579"/>
                  <a:pt x="6581588" y="2757607"/>
                  <a:pt x="6586260" y="2750598"/>
                </a:cubicBezTo>
                <a:cubicBezTo>
                  <a:pt x="6586260" y="2748261"/>
                  <a:pt x="6586260" y="2750598"/>
                  <a:pt x="6586260" y="2750598"/>
                </a:cubicBezTo>
                <a:close/>
                <a:moveTo>
                  <a:pt x="6632988" y="2727234"/>
                </a:moveTo>
                <a:cubicBezTo>
                  <a:pt x="6635324" y="2731907"/>
                  <a:pt x="6630651" y="2713216"/>
                  <a:pt x="6632988" y="2720225"/>
                </a:cubicBezTo>
                <a:cubicBezTo>
                  <a:pt x="6632988" y="2722561"/>
                  <a:pt x="6632988" y="2724897"/>
                  <a:pt x="6632988" y="2727234"/>
                </a:cubicBezTo>
                <a:cubicBezTo>
                  <a:pt x="6632988" y="2729570"/>
                  <a:pt x="6630651" y="2724897"/>
                  <a:pt x="6632988" y="2727234"/>
                </a:cubicBezTo>
                <a:close/>
                <a:moveTo>
                  <a:pt x="6525514" y="2804334"/>
                </a:moveTo>
                <a:cubicBezTo>
                  <a:pt x="6527851" y="2804334"/>
                  <a:pt x="6532524" y="2801998"/>
                  <a:pt x="6530187" y="2799662"/>
                </a:cubicBezTo>
                <a:cubicBezTo>
                  <a:pt x="6525514" y="2792652"/>
                  <a:pt x="6525514" y="2801998"/>
                  <a:pt x="6525514" y="2804334"/>
                </a:cubicBezTo>
                <a:close/>
                <a:moveTo>
                  <a:pt x="6525514" y="2806671"/>
                </a:moveTo>
                <a:cubicBezTo>
                  <a:pt x="6525514" y="2816016"/>
                  <a:pt x="6527851" y="2818353"/>
                  <a:pt x="6532524" y="2816016"/>
                </a:cubicBezTo>
                <a:cubicBezTo>
                  <a:pt x="6534860" y="2801998"/>
                  <a:pt x="6530187" y="2809007"/>
                  <a:pt x="6525514" y="2806671"/>
                </a:cubicBezTo>
                <a:cubicBezTo>
                  <a:pt x="6527851" y="2809007"/>
                  <a:pt x="6530187" y="2809007"/>
                  <a:pt x="6525514" y="2806671"/>
                </a:cubicBezTo>
                <a:close/>
                <a:moveTo>
                  <a:pt x="6623643" y="2741252"/>
                </a:moveTo>
                <a:cubicBezTo>
                  <a:pt x="6623643" y="2743589"/>
                  <a:pt x="6630651" y="2752934"/>
                  <a:pt x="6630651" y="2748261"/>
                </a:cubicBezTo>
                <a:cubicBezTo>
                  <a:pt x="6630651" y="2745925"/>
                  <a:pt x="6628316" y="2743589"/>
                  <a:pt x="6623643" y="2741252"/>
                </a:cubicBezTo>
                <a:close/>
                <a:moveTo>
                  <a:pt x="6532524" y="2823025"/>
                </a:moveTo>
                <a:cubicBezTo>
                  <a:pt x="6527851" y="2820689"/>
                  <a:pt x="6530187" y="2813680"/>
                  <a:pt x="6527851" y="2811344"/>
                </a:cubicBezTo>
                <a:cubicBezTo>
                  <a:pt x="6527851" y="2816016"/>
                  <a:pt x="6532524" y="2832371"/>
                  <a:pt x="6532524" y="2823025"/>
                </a:cubicBezTo>
                <a:cubicBezTo>
                  <a:pt x="6527851" y="2820689"/>
                  <a:pt x="6532524" y="2825362"/>
                  <a:pt x="6532524" y="2823025"/>
                </a:cubicBezTo>
                <a:close/>
                <a:moveTo>
                  <a:pt x="6516169" y="2823025"/>
                </a:moveTo>
                <a:cubicBezTo>
                  <a:pt x="6513832" y="2825362"/>
                  <a:pt x="6513832" y="2825362"/>
                  <a:pt x="6520842" y="2827698"/>
                </a:cubicBezTo>
                <a:cubicBezTo>
                  <a:pt x="6520842" y="2827698"/>
                  <a:pt x="6513832" y="2813680"/>
                  <a:pt x="6516169" y="2823025"/>
                </a:cubicBezTo>
                <a:cubicBezTo>
                  <a:pt x="6516169" y="2823025"/>
                  <a:pt x="6513832" y="2816016"/>
                  <a:pt x="6516169" y="2823025"/>
                </a:cubicBezTo>
                <a:close/>
                <a:moveTo>
                  <a:pt x="6628316" y="2759943"/>
                </a:moveTo>
                <a:cubicBezTo>
                  <a:pt x="6625979" y="2759943"/>
                  <a:pt x="6630651" y="2764616"/>
                  <a:pt x="6632988" y="2764616"/>
                </a:cubicBezTo>
                <a:cubicBezTo>
                  <a:pt x="6632988" y="2764616"/>
                  <a:pt x="6630651" y="2759943"/>
                  <a:pt x="6628316" y="2759943"/>
                </a:cubicBezTo>
                <a:close/>
                <a:moveTo>
                  <a:pt x="6630651" y="2820689"/>
                </a:moveTo>
                <a:cubicBezTo>
                  <a:pt x="6651679" y="2832371"/>
                  <a:pt x="6644670" y="2764616"/>
                  <a:pt x="6630651" y="2757607"/>
                </a:cubicBezTo>
                <a:cubicBezTo>
                  <a:pt x="6632988" y="2769289"/>
                  <a:pt x="6642333" y="2790316"/>
                  <a:pt x="6639997" y="2801998"/>
                </a:cubicBezTo>
                <a:cubicBezTo>
                  <a:pt x="6639997" y="2809007"/>
                  <a:pt x="6632988" y="2813680"/>
                  <a:pt x="6630651" y="2820689"/>
                </a:cubicBezTo>
                <a:cubicBezTo>
                  <a:pt x="6642333" y="2825362"/>
                  <a:pt x="6632988" y="2809007"/>
                  <a:pt x="6630651" y="2820689"/>
                </a:cubicBezTo>
                <a:close/>
                <a:moveTo>
                  <a:pt x="6651679" y="2801998"/>
                </a:moveTo>
                <a:cubicBezTo>
                  <a:pt x="6654015" y="2804334"/>
                  <a:pt x="6654015" y="2801998"/>
                  <a:pt x="6654015" y="2799662"/>
                </a:cubicBezTo>
                <a:cubicBezTo>
                  <a:pt x="6651679" y="2799662"/>
                  <a:pt x="6651679" y="2799662"/>
                  <a:pt x="6651679" y="2801998"/>
                </a:cubicBezTo>
                <a:close/>
                <a:moveTo>
                  <a:pt x="6639997" y="2874426"/>
                </a:moveTo>
                <a:cubicBezTo>
                  <a:pt x="6639997" y="2879099"/>
                  <a:pt x="6635324" y="2900126"/>
                  <a:pt x="6647006" y="2900126"/>
                </a:cubicBezTo>
                <a:cubicBezTo>
                  <a:pt x="6649343" y="2900126"/>
                  <a:pt x="6654015" y="2860408"/>
                  <a:pt x="6654015" y="2858071"/>
                </a:cubicBezTo>
                <a:cubicBezTo>
                  <a:pt x="6647006" y="2855735"/>
                  <a:pt x="6642333" y="2872090"/>
                  <a:pt x="6639997" y="2874426"/>
                </a:cubicBezTo>
                <a:cubicBezTo>
                  <a:pt x="6639997" y="2881435"/>
                  <a:pt x="6642333" y="2872090"/>
                  <a:pt x="6639997" y="2874426"/>
                </a:cubicBezTo>
                <a:close/>
                <a:moveTo>
                  <a:pt x="6637661" y="2897790"/>
                </a:moveTo>
                <a:cubicBezTo>
                  <a:pt x="6637661" y="2897790"/>
                  <a:pt x="6644670" y="2904799"/>
                  <a:pt x="6637661" y="2897790"/>
                </a:cubicBezTo>
                <a:cubicBezTo>
                  <a:pt x="6635324" y="2890781"/>
                  <a:pt x="6637661" y="2897790"/>
                  <a:pt x="6637661" y="2897790"/>
                </a:cubicBezTo>
                <a:close/>
                <a:moveTo>
                  <a:pt x="6644670" y="2904799"/>
                </a:moveTo>
                <a:cubicBezTo>
                  <a:pt x="6651679" y="2902463"/>
                  <a:pt x="6644670" y="2902463"/>
                  <a:pt x="6644670" y="2904799"/>
                </a:cubicBezTo>
                <a:cubicBezTo>
                  <a:pt x="6647006" y="2904799"/>
                  <a:pt x="6644670" y="2904799"/>
                  <a:pt x="6644670" y="2904799"/>
                </a:cubicBezTo>
                <a:close/>
                <a:moveTo>
                  <a:pt x="6590933" y="2682842"/>
                </a:moveTo>
                <a:cubicBezTo>
                  <a:pt x="6588597" y="2680506"/>
                  <a:pt x="6574578" y="2657142"/>
                  <a:pt x="6574578" y="2668824"/>
                </a:cubicBezTo>
                <a:cubicBezTo>
                  <a:pt x="6583924" y="2671161"/>
                  <a:pt x="6583924" y="2680506"/>
                  <a:pt x="6590933" y="2682842"/>
                </a:cubicBezTo>
                <a:close/>
                <a:moveTo>
                  <a:pt x="3871385" y="519352"/>
                </a:moveTo>
                <a:cubicBezTo>
                  <a:pt x="3871385" y="519352"/>
                  <a:pt x="3871385" y="519352"/>
                  <a:pt x="3871385" y="519352"/>
                </a:cubicBezTo>
                <a:cubicBezTo>
                  <a:pt x="3871385" y="517015"/>
                  <a:pt x="3871385" y="519352"/>
                  <a:pt x="3871385" y="519352"/>
                </a:cubicBezTo>
                <a:close/>
                <a:moveTo>
                  <a:pt x="3871385" y="519352"/>
                </a:moveTo>
                <a:cubicBezTo>
                  <a:pt x="3871385" y="519352"/>
                  <a:pt x="3871385" y="519352"/>
                  <a:pt x="3871385" y="519352"/>
                </a:cubicBezTo>
                <a:lnTo>
                  <a:pt x="3871385" y="519352"/>
                </a:lnTo>
                <a:close/>
                <a:moveTo>
                  <a:pt x="3871385" y="519352"/>
                </a:moveTo>
                <a:lnTo>
                  <a:pt x="3871385" y="519352"/>
                </a:lnTo>
                <a:lnTo>
                  <a:pt x="3871385" y="519352"/>
                </a:lnTo>
                <a:close/>
                <a:moveTo>
                  <a:pt x="3878394" y="521688"/>
                </a:moveTo>
                <a:cubicBezTo>
                  <a:pt x="3876057" y="519352"/>
                  <a:pt x="3873721" y="514679"/>
                  <a:pt x="3871385" y="512342"/>
                </a:cubicBezTo>
                <a:cubicBezTo>
                  <a:pt x="3869048" y="517015"/>
                  <a:pt x="3871385" y="521688"/>
                  <a:pt x="3878394" y="521688"/>
                </a:cubicBezTo>
                <a:cubicBezTo>
                  <a:pt x="3876057" y="517015"/>
                  <a:pt x="3873721" y="521688"/>
                  <a:pt x="3878394" y="521688"/>
                </a:cubicBezTo>
                <a:close/>
                <a:moveTo>
                  <a:pt x="3878394" y="524024"/>
                </a:moveTo>
                <a:cubicBezTo>
                  <a:pt x="3876057" y="521688"/>
                  <a:pt x="3873721" y="519352"/>
                  <a:pt x="3871385" y="521688"/>
                </a:cubicBezTo>
                <a:cubicBezTo>
                  <a:pt x="3873721" y="524024"/>
                  <a:pt x="3876057" y="524024"/>
                  <a:pt x="3878394" y="524024"/>
                </a:cubicBezTo>
                <a:cubicBezTo>
                  <a:pt x="3876057" y="521688"/>
                  <a:pt x="3876057" y="524024"/>
                  <a:pt x="3878394" y="524024"/>
                </a:cubicBezTo>
                <a:close/>
                <a:moveTo>
                  <a:pt x="3876057" y="524024"/>
                </a:moveTo>
                <a:cubicBezTo>
                  <a:pt x="3876057" y="524024"/>
                  <a:pt x="3878394" y="526361"/>
                  <a:pt x="3876057" y="524024"/>
                </a:cubicBezTo>
                <a:lnTo>
                  <a:pt x="3876057" y="524024"/>
                </a:lnTo>
                <a:close/>
                <a:moveTo>
                  <a:pt x="3880730" y="517015"/>
                </a:moveTo>
                <a:cubicBezTo>
                  <a:pt x="3878394" y="519352"/>
                  <a:pt x="3894748" y="521688"/>
                  <a:pt x="3880730" y="517015"/>
                </a:cubicBezTo>
                <a:cubicBezTo>
                  <a:pt x="3880730" y="519352"/>
                  <a:pt x="3883067" y="517015"/>
                  <a:pt x="3880730" y="517015"/>
                </a:cubicBezTo>
                <a:close/>
                <a:moveTo>
                  <a:pt x="3885403" y="528697"/>
                </a:moveTo>
                <a:cubicBezTo>
                  <a:pt x="3890076" y="526361"/>
                  <a:pt x="3878394" y="526361"/>
                  <a:pt x="3885403" y="528697"/>
                </a:cubicBezTo>
                <a:cubicBezTo>
                  <a:pt x="3885403" y="528697"/>
                  <a:pt x="3883067" y="528697"/>
                  <a:pt x="3885403" y="528697"/>
                </a:cubicBezTo>
                <a:close/>
                <a:moveTo>
                  <a:pt x="3892412" y="533370"/>
                </a:moveTo>
                <a:cubicBezTo>
                  <a:pt x="3892412" y="531033"/>
                  <a:pt x="3887739" y="528697"/>
                  <a:pt x="3883067" y="528697"/>
                </a:cubicBezTo>
                <a:cubicBezTo>
                  <a:pt x="3885403" y="531033"/>
                  <a:pt x="3890076" y="533370"/>
                  <a:pt x="3892412" y="533370"/>
                </a:cubicBezTo>
                <a:close/>
                <a:moveTo>
                  <a:pt x="3894748" y="533370"/>
                </a:moveTo>
                <a:cubicBezTo>
                  <a:pt x="3897085" y="535706"/>
                  <a:pt x="3899421" y="538043"/>
                  <a:pt x="3901758" y="535706"/>
                </a:cubicBezTo>
                <a:cubicBezTo>
                  <a:pt x="3878394" y="524024"/>
                  <a:pt x="3901758" y="533370"/>
                  <a:pt x="3894748" y="533370"/>
                </a:cubicBezTo>
                <a:cubicBezTo>
                  <a:pt x="3897085" y="535706"/>
                  <a:pt x="3899421" y="533370"/>
                  <a:pt x="3894748" y="533370"/>
                </a:cubicBezTo>
                <a:close/>
                <a:moveTo>
                  <a:pt x="3908767" y="538043"/>
                </a:moveTo>
                <a:cubicBezTo>
                  <a:pt x="3908767" y="538043"/>
                  <a:pt x="3899421" y="535706"/>
                  <a:pt x="3908767" y="538043"/>
                </a:cubicBezTo>
                <a:cubicBezTo>
                  <a:pt x="3908767" y="538043"/>
                  <a:pt x="3906430" y="538043"/>
                  <a:pt x="3908767" y="538043"/>
                </a:cubicBezTo>
                <a:close/>
                <a:moveTo>
                  <a:pt x="3922785" y="542715"/>
                </a:moveTo>
                <a:cubicBezTo>
                  <a:pt x="3922785" y="542715"/>
                  <a:pt x="3927458" y="545052"/>
                  <a:pt x="3922785" y="542715"/>
                </a:cubicBezTo>
                <a:cubicBezTo>
                  <a:pt x="3922785" y="542715"/>
                  <a:pt x="3922785" y="542715"/>
                  <a:pt x="3922785" y="542715"/>
                </a:cubicBezTo>
                <a:close/>
                <a:moveTo>
                  <a:pt x="3946149" y="547388"/>
                </a:moveTo>
                <a:cubicBezTo>
                  <a:pt x="3939140" y="545052"/>
                  <a:pt x="3932131" y="545052"/>
                  <a:pt x="3925121" y="545052"/>
                </a:cubicBezTo>
                <a:cubicBezTo>
                  <a:pt x="3929794" y="547388"/>
                  <a:pt x="3936803" y="547388"/>
                  <a:pt x="3946149" y="547388"/>
                </a:cubicBezTo>
                <a:cubicBezTo>
                  <a:pt x="3941476" y="545052"/>
                  <a:pt x="3943813" y="547388"/>
                  <a:pt x="3946149" y="547388"/>
                </a:cubicBezTo>
                <a:close/>
                <a:moveTo>
                  <a:pt x="3960167" y="554397"/>
                </a:moveTo>
                <a:cubicBezTo>
                  <a:pt x="3962504" y="552061"/>
                  <a:pt x="3960167" y="552061"/>
                  <a:pt x="3953158" y="552061"/>
                </a:cubicBezTo>
                <a:cubicBezTo>
                  <a:pt x="3953158" y="554397"/>
                  <a:pt x="3957831" y="554397"/>
                  <a:pt x="3960167" y="554397"/>
                </a:cubicBezTo>
                <a:cubicBezTo>
                  <a:pt x="3960167" y="554397"/>
                  <a:pt x="3955495" y="554397"/>
                  <a:pt x="3960167" y="554397"/>
                </a:cubicBezTo>
                <a:close/>
                <a:moveTo>
                  <a:pt x="2338718" y="379169"/>
                </a:moveTo>
                <a:cubicBezTo>
                  <a:pt x="2334046" y="379169"/>
                  <a:pt x="2390119" y="351132"/>
                  <a:pt x="2394791" y="365150"/>
                </a:cubicBezTo>
                <a:cubicBezTo>
                  <a:pt x="2397128" y="369823"/>
                  <a:pt x="2345727" y="393187"/>
                  <a:pt x="2341055" y="386178"/>
                </a:cubicBezTo>
                <a:cubicBezTo>
                  <a:pt x="2357409" y="379169"/>
                  <a:pt x="2336382" y="388514"/>
                  <a:pt x="2329373" y="386178"/>
                </a:cubicBezTo>
                <a:cubicBezTo>
                  <a:pt x="2331709" y="383841"/>
                  <a:pt x="2334046" y="381505"/>
                  <a:pt x="2338718" y="379169"/>
                </a:cubicBezTo>
                <a:cubicBezTo>
                  <a:pt x="2331709" y="379169"/>
                  <a:pt x="2334046" y="379169"/>
                  <a:pt x="2338718" y="379169"/>
                </a:cubicBezTo>
                <a:close/>
                <a:moveTo>
                  <a:pt x="2355073" y="379169"/>
                </a:moveTo>
                <a:cubicBezTo>
                  <a:pt x="2355073" y="379169"/>
                  <a:pt x="2352736" y="381505"/>
                  <a:pt x="2355073" y="379169"/>
                </a:cubicBezTo>
                <a:lnTo>
                  <a:pt x="2355073" y="379169"/>
                </a:lnTo>
                <a:close/>
                <a:moveTo>
                  <a:pt x="2355073" y="379169"/>
                </a:moveTo>
                <a:cubicBezTo>
                  <a:pt x="2355073" y="379169"/>
                  <a:pt x="2355073" y="379169"/>
                  <a:pt x="2355073" y="379169"/>
                </a:cubicBezTo>
                <a:lnTo>
                  <a:pt x="2355073" y="379169"/>
                </a:lnTo>
                <a:close/>
                <a:moveTo>
                  <a:pt x="2343391" y="369823"/>
                </a:moveTo>
                <a:cubicBezTo>
                  <a:pt x="2338718" y="369823"/>
                  <a:pt x="2336382" y="372159"/>
                  <a:pt x="2338718" y="372159"/>
                </a:cubicBezTo>
                <a:cubicBezTo>
                  <a:pt x="2341055" y="372159"/>
                  <a:pt x="2341055" y="369823"/>
                  <a:pt x="2343391" y="369823"/>
                </a:cubicBezTo>
                <a:close/>
                <a:moveTo>
                  <a:pt x="2366755" y="353468"/>
                </a:moveTo>
                <a:cubicBezTo>
                  <a:pt x="2369091" y="353468"/>
                  <a:pt x="2371428" y="353468"/>
                  <a:pt x="2373764" y="351132"/>
                </a:cubicBezTo>
                <a:cubicBezTo>
                  <a:pt x="2385446" y="348796"/>
                  <a:pt x="2376100" y="341786"/>
                  <a:pt x="2366755" y="353468"/>
                </a:cubicBezTo>
                <a:close/>
                <a:moveTo>
                  <a:pt x="2404137" y="346459"/>
                </a:moveTo>
                <a:cubicBezTo>
                  <a:pt x="2406473" y="346459"/>
                  <a:pt x="2411146" y="346459"/>
                  <a:pt x="2413483" y="344123"/>
                </a:cubicBezTo>
                <a:cubicBezTo>
                  <a:pt x="2411146" y="341786"/>
                  <a:pt x="2408810" y="344123"/>
                  <a:pt x="2404137" y="346459"/>
                </a:cubicBezTo>
                <a:close/>
                <a:moveTo>
                  <a:pt x="2350400" y="323095"/>
                </a:moveTo>
                <a:cubicBezTo>
                  <a:pt x="2350400" y="323095"/>
                  <a:pt x="2343391" y="325432"/>
                  <a:pt x="2345727" y="325432"/>
                </a:cubicBezTo>
                <a:cubicBezTo>
                  <a:pt x="2345727" y="325432"/>
                  <a:pt x="2355073" y="320759"/>
                  <a:pt x="2352736" y="320759"/>
                </a:cubicBezTo>
                <a:cubicBezTo>
                  <a:pt x="2352736" y="318423"/>
                  <a:pt x="2338718" y="325432"/>
                  <a:pt x="2338718" y="327768"/>
                </a:cubicBezTo>
                <a:cubicBezTo>
                  <a:pt x="2341055" y="325432"/>
                  <a:pt x="2345727" y="323095"/>
                  <a:pt x="2350400" y="323095"/>
                </a:cubicBezTo>
                <a:cubicBezTo>
                  <a:pt x="2348064" y="323095"/>
                  <a:pt x="2345727" y="325432"/>
                  <a:pt x="2350400" y="323095"/>
                </a:cubicBezTo>
                <a:close/>
                <a:moveTo>
                  <a:pt x="2345727" y="320759"/>
                </a:moveTo>
                <a:cubicBezTo>
                  <a:pt x="2334046" y="325432"/>
                  <a:pt x="2362082" y="313750"/>
                  <a:pt x="2362082" y="313750"/>
                </a:cubicBezTo>
                <a:cubicBezTo>
                  <a:pt x="2357409" y="316086"/>
                  <a:pt x="2350400" y="318423"/>
                  <a:pt x="2345727" y="320759"/>
                </a:cubicBezTo>
                <a:close/>
                <a:moveTo>
                  <a:pt x="2345727" y="320759"/>
                </a:moveTo>
                <a:cubicBezTo>
                  <a:pt x="2345727" y="320759"/>
                  <a:pt x="2345727" y="320759"/>
                  <a:pt x="2345727" y="320759"/>
                </a:cubicBezTo>
                <a:cubicBezTo>
                  <a:pt x="2345727" y="320759"/>
                  <a:pt x="2345727" y="320759"/>
                  <a:pt x="2345727" y="320759"/>
                </a:cubicBezTo>
                <a:close/>
                <a:moveTo>
                  <a:pt x="2116762" y="355805"/>
                </a:moveTo>
                <a:cubicBezTo>
                  <a:pt x="2112089" y="355805"/>
                  <a:pt x="2098071" y="360477"/>
                  <a:pt x="2093398" y="365150"/>
                </a:cubicBezTo>
                <a:cubicBezTo>
                  <a:pt x="2102744" y="362814"/>
                  <a:pt x="2109753" y="360477"/>
                  <a:pt x="2116762" y="355805"/>
                </a:cubicBezTo>
                <a:close/>
                <a:moveTo>
                  <a:pt x="2121435" y="365150"/>
                </a:moveTo>
                <a:cubicBezTo>
                  <a:pt x="2121435" y="367487"/>
                  <a:pt x="2123771" y="367487"/>
                  <a:pt x="2128444" y="362814"/>
                </a:cubicBezTo>
                <a:cubicBezTo>
                  <a:pt x="2126108" y="362814"/>
                  <a:pt x="2123771" y="365150"/>
                  <a:pt x="2121435" y="365150"/>
                </a:cubicBezTo>
                <a:close/>
                <a:moveTo>
                  <a:pt x="2142462" y="346459"/>
                </a:moveTo>
                <a:cubicBezTo>
                  <a:pt x="2142462" y="344123"/>
                  <a:pt x="2121435" y="353468"/>
                  <a:pt x="2119098" y="353468"/>
                </a:cubicBezTo>
                <a:cubicBezTo>
                  <a:pt x="2128444" y="353468"/>
                  <a:pt x="2135453" y="351132"/>
                  <a:pt x="2142462" y="346459"/>
                </a:cubicBezTo>
                <a:cubicBezTo>
                  <a:pt x="2142462" y="346459"/>
                  <a:pt x="2137789" y="348796"/>
                  <a:pt x="2142462" y="346459"/>
                </a:cubicBezTo>
                <a:close/>
                <a:moveTo>
                  <a:pt x="2137789" y="358141"/>
                </a:moveTo>
                <a:cubicBezTo>
                  <a:pt x="2133117" y="360477"/>
                  <a:pt x="2128444" y="362814"/>
                  <a:pt x="2123771" y="362814"/>
                </a:cubicBezTo>
                <a:cubicBezTo>
                  <a:pt x="2128444" y="362814"/>
                  <a:pt x="2133117" y="360477"/>
                  <a:pt x="2137789" y="358141"/>
                </a:cubicBezTo>
                <a:cubicBezTo>
                  <a:pt x="2133117" y="358141"/>
                  <a:pt x="2135453" y="360477"/>
                  <a:pt x="2137789" y="358141"/>
                </a:cubicBezTo>
                <a:close/>
                <a:moveTo>
                  <a:pt x="2623757" y="131512"/>
                </a:moveTo>
                <a:cubicBezTo>
                  <a:pt x="2626093" y="131512"/>
                  <a:pt x="2630766" y="129176"/>
                  <a:pt x="2633102" y="126839"/>
                </a:cubicBezTo>
                <a:cubicBezTo>
                  <a:pt x="2630766" y="126839"/>
                  <a:pt x="2614411" y="133848"/>
                  <a:pt x="2623757" y="131512"/>
                </a:cubicBezTo>
                <a:cubicBezTo>
                  <a:pt x="2626093" y="129176"/>
                  <a:pt x="2623757" y="131512"/>
                  <a:pt x="2623757" y="131512"/>
                </a:cubicBezTo>
                <a:close/>
                <a:moveTo>
                  <a:pt x="2658803" y="122166"/>
                </a:moveTo>
                <a:lnTo>
                  <a:pt x="2658803" y="122166"/>
                </a:lnTo>
                <a:cubicBezTo>
                  <a:pt x="2658803" y="122166"/>
                  <a:pt x="2658803" y="122166"/>
                  <a:pt x="2658803" y="122166"/>
                </a:cubicBezTo>
                <a:close/>
                <a:moveTo>
                  <a:pt x="2658803" y="122166"/>
                </a:moveTo>
                <a:cubicBezTo>
                  <a:pt x="2663475" y="119830"/>
                  <a:pt x="2668148" y="119830"/>
                  <a:pt x="2672821" y="117494"/>
                </a:cubicBezTo>
                <a:cubicBezTo>
                  <a:pt x="2665812" y="117494"/>
                  <a:pt x="2644784" y="129176"/>
                  <a:pt x="2658803" y="122166"/>
                </a:cubicBezTo>
                <a:close/>
                <a:moveTo>
                  <a:pt x="3170470" y="31047"/>
                </a:moveTo>
                <a:cubicBezTo>
                  <a:pt x="3168134" y="31047"/>
                  <a:pt x="3172807" y="31047"/>
                  <a:pt x="3170470" y="31047"/>
                </a:cubicBezTo>
                <a:lnTo>
                  <a:pt x="3170470" y="31047"/>
                </a:lnTo>
                <a:close/>
                <a:moveTo>
                  <a:pt x="3170470" y="31047"/>
                </a:moveTo>
                <a:cubicBezTo>
                  <a:pt x="3172807" y="31047"/>
                  <a:pt x="3177479" y="28711"/>
                  <a:pt x="3179816" y="28711"/>
                </a:cubicBezTo>
                <a:cubicBezTo>
                  <a:pt x="3163461" y="26375"/>
                  <a:pt x="3161125" y="28711"/>
                  <a:pt x="3170470" y="31047"/>
                </a:cubicBezTo>
                <a:close/>
                <a:moveTo>
                  <a:pt x="3198507" y="31047"/>
                </a:moveTo>
                <a:cubicBezTo>
                  <a:pt x="3200843" y="31047"/>
                  <a:pt x="3205516" y="31047"/>
                  <a:pt x="3207852" y="28711"/>
                </a:cubicBezTo>
                <a:cubicBezTo>
                  <a:pt x="3200843" y="28711"/>
                  <a:pt x="3196170" y="28711"/>
                  <a:pt x="3189161" y="31047"/>
                </a:cubicBezTo>
                <a:cubicBezTo>
                  <a:pt x="3191498" y="31047"/>
                  <a:pt x="3196170" y="31047"/>
                  <a:pt x="3198507" y="31047"/>
                </a:cubicBezTo>
                <a:close/>
                <a:moveTo>
                  <a:pt x="3203180" y="26375"/>
                </a:moveTo>
                <a:cubicBezTo>
                  <a:pt x="3198507" y="26375"/>
                  <a:pt x="3196170" y="26375"/>
                  <a:pt x="3191498" y="26375"/>
                </a:cubicBezTo>
                <a:cubicBezTo>
                  <a:pt x="3196170" y="26375"/>
                  <a:pt x="3198507" y="26375"/>
                  <a:pt x="3203180" y="26375"/>
                </a:cubicBezTo>
                <a:cubicBezTo>
                  <a:pt x="3198507" y="26375"/>
                  <a:pt x="3200843" y="26375"/>
                  <a:pt x="3203180" y="26375"/>
                </a:cubicBezTo>
                <a:close/>
                <a:moveTo>
                  <a:pt x="3140097" y="77775"/>
                </a:moveTo>
                <a:cubicBezTo>
                  <a:pt x="3135424" y="77775"/>
                  <a:pt x="3133088" y="77775"/>
                  <a:pt x="3128415" y="80111"/>
                </a:cubicBezTo>
                <a:cubicBezTo>
                  <a:pt x="3133088" y="80111"/>
                  <a:pt x="3137761" y="77775"/>
                  <a:pt x="3140097" y="77775"/>
                </a:cubicBezTo>
                <a:close/>
                <a:moveTo>
                  <a:pt x="3168134" y="63757"/>
                </a:moveTo>
                <a:cubicBezTo>
                  <a:pt x="3168134" y="66093"/>
                  <a:pt x="3165797" y="63757"/>
                  <a:pt x="3168134" y="63757"/>
                </a:cubicBezTo>
                <a:lnTo>
                  <a:pt x="3168134" y="63757"/>
                </a:lnTo>
                <a:close/>
                <a:moveTo>
                  <a:pt x="3154116" y="68430"/>
                </a:moveTo>
                <a:cubicBezTo>
                  <a:pt x="3158788" y="68430"/>
                  <a:pt x="3163461" y="68430"/>
                  <a:pt x="3170470" y="66093"/>
                </a:cubicBezTo>
                <a:cubicBezTo>
                  <a:pt x="3165797" y="66093"/>
                  <a:pt x="3161125" y="66093"/>
                  <a:pt x="3154116" y="68430"/>
                </a:cubicBezTo>
                <a:cubicBezTo>
                  <a:pt x="3158788" y="68430"/>
                  <a:pt x="3158788" y="66093"/>
                  <a:pt x="3154116" y="68430"/>
                </a:cubicBezTo>
                <a:close/>
                <a:moveTo>
                  <a:pt x="3172807" y="73102"/>
                </a:moveTo>
                <a:cubicBezTo>
                  <a:pt x="3168134" y="73102"/>
                  <a:pt x="3163461" y="75439"/>
                  <a:pt x="3161125" y="75439"/>
                </a:cubicBezTo>
                <a:cubicBezTo>
                  <a:pt x="3163461" y="75439"/>
                  <a:pt x="3168134" y="73102"/>
                  <a:pt x="3172807" y="73102"/>
                </a:cubicBezTo>
                <a:cubicBezTo>
                  <a:pt x="3168134" y="73102"/>
                  <a:pt x="3168134" y="75439"/>
                  <a:pt x="3172807" y="73102"/>
                </a:cubicBezTo>
                <a:close/>
                <a:moveTo>
                  <a:pt x="3163461" y="73102"/>
                </a:moveTo>
                <a:cubicBezTo>
                  <a:pt x="3154116" y="77775"/>
                  <a:pt x="3170470" y="73102"/>
                  <a:pt x="3170470" y="73102"/>
                </a:cubicBezTo>
                <a:cubicBezTo>
                  <a:pt x="3168134" y="70766"/>
                  <a:pt x="3149443" y="70766"/>
                  <a:pt x="3163461" y="73102"/>
                </a:cubicBezTo>
                <a:cubicBezTo>
                  <a:pt x="3163461" y="73102"/>
                  <a:pt x="3163461" y="73102"/>
                  <a:pt x="3163461" y="73102"/>
                </a:cubicBezTo>
                <a:close/>
                <a:moveTo>
                  <a:pt x="3177479" y="77775"/>
                </a:moveTo>
                <a:cubicBezTo>
                  <a:pt x="3184489" y="77775"/>
                  <a:pt x="3193834" y="75439"/>
                  <a:pt x="3193834" y="73102"/>
                </a:cubicBezTo>
                <a:cubicBezTo>
                  <a:pt x="3186825" y="73102"/>
                  <a:pt x="3179816" y="75439"/>
                  <a:pt x="3177479" y="77775"/>
                </a:cubicBezTo>
                <a:close/>
                <a:moveTo>
                  <a:pt x="3175143" y="68430"/>
                </a:moveTo>
                <a:cubicBezTo>
                  <a:pt x="3179816" y="66093"/>
                  <a:pt x="3182152" y="66093"/>
                  <a:pt x="3184489" y="63757"/>
                </a:cubicBezTo>
                <a:cubicBezTo>
                  <a:pt x="3179816" y="66093"/>
                  <a:pt x="3177479" y="66093"/>
                  <a:pt x="3175143" y="68430"/>
                </a:cubicBezTo>
                <a:close/>
                <a:moveTo>
                  <a:pt x="3203180" y="56748"/>
                </a:moveTo>
                <a:cubicBezTo>
                  <a:pt x="3198507" y="52075"/>
                  <a:pt x="3186825" y="59084"/>
                  <a:pt x="3184489" y="63757"/>
                </a:cubicBezTo>
                <a:cubicBezTo>
                  <a:pt x="3191498" y="61420"/>
                  <a:pt x="3198507" y="59084"/>
                  <a:pt x="3203180" y="56748"/>
                </a:cubicBezTo>
                <a:cubicBezTo>
                  <a:pt x="3200843" y="54411"/>
                  <a:pt x="3200843" y="59084"/>
                  <a:pt x="3203180" y="56748"/>
                </a:cubicBezTo>
                <a:close/>
                <a:moveTo>
                  <a:pt x="3184489" y="66093"/>
                </a:moveTo>
                <a:cubicBezTo>
                  <a:pt x="3184489" y="63757"/>
                  <a:pt x="3184489" y="66093"/>
                  <a:pt x="3184489" y="66093"/>
                </a:cubicBezTo>
                <a:cubicBezTo>
                  <a:pt x="3184489" y="66093"/>
                  <a:pt x="3184489" y="66093"/>
                  <a:pt x="3184489" y="66093"/>
                </a:cubicBezTo>
                <a:close/>
                <a:moveTo>
                  <a:pt x="3144770" y="117494"/>
                </a:moveTo>
                <a:cubicBezTo>
                  <a:pt x="3154116" y="117494"/>
                  <a:pt x="3175143" y="117494"/>
                  <a:pt x="3179816" y="110484"/>
                </a:cubicBezTo>
                <a:cubicBezTo>
                  <a:pt x="3175143" y="110484"/>
                  <a:pt x="3170470" y="112821"/>
                  <a:pt x="3165797" y="112821"/>
                </a:cubicBezTo>
                <a:cubicBezTo>
                  <a:pt x="3182152" y="105812"/>
                  <a:pt x="3144770" y="108148"/>
                  <a:pt x="3144770" y="117494"/>
                </a:cubicBezTo>
                <a:cubicBezTo>
                  <a:pt x="3149443" y="117494"/>
                  <a:pt x="3144770" y="112821"/>
                  <a:pt x="3144770" y="117494"/>
                </a:cubicBezTo>
                <a:close/>
                <a:moveTo>
                  <a:pt x="3151779" y="96466"/>
                </a:moveTo>
                <a:cubicBezTo>
                  <a:pt x="3151779" y="98803"/>
                  <a:pt x="3158788" y="103475"/>
                  <a:pt x="3158788" y="103475"/>
                </a:cubicBezTo>
                <a:cubicBezTo>
                  <a:pt x="3161125" y="101139"/>
                  <a:pt x="3163461" y="98803"/>
                  <a:pt x="3163461" y="94130"/>
                </a:cubicBezTo>
                <a:cubicBezTo>
                  <a:pt x="3161125" y="91793"/>
                  <a:pt x="3151779" y="94130"/>
                  <a:pt x="3151779" y="96466"/>
                </a:cubicBezTo>
                <a:close/>
                <a:moveTo>
                  <a:pt x="3062997" y="164221"/>
                </a:moveTo>
                <a:cubicBezTo>
                  <a:pt x="3062997" y="161885"/>
                  <a:pt x="3044306" y="161885"/>
                  <a:pt x="3041969" y="161885"/>
                </a:cubicBezTo>
                <a:cubicBezTo>
                  <a:pt x="3051315" y="161885"/>
                  <a:pt x="3058324" y="161885"/>
                  <a:pt x="3067669" y="159549"/>
                </a:cubicBezTo>
                <a:cubicBezTo>
                  <a:pt x="3067669" y="157212"/>
                  <a:pt x="3062997" y="157212"/>
                  <a:pt x="3070006" y="154876"/>
                </a:cubicBezTo>
                <a:cubicBezTo>
                  <a:pt x="3053651" y="154876"/>
                  <a:pt x="3025615" y="152539"/>
                  <a:pt x="3011596" y="166558"/>
                </a:cubicBezTo>
                <a:cubicBezTo>
                  <a:pt x="3013933" y="166558"/>
                  <a:pt x="3013933" y="166558"/>
                  <a:pt x="3011596" y="168894"/>
                </a:cubicBezTo>
                <a:cubicBezTo>
                  <a:pt x="3016269" y="173567"/>
                  <a:pt x="3058324" y="171230"/>
                  <a:pt x="3060660" y="166558"/>
                </a:cubicBezTo>
                <a:cubicBezTo>
                  <a:pt x="3055988" y="166558"/>
                  <a:pt x="3053651" y="166558"/>
                  <a:pt x="3048978" y="166558"/>
                </a:cubicBezTo>
                <a:cubicBezTo>
                  <a:pt x="3053651" y="166558"/>
                  <a:pt x="3058324" y="164221"/>
                  <a:pt x="3062997" y="164221"/>
                </a:cubicBezTo>
                <a:cubicBezTo>
                  <a:pt x="3062997" y="161885"/>
                  <a:pt x="3058324" y="166558"/>
                  <a:pt x="3062997" y="164221"/>
                </a:cubicBezTo>
                <a:close/>
                <a:moveTo>
                  <a:pt x="2677494" y="341786"/>
                </a:moveTo>
                <a:cubicBezTo>
                  <a:pt x="2682166" y="344123"/>
                  <a:pt x="2684503" y="341786"/>
                  <a:pt x="2686839" y="339450"/>
                </a:cubicBezTo>
                <a:cubicBezTo>
                  <a:pt x="2682166" y="339450"/>
                  <a:pt x="2679830" y="339450"/>
                  <a:pt x="2677494" y="341786"/>
                </a:cubicBezTo>
                <a:cubicBezTo>
                  <a:pt x="2677494" y="341786"/>
                  <a:pt x="2682166" y="339450"/>
                  <a:pt x="2677494" y="341786"/>
                </a:cubicBezTo>
                <a:close/>
                <a:moveTo>
                  <a:pt x="2378437" y="444587"/>
                </a:moveTo>
                <a:cubicBezTo>
                  <a:pt x="2378437" y="444587"/>
                  <a:pt x="2378437" y="444587"/>
                  <a:pt x="2378437" y="444587"/>
                </a:cubicBezTo>
                <a:lnTo>
                  <a:pt x="2378437" y="444587"/>
                </a:lnTo>
                <a:close/>
                <a:moveTo>
                  <a:pt x="2380773" y="409542"/>
                </a:moveTo>
                <a:cubicBezTo>
                  <a:pt x="2380773" y="409542"/>
                  <a:pt x="2380773" y="409542"/>
                  <a:pt x="2380773" y="409542"/>
                </a:cubicBezTo>
                <a:lnTo>
                  <a:pt x="2380773" y="409542"/>
                </a:lnTo>
                <a:close/>
                <a:moveTo>
                  <a:pt x="2369091" y="442251"/>
                </a:moveTo>
                <a:cubicBezTo>
                  <a:pt x="2369091" y="442251"/>
                  <a:pt x="2369091" y="442251"/>
                  <a:pt x="2369091" y="442251"/>
                </a:cubicBezTo>
                <a:cubicBezTo>
                  <a:pt x="2369091" y="442251"/>
                  <a:pt x="2369091" y="442251"/>
                  <a:pt x="2369091" y="442251"/>
                </a:cubicBezTo>
                <a:close/>
                <a:moveTo>
                  <a:pt x="2399464" y="388514"/>
                </a:moveTo>
                <a:cubicBezTo>
                  <a:pt x="2397128" y="390850"/>
                  <a:pt x="2397128" y="390850"/>
                  <a:pt x="2399464" y="388514"/>
                </a:cubicBezTo>
                <a:cubicBezTo>
                  <a:pt x="2397128" y="390850"/>
                  <a:pt x="2399464" y="388514"/>
                  <a:pt x="2399464" y="388514"/>
                </a:cubicBezTo>
                <a:close/>
                <a:moveTo>
                  <a:pt x="2392455" y="383841"/>
                </a:moveTo>
                <a:lnTo>
                  <a:pt x="2392455" y="383841"/>
                </a:lnTo>
                <a:cubicBezTo>
                  <a:pt x="2392455" y="383841"/>
                  <a:pt x="2392455" y="383841"/>
                  <a:pt x="2392455" y="383841"/>
                </a:cubicBezTo>
                <a:close/>
                <a:moveTo>
                  <a:pt x="2376100" y="400196"/>
                </a:moveTo>
                <a:cubicBezTo>
                  <a:pt x="2373764" y="400196"/>
                  <a:pt x="2373764" y="400196"/>
                  <a:pt x="2376100" y="400196"/>
                </a:cubicBezTo>
                <a:lnTo>
                  <a:pt x="2376100" y="400196"/>
                </a:lnTo>
                <a:close/>
                <a:moveTo>
                  <a:pt x="2357409" y="456269"/>
                </a:moveTo>
                <a:cubicBezTo>
                  <a:pt x="2357409" y="458606"/>
                  <a:pt x="2357409" y="456269"/>
                  <a:pt x="2357409" y="456269"/>
                </a:cubicBezTo>
                <a:lnTo>
                  <a:pt x="2357409" y="456269"/>
                </a:lnTo>
                <a:close/>
                <a:moveTo>
                  <a:pt x="2378437" y="444587"/>
                </a:moveTo>
                <a:cubicBezTo>
                  <a:pt x="2376100" y="444587"/>
                  <a:pt x="2376100" y="444587"/>
                  <a:pt x="2378437" y="444587"/>
                </a:cubicBezTo>
                <a:lnTo>
                  <a:pt x="2378437" y="444587"/>
                </a:lnTo>
                <a:close/>
                <a:moveTo>
                  <a:pt x="2371428" y="430569"/>
                </a:moveTo>
                <a:cubicBezTo>
                  <a:pt x="2371428" y="430569"/>
                  <a:pt x="2373764" y="430569"/>
                  <a:pt x="2371428" y="430569"/>
                </a:cubicBezTo>
                <a:lnTo>
                  <a:pt x="2371428" y="430569"/>
                </a:lnTo>
                <a:close/>
                <a:moveTo>
                  <a:pt x="2369091" y="400196"/>
                </a:moveTo>
                <a:cubicBezTo>
                  <a:pt x="2366755" y="400196"/>
                  <a:pt x="2364418" y="402532"/>
                  <a:pt x="2369091" y="400196"/>
                </a:cubicBezTo>
                <a:lnTo>
                  <a:pt x="2369091" y="400196"/>
                </a:lnTo>
                <a:close/>
                <a:moveTo>
                  <a:pt x="2394791" y="493651"/>
                </a:moveTo>
                <a:cubicBezTo>
                  <a:pt x="2394791" y="493651"/>
                  <a:pt x="2394791" y="493651"/>
                  <a:pt x="2394791" y="493651"/>
                </a:cubicBezTo>
                <a:lnTo>
                  <a:pt x="2394791" y="493651"/>
                </a:lnTo>
                <a:close/>
                <a:moveTo>
                  <a:pt x="2385446" y="393187"/>
                </a:moveTo>
                <a:cubicBezTo>
                  <a:pt x="2385446" y="393187"/>
                  <a:pt x="2385446" y="393187"/>
                  <a:pt x="2385446" y="393187"/>
                </a:cubicBezTo>
                <a:lnTo>
                  <a:pt x="2385446" y="393187"/>
                </a:lnTo>
                <a:close/>
                <a:moveTo>
                  <a:pt x="2376100" y="404869"/>
                </a:moveTo>
                <a:cubicBezTo>
                  <a:pt x="2376100" y="404869"/>
                  <a:pt x="2376100" y="404869"/>
                  <a:pt x="2376100" y="404869"/>
                </a:cubicBezTo>
                <a:lnTo>
                  <a:pt x="2376100" y="404869"/>
                </a:lnTo>
                <a:close/>
                <a:moveTo>
                  <a:pt x="2369091" y="393187"/>
                </a:moveTo>
                <a:cubicBezTo>
                  <a:pt x="2369091" y="393187"/>
                  <a:pt x="2366755" y="395523"/>
                  <a:pt x="2369091" y="393187"/>
                </a:cubicBezTo>
                <a:lnTo>
                  <a:pt x="2369091" y="393187"/>
                </a:lnTo>
                <a:close/>
                <a:moveTo>
                  <a:pt x="3006923" y="157212"/>
                </a:moveTo>
                <a:cubicBezTo>
                  <a:pt x="3006923" y="157212"/>
                  <a:pt x="3002251" y="157212"/>
                  <a:pt x="3006923" y="157212"/>
                </a:cubicBezTo>
                <a:lnTo>
                  <a:pt x="3006923" y="157212"/>
                </a:lnTo>
                <a:close/>
                <a:moveTo>
                  <a:pt x="2920477" y="210949"/>
                </a:moveTo>
                <a:cubicBezTo>
                  <a:pt x="2920477" y="210949"/>
                  <a:pt x="2922814" y="208613"/>
                  <a:pt x="2920477" y="210949"/>
                </a:cubicBezTo>
                <a:lnTo>
                  <a:pt x="2920477" y="210949"/>
                </a:lnTo>
                <a:close/>
                <a:moveTo>
                  <a:pt x="2457874" y="472624"/>
                </a:moveTo>
                <a:cubicBezTo>
                  <a:pt x="2455537" y="474960"/>
                  <a:pt x="2457874" y="474960"/>
                  <a:pt x="2457874" y="472624"/>
                </a:cubicBezTo>
                <a:lnTo>
                  <a:pt x="2457874" y="472624"/>
                </a:lnTo>
                <a:close/>
                <a:moveTo>
                  <a:pt x="2478901" y="481969"/>
                </a:moveTo>
                <a:cubicBezTo>
                  <a:pt x="2478901" y="481969"/>
                  <a:pt x="2478901" y="481969"/>
                  <a:pt x="2478901" y="481969"/>
                </a:cubicBezTo>
                <a:cubicBezTo>
                  <a:pt x="2478901" y="481969"/>
                  <a:pt x="2478901" y="481969"/>
                  <a:pt x="2478901" y="481969"/>
                </a:cubicBezTo>
                <a:close/>
                <a:moveTo>
                  <a:pt x="2383110" y="383841"/>
                </a:moveTo>
                <a:cubicBezTo>
                  <a:pt x="2383110" y="383841"/>
                  <a:pt x="2383110" y="383841"/>
                  <a:pt x="2383110" y="383841"/>
                </a:cubicBezTo>
                <a:cubicBezTo>
                  <a:pt x="2383110" y="383841"/>
                  <a:pt x="2383110" y="383841"/>
                  <a:pt x="2383110" y="383841"/>
                </a:cubicBezTo>
                <a:close/>
                <a:moveTo>
                  <a:pt x="3109724" y="126839"/>
                </a:moveTo>
                <a:cubicBezTo>
                  <a:pt x="3107388" y="126839"/>
                  <a:pt x="3107388" y="126839"/>
                  <a:pt x="3109724" y="126839"/>
                </a:cubicBezTo>
                <a:lnTo>
                  <a:pt x="3109724" y="126839"/>
                </a:lnTo>
                <a:close/>
                <a:moveTo>
                  <a:pt x="2492919" y="470288"/>
                </a:moveTo>
                <a:cubicBezTo>
                  <a:pt x="2492919" y="470288"/>
                  <a:pt x="2495256" y="470288"/>
                  <a:pt x="2492919" y="470288"/>
                </a:cubicBezTo>
                <a:lnTo>
                  <a:pt x="2492919" y="470288"/>
                </a:lnTo>
                <a:close/>
                <a:moveTo>
                  <a:pt x="2929823" y="241322"/>
                </a:moveTo>
                <a:cubicBezTo>
                  <a:pt x="2904123" y="245995"/>
                  <a:pt x="2880759" y="255340"/>
                  <a:pt x="2855059" y="262349"/>
                </a:cubicBezTo>
                <a:cubicBezTo>
                  <a:pt x="2857395" y="262349"/>
                  <a:pt x="2859731" y="262349"/>
                  <a:pt x="2862068" y="262349"/>
                </a:cubicBezTo>
                <a:cubicBezTo>
                  <a:pt x="2850386" y="264686"/>
                  <a:pt x="2813004" y="281040"/>
                  <a:pt x="2803658" y="269359"/>
                </a:cubicBezTo>
                <a:cubicBezTo>
                  <a:pt x="2803658" y="269359"/>
                  <a:pt x="2808331" y="274031"/>
                  <a:pt x="2810667" y="276368"/>
                </a:cubicBezTo>
                <a:cubicBezTo>
                  <a:pt x="2805995" y="278704"/>
                  <a:pt x="2745249" y="313750"/>
                  <a:pt x="2745249" y="311413"/>
                </a:cubicBezTo>
                <a:cubicBezTo>
                  <a:pt x="2747585" y="309077"/>
                  <a:pt x="2731230" y="325432"/>
                  <a:pt x="2726558" y="320759"/>
                </a:cubicBezTo>
                <a:cubicBezTo>
                  <a:pt x="2726558" y="323095"/>
                  <a:pt x="2728894" y="323095"/>
                  <a:pt x="2728894" y="323095"/>
                </a:cubicBezTo>
                <a:cubicBezTo>
                  <a:pt x="2726558" y="323095"/>
                  <a:pt x="2658803" y="344123"/>
                  <a:pt x="2658803" y="348796"/>
                </a:cubicBezTo>
                <a:cubicBezTo>
                  <a:pt x="2658803" y="344123"/>
                  <a:pt x="2670485" y="337114"/>
                  <a:pt x="2675157" y="334777"/>
                </a:cubicBezTo>
                <a:cubicBezTo>
                  <a:pt x="2665812" y="337114"/>
                  <a:pt x="2661139" y="346459"/>
                  <a:pt x="2651793" y="346459"/>
                </a:cubicBezTo>
                <a:cubicBezTo>
                  <a:pt x="2663475" y="346459"/>
                  <a:pt x="2609738" y="360477"/>
                  <a:pt x="2609738" y="365150"/>
                </a:cubicBezTo>
                <a:cubicBezTo>
                  <a:pt x="2626093" y="362814"/>
                  <a:pt x="2607402" y="367487"/>
                  <a:pt x="2623757" y="362814"/>
                </a:cubicBezTo>
                <a:cubicBezTo>
                  <a:pt x="2621420" y="365150"/>
                  <a:pt x="2619084" y="365150"/>
                  <a:pt x="2614411" y="365150"/>
                </a:cubicBezTo>
                <a:cubicBezTo>
                  <a:pt x="2623757" y="367487"/>
                  <a:pt x="2584038" y="374496"/>
                  <a:pt x="2586375" y="379169"/>
                </a:cubicBezTo>
                <a:cubicBezTo>
                  <a:pt x="2586375" y="376832"/>
                  <a:pt x="2598057" y="381505"/>
                  <a:pt x="2600393" y="383841"/>
                </a:cubicBezTo>
                <a:cubicBezTo>
                  <a:pt x="2584038" y="381505"/>
                  <a:pt x="2602729" y="383841"/>
                  <a:pt x="2586375" y="388514"/>
                </a:cubicBezTo>
                <a:cubicBezTo>
                  <a:pt x="2591048" y="388514"/>
                  <a:pt x="2586375" y="397860"/>
                  <a:pt x="2577029" y="400196"/>
                </a:cubicBezTo>
                <a:cubicBezTo>
                  <a:pt x="2579366" y="400196"/>
                  <a:pt x="2565347" y="414214"/>
                  <a:pt x="2558338" y="414214"/>
                </a:cubicBezTo>
                <a:cubicBezTo>
                  <a:pt x="2558338" y="416551"/>
                  <a:pt x="2560674" y="416551"/>
                  <a:pt x="2563011" y="414214"/>
                </a:cubicBezTo>
                <a:cubicBezTo>
                  <a:pt x="2558338" y="421223"/>
                  <a:pt x="2541984" y="425896"/>
                  <a:pt x="2537311" y="428233"/>
                </a:cubicBezTo>
                <a:cubicBezTo>
                  <a:pt x="2537311" y="425896"/>
                  <a:pt x="2537311" y="425896"/>
                  <a:pt x="2539647" y="425896"/>
                </a:cubicBezTo>
                <a:cubicBezTo>
                  <a:pt x="2525629" y="428233"/>
                  <a:pt x="2516283" y="430569"/>
                  <a:pt x="2541984" y="432905"/>
                </a:cubicBezTo>
                <a:cubicBezTo>
                  <a:pt x="2530302" y="435242"/>
                  <a:pt x="2532638" y="453933"/>
                  <a:pt x="2516283" y="456269"/>
                </a:cubicBezTo>
                <a:cubicBezTo>
                  <a:pt x="2516283" y="458606"/>
                  <a:pt x="2518620" y="456269"/>
                  <a:pt x="2520956" y="453933"/>
                </a:cubicBezTo>
                <a:cubicBezTo>
                  <a:pt x="2516283" y="456269"/>
                  <a:pt x="2516283" y="456269"/>
                  <a:pt x="2518620" y="456269"/>
                </a:cubicBezTo>
                <a:cubicBezTo>
                  <a:pt x="2516283" y="458606"/>
                  <a:pt x="2506938" y="463278"/>
                  <a:pt x="2518620" y="460942"/>
                </a:cubicBezTo>
                <a:cubicBezTo>
                  <a:pt x="2509274" y="467951"/>
                  <a:pt x="2509274" y="467951"/>
                  <a:pt x="2516283" y="465615"/>
                </a:cubicBezTo>
                <a:cubicBezTo>
                  <a:pt x="2509274" y="470288"/>
                  <a:pt x="2504601" y="474960"/>
                  <a:pt x="2497592" y="477297"/>
                </a:cubicBezTo>
                <a:cubicBezTo>
                  <a:pt x="2499929" y="474960"/>
                  <a:pt x="2502265" y="474960"/>
                  <a:pt x="2504601" y="477297"/>
                </a:cubicBezTo>
                <a:cubicBezTo>
                  <a:pt x="2504601" y="479633"/>
                  <a:pt x="2497592" y="486642"/>
                  <a:pt x="2492919" y="486642"/>
                </a:cubicBezTo>
                <a:cubicBezTo>
                  <a:pt x="2488247" y="491315"/>
                  <a:pt x="2467219" y="493651"/>
                  <a:pt x="2483574" y="488979"/>
                </a:cubicBezTo>
                <a:cubicBezTo>
                  <a:pt x="2478901" y="491315"/>
                  <a:pt x="2476565" y="491315"/>
                  <a:pt x="2471892" y="493651"/>
                </a:cubicBezTo>
                <a:cubicBezTo>
                  <a:pt x="2471892" y="493651"/>
                  <a:pt x="2455537" y="493651"/>
                  <a:pt x="2450865" y="498324"/>
                </a:cubicBezTo>
                <a:cubicBezTo>
                  <a:pt x="2455537" y="493651"/>
                  <a:pt x="2462547" y="488979"/>
                  <a:pt x="2469556" y="484306"/>
                </a:cubicBezTo>
                <a:cubicBezTo>
                  <a:pt x="2455537" y="493651"/>
                  <a:pt x="2455537" y="493651"/>
                  <a:pt x="2441519" y="493651"/>
                </a:cubicBezTo>
                <a:cubicBezTo>
                  <a:pt x="2448528" y="488979"/>
                  <a:pt x="2455537" y="488979"/>
                  <a:pt x="2436846" y="493651"/>
                </a:cubicBezTo>
                <a:cubicBezTo>
                  <a:pt x="2448528" y="484306"/>
                  <a:pt x="2422828" y="498324"/>
                  <a:pt x="2434510" y="491315"/>
                </a:cubicBezTo>
                <a:cubicBezTo>
                  <a:pt x="2434510" y="491315"/>
                  <a:pt x="2415819" y="500660"/>
                  <a:pt x="2420492" y="493651"/>
                </a:cubicBezTo>
                <a:cubicBezTo>
                  <a:pt x="2415819" y="495988"/>
                  <a:pt x="2369091" y="514679"/>
                  <a:pt x="2399464" y="500660"/>
                </a:cubicBezTo>
                <a:cubicBezTo>
                  <a:pt x="2392455" y="502997"/>
                  <a:pt x="2387782" y="505333"/>
                  <a:pt x="2392455" y="500660"/>
                </a:cubicBezTo>
                <a:cubicBezTo>
                  <a:pt x="2392455" y="500660"/>
                  <a:pt x="2380773" y="502997"/>
                  <a:pt x="2380773" y="502997"/>
                </a:cubicBezTo>
                <a:cubicBezTo>
                  <a:pt x="2383110" y="502997"/>
                  <a:pt x="2383110" y="500660"/>
                  <a:pt x="2385446" y="500660"/>
                </a:cubicBezTo>
                <a:cubicBezTo>
                  <a:pt x="2383110" y="500660"/>
                  <a:pt x="2380773" y="502997"/>
                  <a:pt x="2378437" y="502997"/>
                </a:cubicBezTo>
                <a:cubicBezTo>
                  <a:pt x="2378437" y="502997"/>
                  <a:pt x="2371428" y="505333"/>
                  <a:pt x="2380773" y="495988"/>
                </a:cubicBezTo>
                <a:cubicBezTo>
                  <a:pt x="2378437" y="495988"/>
                  <a:pt x="2378437" y="498324"/>
                  <a:pt x="2376100" y="498324"/>
                </a:cubicBezTo>
                <a:cubicBezTo>
                  <a:pt x="2383110" y="491315"/>
                  <a:pt x="2362082" y="502997"/>
                  <a:pt x="2376100" y="493651"/>
                </a:cubicBezTo>
                <a:cubicBezTo>
                  <a:pt x="2371428" y="495988"/>
                  <a:pt x="2359746" y="498324"/>
                  <a:pt x="2371428" y="491315"/>
                </a:cubicBezTo>
                <a:cubicBezTo>
                  <a:pt x="2369091" y="491315"/>
                  <a:pt x="2359746" y="495988"/>
                  <a:pt x="2369091" y="491315"/>
                </a:cubicBezTo>
                <a:cubicBezTo>
                  <a:pt x="2364418" y="493651"/>
                  <a:pt x="2359746" y="493651"/>
                  <a:pt x="2357409" y="491315"/>
                </a:cubicBezTo>
                <a:cubicBezTo>
                  <a:pt x="2357409" y="488979"/>
                  <a:pt x="2357409" y="486642"/>
                  <a:pt x="2359746" y="484306"/>
                </a:cubicBezTo>
                <a:cubicBezTo>
                  <a:pt x="2357409" y="484306"/>
                  <a:pt x="2352736" y="484306"/>
                  <a:pt x="2350400" y="486642"/>
                </a:cubicBezTo>
                <a:cubicBezTo>
                  <a:pt x="2357409" y="479633"/>
                  <a:pt x="2331709" y="481969"/>
                  <a:pt x="2348064" y="474960"/>
                </a:cubicBezTo>
                <a:cubicBezTo>
                  <a:pt x="2338718" y="477297"/>
                  <a:pt x="2348064" y="470288"/>
                  <a:pt x="2336382" y="474960"/>
                </a:cubicBezTo>
                <a:cubicBezTo>
                  <a:pt x="2331709" y="460942"/>
                  <a:pt x="2338718" y="458606"/>
                  <a:pt x="2341055" y="456269"/>
                </a:cubicBezTo>
                <a:cubicBezTo>
                  <a:pt x="2324700" y="465615"/>
                  <a:pt x="2345727" y="451596"/>
                  <a:pt x="2329373" y="456269"/>
                </a:cubicBezTo>
                <a:cubicBezTo>
                  <a:pt x="2334046" y="456269"/>
                  <a:pt x="2334046" y="453933"/>
                  <a:pt x="2334046" y="453933"/>
                </a:cubicBezTo>
                <a:cubicBezTo>
                  <a:pt x="2327036" y="458606"/>
                  <a:pt x="2331709" y="460942"/>
                  <a:pt x="2322364" y="460942"/>
                </a:cubicBezTo>
                <a:cubicBezTo>
                  <a:pt x="2324700" y="458606"/>
                  <a:pt x="2324700" y="458606"/>
                  <a:pt x="2320027" y="460942"/>
                </a:cubicBezTo>
                <a:cubicBezTo>
                  <a:pt x="2329373" y="451596"/>
                  <a:pt x="2313018" y="460942"/>
                  <a:pt x="2327036" y="453933"/>
                </a:cubicBezTo>
                <a:cubicBezTo>
                  <a:pt x="2301336" y="460942"/>
                  <a:pt x="2329373" y="451596"/>
                  <a:pt x="2317691" y="453933"/>
                </a:cubicBezTo>
                <a:cubicBezTo>
                  <a:pt x="2320027" y="451596"/>
                  <a:pt x="2320027" y="451596"/>
                  <a:pt x="2315354" y="453933"/>
                </a:cubicBezTo>
                <a:cubicBezTo>
                  <a:pt x="2322364" y="446924"/>
                  <a:pt x="2324700" y="442251"/>
                  <a:pt x="2334046" y="437578"/>
                </a:cubicBezTo>
                <a:cubicBezTo>
                  <a:pt x="2329373" y="437578"/>
                  <a:pt x="2329373" y="437578"/>
                  <a:pt x="2324700" y="439915"/>
                </a:cubicBezTo>
                <a:cubicBezTo>
                  <a:pt x="2336382" y="430569"/>
                  <a:pt x="2322364" y="435242"/>
                  <a:pt x="2320027" y="437578"/>
                </a:cubicBezTo>
                <a:cubicBezTo>
                  <a:pt x="2317691" y="439915"/>
                  <a:pt x="2350400" y="414214"/>
                  <a:pt x="2341055" y="414214"/>
                </a:cubicBezTo>
                <a:cubicBezTo>
                  <a:pt x="2345727" y="411878"/>
                  <a:pt x="2352736" y="409542"/>
                  <a:pt x="2359746" y="407205"/>
                </a:cubicBezTo>
                <a:cubicBezTo>
                  <a:pt x="2357409" y="407205"/>
                  <a:pt x="2357409" y="407205"/>
                  <a:pt x="2359746" y="404869"/>
                </a:cubicBezTo>
                <a:cubicBezTo>
                  <a:pt x="2355073" y="409542"/>
                  <a:pt x="2352736" y="411878"/>
                  <a:pt x="2350400" y="407205"/>
                </a:cubicBezTo>
                <a:cubicBezTo>
                  <a:pt x="2352736" y="404869"/>
                  <a:pt x="2383110" y="390850"/>
                  <a:pt x="2378437" y="393187"/>
                </a:cubicBezTo>
                <a:cubicBezTo>
                  <a:pt x="2385446" y="390850"/>
                  <a:pt x="2418155" y="381505"/>
                  <a:pt x="2397128" y="386178"/>
                </a:cubicBezTo>
                <a:cubicBezTo>
                  <a:pt x="2408810" y="376832"/>
                  <a:pt x="2411146" y="365150"/>
                  <a:pt x="2429837" y="360477"/>
                </a:cubicBezTo>
                <a:cubicBezTo>
                  <a:pt x="2429837" y="355805"/>
                  <a:pt x="2413483" y="367487"/>
                  <a:pt x="2432174" y="355805"/>
                </a:cubicBezTo>
                <a:cubicBezTo>
                  <a:pt x="2434510" y="355805"/>
                  <a:pt x="2406473" y="369823"/>
                  <a:pt x="2406473" y="369823"/>
                </a:cubicBezTo>
                <a:cubicBezTo>
                  <a:pt x="2408810" y="367487"/>
                  <a:pt x="2411146" y="365150"/>
                  <a:pt x="2413483" y="362814"/>
                </a:cubicBezTo>
                <a:cubicBezTo>
                  <a:pt x="2394791" y="367487"/>
                  <a:pt x="2369091" y="374496"/>
                  <a:pt x="2348064" y="372159"/>
                </a:cubicBezTo>
                <a:cubicBezTo>
                  <a:pt x="2364418" y="358141"/>
                  <a:pt x="2390119" y="358141"/>
                  <a:pt x="2408810" y="353468"/>
                </a:cubicBezTo>
                <a:cubicBezTo>
                  <a:pt x="2413483" y="348796"/>
                  <a:pt x="2436846" y="348796"/>
                  <a:pt x="2415819" y="348796"/>
                </a:cubicBezTo>
                <a:cubicBezTo>
                  <a:pt x="2420492" y="346459"/>
                  <a:pt x="2427501" y="346459"/>
                  <a:pt x="2432174" y="344123"/>
                </a:cubicBezTo>
                <a:cubicBezTo>
                  <a:pt x="2432174" y="344123"/>
                  <a:pt x="2406473" y="351132"/>
                  <a:pt x="2406473" y="351132"/>
                </a:cubicBezTo>
                <a:cubicBezTo>
                  <a:pt x="2408810" y="351132"/>
                  <a:pt x="2411146" y="348796"/>
                  <a:pt x="2411146" y="346459"/>
                </a:cubicBezTo>
                <a:cubicBezTo>
                  <a:pt x="2408810" y="346459"/>
                  <a:pt x="2390119" y="353468"/>
                  <a:pt x="2390119" y="351132"/>
                </a:cubicBezTo>
                <a:cubicBezTo>
                  <a:pt x="2397128" y="365150"/>
                  <a:pt x="2387782" y="332441"/>
                  <a:pt x="2387782" y="348796"/>
                </a:cubicBezTo>
                <a:cubicBezTo>
                  <a:pt x="2390119" y="346459"/>
                  <a:pt x="2392455" y="344123"/>
                  <a:pt x="2394791" y="344123"/>
                </a:cubicBezTo>
                <a:cubicBezTo>
                  <a:pt x="2392455" y="346459"/>
                  <a:pt x="2390119" y="346459"/>
                  <a:pt x="2392455" y="344123"/>
                </a:cubicBezTo>
                <a:cubicBezTo>
                  <a:pt x="2385446" y="358141"/>
                  <a:pt x="2352736" y="365150"/>
                  <a:pt x="2336382" y="365150"/>
                </a:cubicBezTo>
                <a:cubicBezTo>
                  <a:pt x="2348064" y="360477"/>
                  <a:pt x="2350400" y="351132"/>
                  <a:pt x="2357409" y="348796"/>
                </a:cubicBezTo>
                <a:cubicBezTo>
                  <a:pt x="2352736" y="348796"/>
                  <a:pt x="2348064" y="348796"/>
                  <a:pt x="2345727" y="351132"/>
                </a:cubicBezTo>
                <a:cubicBezTo>
                  <a:pt x="2352736" y="346459"/>
                  <a:pt x="2352736" y="346459"/>
                  <a:pt x="2345727" y="351132"/>
                </a:cubicBezTo>
                <a:cubicBezTo>
                  <a:pt x="2362082" y="341786"/>
                  <a:pt x="2366755" y="339450"/>
                  <a:pt x="2359746" y="344123"/>
                </a:cubicBezTo>
                <a:cubicBezTo>
                  <a:pt x="2364418" y="341786"/>
                  <a:pt x="2364418" y="339450"/>
                  <a:pt x="2359746" y="339450"/>
                </a:cubicBezTo>
                <a:cubicBezTo>
                  <a:pt x="2362082" y="337114"/>
                  <a:pt x="2366755" y="332441"/>
                  <a:pt x="2369091" y="330105"/>
                </a:cubicBezTo>
                <a:cubicBezTo>
                  <a:pt x="2359746" y="330105"/>
                  <a:pt x="2359746" y="344123"/>
                  <a:pt x="2352736" y="339450"/>
                </a:cubicBezTo>
                <a:cubicBezTo>
                  <a:pt x="2359746" y="334777"/>
                  <a:pt x="2357409" y="332441"/>
                  <a:pt x="2362082" y="330105"/>
                </a:cubicBezTo>
                <a:cubicBezTo>
                  <a:pt x="2359746" y="330105"/>
                  <a:pt x="2359746" y="330105"/>
                  <a:pt x="2359746" y="330105"/>
                </a:cubicBezTo>
                <a:cubicBezTo>
                  <a:pt x="2364418" y="330105"/>
                  <a:pt x="2369091" y="330105"/>
                  <a:pt x="2371428" y="327768"/>
                </a:cubicBezTo>
                <a:cubicBezTo>
                  <a:pt x="2369091" y="327768"/>
                  <a:pt x="2364418" y="327768"/>
                  <a:pt x="2362082" y="327768"/>
                </a:cubicBezTo>
                <a:cubicBezTo>
                  <a:pt x="2364418" y="327768"/>
                  <a:pt x="2366755" y="325432"/>
                  <a:pt x="2369091" y="323095"/>
                </a:cubicBezTo>
                <a:cubicBezTo>
                  <a:pt x="2357409" y="325432"/>
                  <a:pt x="2357409" y="323095"/>
                  <a:pt x="2364418" y="320759"/>
                </a:cubicBezTo>
                <a:cubicBezTo>
                  <a:pt x="2357409" y="325432"/>
                  <a:pt x="2348064" y="327768"/>
                  <a:pt x="2338718" y="330105"/>
                </a:cubicBezTo>
                <a:cubicBezTo>
                  <a:pt x="2345727" y="325432"/>
                  <a:pt x="2352736" y="323095"/>
                  <a:pt x="2359746" y="320759"/>
                </a:cubicBezTo>
                <a:cubicBezTo>
                  <a:pt x="2355073" y="320759"/>
                  <a:pt x="2355073" y="320759"/>
                  <a:pt x="2359746" y="318423"/>
                </a:cubicBezTo>
                <a:cubicBezTo>
                  <a:pt x="2355073" y="320759"/>
                  <a:pt x="2348064" y="320759"/>
                  <a:pt x="2343391" y="323095"/>
                </a:cubicBezTo>
                <a:cubicBezTo>
                  <a:pt x="2350400" y="320759"/>
                  <a:pt x="2355073" y="316086"/>
                  <a:pt x="2359746" y="313750"/>
                </a:cubicBezTo>
                <a:cubicBezTo>
                  <a:pt x="2350400" y="313750"/>
                  <a:pt x="2336382" y="313750"/>
                  <a:pt x="2329373" y="316086"/>
                </a:cubicBezTo>
                <a:cubicBezTo>
                  <a:pt x="2336382" y="316086"/>
                  <a:pt x="2338718" y="313750"/>
                  <a:pt x="2338718" y="309077"/>
                </a:cubicBezTo>
                <a:cubicBezTo>
                  <a:pt x="2320027" y="306741"/>
                  <a:pt x="2291991" y="316086"/>
                  <a:pt x="2273300" y="323095"/>
                </a:cubicBezTo>
                <a:cubicBezTo>
                  <a:pt x="2261618" y="327768"/>
                  <a:pt x="2249936" y="332441"/>
                  <a:pt x="2235917" y="337114"/>
                </a:cubicBezTo>
                <a:cubicBezTo>
                  <a:pt x="2233581" y="334777"/>
                  <a:pt x="2191526" y="355805"/>
                  <a:pt x="2205545" y="346459"/>
                </a:cubicBezTo>
                <a:cubicBezTo>
                  <a:pt x="2198535" y="348796"/>
                  <a:pt x="2186853" y="353468"/>
                  <a:pt x="2179844" y="358141"/>
                </a:cubicBezTo>
                <a:cubicBezTo>
                  <a:pt x="2203208" y="355805"/>
                  <a:pt x="2168162" y="365150"/>
                  <a:pt x="2168162" y="365150"/>
                </a:cubicBezTo>
                <a:cubicBezTo>
                  <a:pt x="2156481" y="367487"/>
                  <a:pt x="2144799" y="372159"/>
                  <a:pt x="2133117" y="372159"/>
                </a:cubicBezTo>
                <a:cubicBezTo>
                  <a:pt x="2142462" y="365150"/>
                  <a:pt x="2163490" y="362814"/>
                  <a:pt x="2170499" y="355805"/>
                </a:cubicBezTo>
                <a:cubicBezTo>
                  <a:pt x="2147135" y="365150"/>
                  <a:pt x="2137789" y="367487"/>
                  <a:pt x="2114426" y="374496"/>
                </a:cubicBezTo>
                <a:cubicBezTo>
                  <a:pt x="2112089" y="362814"/>
                  <a:pt x="2217226" y="330105"/>
                  <a:pt x="2224235" y="325432"/>
                </a:cubicBezTo>
                <a:cubicBezTo>
                  <a:pt x="2214890" y="320759"/>
                  <a:pt x="2151808" y="353468"/>
                  <a:pt x="2142462" y="355805"/>
                </a:cubicBezTo>
                <a:cubicBezTo>
                  <a:pt x="2161153" y="348796"/>
                  <a:pt x="2116762" y="365150"/>
                  <a:pt x="2149471" y="351132"/>
                </a:cubicBezTo>
                <a:cubicBezTo>
                  <a:pt x="2128444" y="360477"/>
                  <a:pt x="2128444" y="358141"/>
                  <a:pt x="2105080" y="362814"/>
                </a:cubicBezTo>
                <a:cubicBezTo>
                  <a:pt x="2107416" y="348796"/>
                  <a:pt x="2186853" y="323095"/>
                  <a:pt x="2196199" y="318423"/>
                </a:cubicBezTo>
                <a:cubicBezTo>
                  <a:pt x="2231245" y="309077"/>
                  <a:pt x="2266290" y="288050"/>
                  <a:pt x="2296663" y="269359"/>
                </a:cubicBezTo>
                <a:cubicBezTo>
                  <a:pt x="2282645" y="274031"/>
                  <a:pt x="2268627" y="278704"/>
                  <a:pt x="2252272" y="283377"/>
                </a:cubicBezTo>
                <a:cubicBezTo>
                  <a:pt x="2263954" y="262349"/>
                  <a:pt x="2331709" y="243658"/>
                  <a:pt x="2362082" y="234313"/>
                </a:cubicBezTo>
                <a:cubicBezTo>
                  <a:pt x="2394791" y="224967"/>
                  <a:pt x="2404137" y="213285"/>
                  <a:pt x="2436846" y="203940"/>
                </a:cubicBezTo>
                <a:cubicBezTo>
                  <a:pt x="2429837" y="206276"/>
                  <a:pt x="2471892" y="189922"/>
                  <a:pt x="2481237" y="187585"/>
                </a:cubicBezTo>
                <a:cubicBezTo>
                  <a:pt x="2492919" y="182912"/>
                  <a:pt x="2532638" y="164221"/>
                  <a:pt x="2546656" y="168894"/>
                </a:cubicBezTo>
                <a:cubicBezTo>
                  <a:pt x="2548993" y="168894"/>
                  <a:pt x="2537311" y="178240"/>
                  <a:pt x="2537311" y="178240"/>
                </a:cubicBezTo>
                <a:cubicBezTo>
                  <a:pt x="2560674" y="171230"/>
                  <a:pt x="2556002" y="159549"/>
                  <a:pt x="2584038" y="157212"/>
                </a:cubicBezTo>
                <a:cubicBezTo>
                  <a:pt x="2551329" y="168894"/>
                  <a:pt x="2605066" y="154876"/>
                  <a:pt x="2586375" y="159549"/>
                </a:cubicBezTo>
                <a:cubicBezTo>
                  <a:pt x="2593384" y="159549"/>
                  <a:pt x="2602729" y="157212"/>
                  <a:pt x="2609738" y="157212"/>
                </a:cubicBezTo>
                <a:cubicBezTo>
                  <a:pt x="2570020" y="159549"/>
                  <a:pt x="2609738" y="154876"/>
                  <a:pt x="2619084" y="152539"/>
                </a:cubicBezTo>
                <a:cubicBezTo>
                  <a:pt x="2612075" y="154876"/>
                  <a:pt x="2605066" y="154876"/>
                  <a:pt x="2598057" y="152539"/>
                </a:cubicBezTo>
                <a:cubicBezTo>
                  <a:pt x="2614411" y="147867"/>
                  <a:pt x="2633102" y="143194"/>
                  <a:pt x="2649457" y="140857"/>
                </a:cubicBezTo>
                <a:cubicBezTo>
                  <a:pt x="2647121" y="140857"/>
                  <a:pt x="2644784" y="140857"/>
                  <a:pt x="2644784" y="140857"/>
                </a:cubicBezTo>
                <a:cubicBezTo>
                  <a:pt x="2665812" y="131512"/>
                  <a:pt x="2642448" y="140857"/>
                  <a:pt x="2668148" y="138521"/>
                </a:cubicBezTo>
                <a:cubicBezTo>
                  <a:pt x="2684503" y="136185"/>
                  <a:pt x="2698521" y="136185"/>
                  <a:pt x="2714876" y="131512"/>
                </a:cubicBezTo>
                <a:cubicBezTo>
                  <a:pt x="2705530" y="131512"/>
                  <a:pt x="2682166" y="133848"/>
                  <a:pt x="2665812" y="133848"/>
                </a:cubicBezTo>
                <a:cubicBezTo>
                  <a:pt x="2679830" y="129176"/>
                  <a:pt x="2693848" y="126839"/>
                  <a:pt x="2707867" y="122166"/>
                </a:cubicBezTo>
                <a:cubicBezTo>
                  <a:pt x="2698521" y="124503"/>
                  <a:pt x="2689175" y="126839"/>
                  <a:pt x="2679830" y="129176"/>
                </a:cubicBezTo>
                <a:cubicBezTo>
                  <a:pt x="2679830" y="126839"/>
                  <a:pt x="2717212" y="119830"/>
                  <a:pt x="2719549" y="117494"/>
                </a:cubicBezTo>
                <a:cubicBezTo>
                  <a:pt x="2696185" y="119830"/>
                  <a:pt x="2735903" y="112821"/>
                  <a:pt x="2731230" y="112821"/>
                </a:cubicBezTo>
                <a:cubicBezTo>
                  <a:pt x="2756931" y="105812"/>
                  <a:pt x="2784967" y="101139"/>
                  <a:pt x="2810667" y="94130"/>
                </a:cubicBezTo>
                <a:cubicBezTo>
                  <a:pt x="2798986" y="96466"/>
                  <a:pt x="2834031" y="87121"/>
                  <a:pt x="2838704" y="87121"/>
                </a:cubicBezTo>
                <a:cubicBezTo>
                  <a:pt x="2836368" y="87121"/>
                  <a:pt x="2836368" y="89457"/>
                  <a:pt x="2834031" y="89457"/>
                </a:cubicBezTo>
                <a:cubicBezTo>
                  <a:pt x="2838704" y="89457"/>
                  <a:pt x="2845713" y="89457"/>
                  <a:pt x="2850386" y="87121"/>
                </a:cubicBezTo>
                <a:cubicBezTo>
                  <a:pt x="2845713" y="89457"/>
                  <a:pt x="2843377" y="89457"/>
                  <a:pt x="2841040" y="84784"/>
                </a:cubicBezTo>
                <a:cubicBezTo>
                  <a:pt x="2855059" y="82448"/>
                  <a:pt x="2869077" y="80111"/>
                  <a:pt x="2883095" y="77775"/>
                </a:cubicBezTo>
                <a:cubicBezTo>
                  <a:pt x="2880759" y="77775"/>
                  <a:pt x="2922814" y="68430"/>
                  <a:pt x="2934496" y="66093"/>
                </a:cubicBezTo>
                <a:cubicBezTo>
                  <a:pt x="2960196" y="66093"/>
                  <a:pt x="3060660" y="47402"/>
                  <a:pt x="3084024" y="42729"/>
                </a:cubicBezTo>
                <a:cubicBezTo>
                  <a:pt x="3109724" y="38057"/>
                  <a:pt x="3135424" y="33384"/>
                  <a:pt x="3163461" y="38057"/>
                </a:cubicBezTo>
                <a:cubicBezTo>
                  <a:pt x="3135424" y="49739"/>
                  <a:pt x="3100379" y="52075"/>
                  <a:pt x="3070006" y="56748"/>
                </a:cubicBezTo>
                <a:cubicBezTo>
                  <a:pt x="3098042" y="54411"/>
                  <a:pt x="3041969" y="66093"/>
                  <a:pt x="3034960" y="68430"/>
                </a:cubicBezTo>
                <a:cubicBezTo>
                  <a:pt x="3065333" y="66093"/>
                  <a:pt x="3109724" y="38057"/>
                  <a:pt x="3140097" y="47402"/>
                </a:cubicBezTo>
                <a:cubicBezTo>
                  <a:pt x="3140097" y="47402"/>
                  <a:pt x="3095706" y="66093"/>
                  <a:pt x="3091033" y="68430"/>
                </a:cubicBezTo>
                <a:cubicBezTo>
                  <a:pt x="3102715" y="75439"/>
                  <a:pt x="3149443" y="52075"/>
                  <a:pt x="3163461" y="47402"/>
                </a:cubicBezTo>
                <a:cubicBezTo>
                  <a:pt x="3161125" y="47402"/>
                  <a:pt x="3161125" y="47402"/>
                  <a:pt x="3161125" y="47402"/>
                </a:cubicBezTo>
                <a:cubicBezTo>
                  <a:pt x="3165797" y="45066"/>
                  <a:pt x="3189161" y="38057"/>
                  <a:pt x="3175143" y="47402"/>
                </a:cubicBezTo>
                <a:cubicBezTo>
                  <a:pt x="3231216" y="35720"/>
                  <a:pt x="3277944" y="31047"/>
                  <a:pt x="3336353" y="26375"/>
                </a:cubicBezTo>
                <a:cubicBezTo>
                  <a:pt x="3317662" y="35720"/>
                  <a:pt x="3294298" y="35720"/>
                  <a:pt x="3273271" y="40393"/>
                </a:cubicBezTo>
                <a:cubicBezTo>
                  <a:pt x="3291962" y="42729"/>
                  <a:pt x="3254580" y="45066"/>
                  <a:pt x="3254580" y="45066"/>
                </a:cubicBezTo>
                <a:cubicBezTo>
                  <a:pt x="3238225" y="49739"/>
                  <a:pt x="3221870" y="49739"/>
                  <a:pt x="3203180" y="52075"/>
                </a:cubicBezTo>
                <a:cubicBezTo>
                  <a:pt x="3219534" y="49739"/>
                  <a:pt x="3233552" y="47402"/>
                  <a:pt x="3249907" y="47402"/>
                </a:cubicBezTo>
                <a:cubicBezTo>
                  <a:pt x="3238225" y="52075"/>
                  <a:pt x="3226543" y="54411"/>
                  <a:pt x="3212525" y="56748"/>
                </a:cubicBezTo>
                <a:cubicBezTo>
                  <a:pt x="3214862" y="56748"/>
                  <a:pt x="3217198" y="56748"/>
                  <a:pt x="3219534" y="56748"/>
                </a:cubicBezTo>
                <a:cubicBezTo>
                  <a:pt x="3207852" y="59084"/>
                  <a:pt x="3193834" y="63757"/>
                  <a:pt x="3182152" y="66093"/>
                </a:cubicBezTo>
                <a:cubicBezTo>
                  <a:pt x="3170470" y="68430"/>
                  <a:pt x="3156452" y="70766"/>
                  <a:pt x="3179816" y="70766"/>
                </a:cubicBezTo>
                <a:cubicBezTo>
                  <a:pt x="3163461" y="77775"/>
                  <a:pt x="3147106" y="80111"/>
                  <a:pt x="3130752" y="84784"/>
                </a:cubicBezTo>
                <a:cubicBezTo>
                  <a:pt x="3137761" y="84784"/>
                  <a:pt x="3105051" y="101139"/>
                  <a:pt x="3105051" y="98803"/>
                </a:cubicBezTo>
                <a:cubicBezTo>
                  <a:pt x="3105051" y="98803"/>
                  <a:pt x="3126079" y="91793"/>
                  <a:pt x="3116733" y="96466"/>
                </a:cubicBezTo>
                <a:cubicBezTo>
                  <a:pt x="3123742" y="91793"/>
                  <a:pt x="3128415" y="91793"/>
                  <a:pt x="3137761" y="91793"/>
                </a:cubicBezTo>
                <a:cubicBezTo>
                  <a:pt x="3133088" y="91793"/>
                  <a:pt x="3156452" y="84784"/>
                  <a:pt x="3165797" y="91793"/>
                </a:cubicBezTo>
                <a:cubicBezTo>
                  <a:pt x="3156452" y="91793"/>
                  <a:pt x="3144770" y="94130"/>
                  <a:pt x="3135424" y="94130"/>
                </a:cubicBezTo>
                <a:cubicBezTo>
                  <a:pt x="3156452" y="94130"/>
                  <a:pt x="3142434" y="94130"/>
                  <a:pt x="3137761" y="96466"/>
                </a:cubicBezTo>
                <a:cubicBezTo>
                  <a:pt x="3144770" y="96466"/>
                  <a:pt x="3182152" y="96466"/>
                  <a:pt x="3182152" y="96466"/>
                </a:cubicBezTo>
                <a:cubicBezTo>
                  <a:pt x="3170470" y="108148"/>
                  <a:pt x="3142434" y="101139"/>
                  <a:pt x="3128415" y="103475"/>
                </a:cubicBezTo>
                <a:cubicBezTo>
                  <a:pt x="3116733" y="103475"/>
                  <a:pt x="3123742" y="112821"/>
                  <a:pt x="3107388" y="110484"/>
                </a:cubicBezTo>
                <a:cubicBezTo>
                  <a:pt x="3114397" y="103475"/>
                  <a:pt x="3088697" y="112821"/>
                  <a:pt x="3088697" y="112821"/>
                </a:cubicBezTo>
                <a:cubicBezTo>
                  <a:pt x="3095706" y="112821"/>
                  <a:pt x="3100379" y="112821"/>
                  <a:pt x="3107388" y="112821"/>
                </a:cubicBezTo>
                <a:cubicBezTo>
                  <a:pt x="3095706" y="119830"/>
                  <a:pt x="3112061" y="110484"/>
                  <a:pt x="3105051" y="117494"/>
                </a:cubicBezTo>
                <a:cubicBezTo>
                  <a:pt x="3128415" y="115157"/>
                  <a:pt x="3109724" y="110484"/>
                  <a:pt x="3126079" y="110484"/>
                </a:cubicBezTo>
                <a:cubicBezTo>
                  <a:pt x="3126079" y="112821"/>
                  <a:pt x="3123742" y="112821"/>
                  <a:pt x="3121406" y="115157"/>
                </a:cubicBezTo>
                <a:cubicBezTo>
                  <a:pt x="3126079" y="112821"/>
                  <a:pt x="3130752" y="112821"/>
                  <a:pt x="3135424" y="112821"/>
                </a:cubicBezTo>
                <a:cubicBezTo>
                  <a:pt x="3133088" y="112821"/>
                  <a:pt x="3130752" y="115157"/>
                  <a:pt x="3128415" y="115157"/>
                </a:cubicBezTo>
                <a:cubicBezTo>
                  <a:pt x="3142434" y="112821"/>
                  <a:pt x="3137761" y="117494"/>
                  <a:pt x="3128415" y="119830"/>
                </a:cubicBezTo>
                <a:cubicBezTo>
                  <a:pt x="3163461" y="117494"/>
                  <a:pt x="3116733" y="131512"/>
                  <a:pt x="3107388" y="131512"/>
                </a:cubicBezTo>
                <a:cubicBezTo>
                  <a:pt x="3116733" y="131512"/>
                  <a:pt x="3119070" y="133848"/>
                  <a:pt x="3107388" y="138521"/>
                </a:cubicBezTo>
                <a:cubicBezTo>
                  <a:pt x="3114397" y="136185"/>
                  <a:pt x="3140097" y="133848"/>
                  <a:pt x="3119070" y="138521"/>
                </a:cubicBezTo>
                <a:cubicBezTo>
                  <a:pt x="3123742" y="138521"/>
                  <a:pt x="3142434" y="133848"/>
                  <a:pt x="3149443" y="136185"/>
                </a:cubicBezTo>
                <a:cubicBezTo>
                  <a:pt x="3135424" y="140857"/>
                  <a:pt x="3123742" y="143194"/>
                  <a:pt x="3107388" y="145530"/>
                </a:cubicBezTo>
                <a:cubicBezTo>
                  <a:pt x="3135424" y="150203"/>
                  <a:pt x="3079351" y="152539"/>
                  <a:pt x="3072342" y="152539"/>
                </a:cubicBezTo>
                <a:cubicBezTo>
                  <a:pt x="3074679" y="154876"/>
                  <a:pt x="3072342" y="154876"/>
                  <a:pt x="3067669" y="154876"/>
                </a:cubicBezTo>
                <a:cubicBezTo>
                  <a:pt x="3072342" y="154876"/>
                  <a:pt x="3074679" y="154876"/>
                  <a:pt x="3074679" y="159549"/>
                </a:cubicBezTo>
                <a:cubicBezTo>
                  <a:pt x="3084024" y="154876"/>
                  <a:pt x="3093369" y="152539"/>
                  <a:pt x="3107388" y="152539"/>
                </a:cubicBezTo>
                <a:cubicBezTo>
                  <a:pt x="3091033" y="171230"/>
                  <a:pt x="3046642" y="171230"/>
                  <a:pt x="3025615" y="171230"/>
                </a:cubicBezTo>
                <a:cubicBezTo>
                  <a:pt x="3027951" y="168894"/>
                  <a:pt x="3027951" y="168894"/>
                  <a:pt x="3030287" y="168894"/>
                </a:cubicBezTo>
                <a:cubicBezTo>
                  <a:pt x="3023278" y="171230"/>
                  <a:pt x="3016269" y="173567"/>
                  <a:pt x="3011596" y="175903"/>
                </a:cubicBezTo>
                <a:cubicBezTo>
                  <a:pt x="3016269" y="175903"/>
                  <a:pt x="3039633" y="173567"/>
                  <a:pt x="3039633" y="175903"/>
                </a:cubicBezTo>
                <a:cubicBezTo>
                  <a:pt x="3025615" y="180576"/>
                  <a:pt x="3011596" y="180576"/>
                  <a:pt x="2997578" y="182912"/>
                </a:cubicBezTo>
                <a:cubicBezTo>
                  <a:pt x="2999914" y="182912"/>
                  <a:pt x="2999914" y="180576"/>
                  <a:pt x="3002251" y="180576"/>
                </a:cubicBezTo>
                <a:cubicBezTo>
                  <a:pt x="2995241" y="182912"/>
                  <a:pt x="2988232" y="185249"/>
                  <a:pt x="2981223" y="187585"/>
                </a:cubicBezTo>
                <a:cubicBezTo>
                  <a:pt x="2997578" y="185249"/>
                  <a:pt x="2997578" y="189922"/>
                  <a:pt x="3006923" y="187585"/>
                </a:cubicBezTo>
                <a:cubicBezTo>
                  <a:pt x="3002251" y="192258"/>
                  <a:pt x="3006923" y="192258"/>
                  <a:pt x="3002251" y="194594"/>
                </a:cubicBezTo>
                <a:cubicBezTo>
                  <a:pt x="3011596" y="192258"/>
                  <a:pt x="3020942" y="194594"/>
                  <a:pt x="3030287" y="194594"/>
                </a:cubicBezTo>
                <a:cubicBezTo>
                  <a:pt x="3044306" y="194594"/>
                  <a:pt x="3055988" y="187585"/>
                  <a:pt x="3037296" y="199267"/>
                </a:cubicBezTo>
                <a:cubicBezTo>
                  <a:pt x="3039633" y="199267"/>
                  <a:pt x="3058324" y="192258"/>
                  <a:pt x="3058324" y="196931"/>
                </a:cubicBezTo>
                <a:cubicBezTo>
                  <a:pt x="3053651" y="196931"/>
                  <a:pt x="3048978" y="199267"/>
                  <a:pt x="3044306" y="203940"/>
                </a:cubicBezTo>
                <a:cubicBezTo>
                  <a:pt x="3060660" y="196931"/>
                  <a:pt x="3058324" y="199267"/>
                  <a:pt x="3065333" y="201603"/>
                </a:cubicBezTo>
                <a:cubicBezTo>
                  <a:pt x="3060660" y="203940"/>
                  <a:pt x="3053651" y="208613"/>
                  <a:pt x="3062997" y="206276"/>
                </a:cubicBezTo>
                <a:cubicBezTo>
                  <a:pt x="3067669" y="203940"/>
                  <a:pt x="3032624" y="220294"/>
                  <a:pt x="3039633" y="213285"/>
                </a:cubicBezTo>
                <a:cubicBezTo>
                  <a:pt x="3030287" y="213285"/>
                  <a:pt x="3018605" y="229640"/>
                  <a:pt x="3004587" y="220294"/>
                </a:cubicBezTo>
                <a:cubicBezTo>
                  <a:pt x="2995241" y="213285"/>
                  <a:pt x="2990569" y="215622"/>
                  <a:pt x="2976551" y="215622"/>
                </a:cubicBezTo>
                <a:cubicBezTo>
                  <a:pt x="2983560" y="215622"/>
                  <a:pt x="2971878" y="220294"/>
                  <a:pt x="2969541" y="222631"/>
                </a:cubicBezTo>
                <a:cubicBezTo>
                  <a:pt x="2976551" y="222631"/>
                  <a:pt x="2974214" y="224967"/>
                  <a:pt x="2978887" y="227304"/>
                </a:cubicBezTo>
                <a:cubicBezTo>
                  <a:pt x="2969541" y="229640"/>
                  <a:pt x="2957859" y="234313"/>
                  <a:pt x="2948514" y="234313"/>
                </a:cubicBezTo>
                <a:cubicBezTo>
                  <a:pt x="2955523" y="234313"/>
                  <a:pt x="2953187" y="236649"/>
                  <a:pt x="2946177" y="238986"/>
                </a:cubicBezTo>
                <a:cubicBezTo>
                  <a:pt x="2971878" y="234313"/>
                  <a:pt x="3013933" y="217958"/>
                  <a:pt x="3041969" y="224967"/>
                </a:cubicBezTo>
                <a:cubicBezTo>
                  <a:pt x="3009260" y="215622"/>
                  <a:pt x="2967205" y="229640"/>
                  <a:pt x="2929823" y="241322"/>
                </a:cubicBezTo>
                <a:close/>
                <a:moveTo>
                  <a:pt x="3009260" y="210949"/>
                </a:moveTo>
                <a:cubicBezTo>
                  <a:pt x="3009260" y="210949"/>
                  <a:pt x="3006923" y="210949"/>
                  <a:pt x="3009260" y="210949"/>
                </a:cubicBezTo>
                <a:lnTo>
                  <a:pt x="3009260" y="210949"/>
                </a:lnTo>
                <a:close/>
                <a:moveTo>
                  <a:pt x="3053651" y="182912"/>
                </a:moveTo>
                <a:cubicBezTo>
                  <a:pt x="3055988" y="182912"/>
                  <a:pt x="3058324" y="182912"/>
                  <a:pt x="3058324" y="180576"/>
                </a:cubicBezTo>
                <a:cubicBezTo>
                  <a:pt x="3055988" y="182912"/>
                  <a:pt x="3055988" y="182912"/>
                  <a:pt x="3053651" y="182912"/>
                </a:cubicBezTo>
                <a:close/>
                <a:moveTo>
                  <a:pt x="3044306" y="178240"/>
                </a:moveTo>
                <a:cubicBezTo>
                  <a:pt x="3046642" y="178240"/>
                  <a:pt x="3046642" y="178240"/>
                  <a:pt x="3048978" y="175903"/>
                </a:cubicBezTo>
                <a:cubicBezTo>
                  <a:pt x="3046642" y="175903"/>
                  <a:pt x="3044306" y="175903"/>
                  <a:pt x="3044306" y="178240"/>
                </a:cubicBezTo>
                <a:close/>
                <a:moveTo>
                  <a:pt x="2995241" y="175903"/>
                </a:moveTo>
                <a:cubicBezTo>
                  <a:pt x="2992905" y="175903"/>
                  <a:pt x="2990569" y="178240"/>
                  <a:pt x="2988232" y="178240"/>
                </a:cubicBezTo>
                <a:cubicBezTo>
                  <a:pt x="2992905" y="175903"/>
                  <a:pt x="2990569" y="178240"/>
                  <a:pt x="2995241" y="175903"/>
                </a:cubicBezTo>
                <a:cubicBezTo>
                  <a:pt x="2990569" y="175903"/>
                  <a:pt x="2992905" y="175903"/>
                  <a:pt x="2995241" y="175903"/>
                </a:cubicBezTo>
                <a:close/>
                <a:moveTo>
                  <a:pt x="2985896" y="171230"/>
                </a:moveTo>
                <a:cubicBezTo>
                  <a:pt x="2988232" y="171230"/>
                  <a:pt x="2992905" y="168894"/>
                  <a:pt x="2995241" y="168894"/>
                </a:cubicBezTo>
                <a:cubicBezTo>
                  <a:pt x="2997578" y="168894"/>
                  <a:pt x="2985896" y="171230"/>
                  <a:pt x="2985896" y="171230"/>
                </a:cubicBezTo>
                <a:close/>
                <a:moveTo>
                  <a:pt x="3135424" y="122166"/>
                </a:moveTo>
                <a:cubicBezTo>
                  <a:pt x="3135424" y="122166"/>
                  <a:pt x="3135424" y="122166"/>
                  <a:pt x="3140097" y="122166"/>
                </a:cubicBezTo>
                <a:cubicBezTo>
                  <a:pt x="3137761" y="124503"/>
                  <a:pt x="3137761" y="124503"/>
                  <a:pt x="3135424" y="122166"/>
                </a:cubicBezTo>
                <a:close/>
                <a:moveTo>
                  <a:pt x="3109724" y="126839"/>
                </a:moveTo>
                <a:cubicBezTo>
                  <a:pt x="3105051" y="124503"/>
                  <a:pt x="3107388" y="126839"/>
                  <a:pt x="3109724" y="126839"/>
                </a:cubicBezTo>
                <a:lnTo>
                  <a:pt x="3109724" y="126839"/>
                </a:lnTo>
                <a:close/>
                <a:moveTo>
                  <a:pt x="3088697" y="117494"/>
                </a:moveTo>
                <a:cubicBezTo>
                  <a:pt x="3098042" y="117494"/>
                  <a:pt x="3091033" y="117494"/>
                  <a:pt x="3100379" y="117494"/>
                </a:cubicBezTo>
                <a:cubicBezTo>
                  <a:pt x="3051315" y="115157"/>
                  <a:pt x="3098042" y="117494"/>
                  <a:pt x="3088697" y="117494"/>
                </a:cubicBezTo>
                <a:cubicBezTo>
                  <a:pt x="3098042" y="117494"/>
                  <a:pt x="3091033" y="117494"/>
                  <a:pt x="3088697" y="117494"/>
                </a:cubicBezTo>
                <a:close/>
                <a:moveTo>
                  <a:pt x="3179816" y="47402"/>
                </a:moveTo>
                <a:cubicBezTo>
                  <a:pt x="3184489" y="47402"/>
                  <a:pt x="3186825" y="47402"/>
                  <a:pt x="3189161" y="47402"/>
                </a:cubicBezTo>
                <a:cubicBezTo>
                  <a:pt x="3189161" y="47402"/>
                  <a:pt x="3189161" y="47402"/>
                  <a:pt x="3191498" y="47402"/>
                </a:cubicBezTo>
                <a:cubicBezTo>
                  <a:pt x="3189161" y="47402"/>
                  <a:pt x="3184489" y="47402"/>
                  <a:pt x="3179816" y="47402"/>
                </a:cubicBezTo>
                <a:cubicBezTo>
                  <a:pt x="3186825" y="49739"/>
                  <a:pt x="3179816" y="47402"/>
                  <a:pt x="3179816" y="47402"/>
                </a:cubicBezTo>
                <a:close/>
                <a:moveTo>
                  <a:pt x="3149443" y="56748"/>
                </a:moveTo>
                <a:cubicBezTo>
                  <a:pt x="3161125" y="56748"/>
                  <a:pt x="3151779" y="56748"/>
                  <a:pt x="3163461" y="52075"/>
                </a:cubicBezTo>
                <a:cubicBezTo>
                  <a:pt x="3158788" y="52075"/>
                  <a:pt x="3158788" y="52075"/>
                  <a:pt x="3163461" y="49739"/>
                </a:cubicBezTo>
                <a:cubicBezTo>
                  <a:pt x="3158788" y="52075"/>
                  <a:pt x="3154116" y="54411"/>
                  <a:pt x="3149443" y="56748"/>
                </a:cubicBezTo>
                <a:cubicBezTo>
                  <a:pt x="3151779" y="56748"/>
                  <a:pt x="3156452" y="54411"/>
                  <a:pt x="3149443" y="56748"/>
                </a:cubicBezTo>
                <a:close/>
                <a:moveTo>
                  <a:pt x="3081688" y="133848"/>
                </a:moveTo>
                <a:cubicBezTo>
                  <a:pt x="3081688" y="133848"/>
                  <a:pt x="3084024" y="133848"/>
                  <a:pt x="3086361" y="133848"/>
                </a:cubicBezTo>
                <a:cubicBezTo>
                  <a:pt x="3079351" y="133848"/>
                  <a:pt x="3079351" y="133848"/>
                  <a:pt x="3081688" y="133848"/>
                </a:cubicBezTo>
                <a:close/>
                <a:moveTo>
                  <a:pt x="2348064" y="346459"/>
                </a:moveTo>
                <a:cubicBezTo>
                  <a:pt x="2345727" y="346459"/>
                  <a:pt x="2338718" y="351132"/>
                  <a:pt x="2348064" y="346459"/>
                </a:cubicBezTo>
                <a:cubicBezTo>
                  <a:pt x="2348064" y="346459"/>
                  <a:pt x="2345727" y="348796"/>
                  <a:pt x="2348064" y="346459"/>
                </a:cubicBezTo>
                <a:close/>
                <a:moveTo>
                  <a:pt x="2355073" y="306741"/>
                </a:moveTo>
                <a:cubicBezTo>
                  <a:pt x="2348064" y="309077"/>
                  <a:pt x="2364418" y="306741"/>
                  <a:pt x="2364418" y="306741"/>
                </a:cubicBezTo>
                <a:cubicBezTo>
                  <a:pt x="2362082" y="304404"/>
                  <a:pt x="2357409" y="304404"/>
                  <a:pt x="2355073" y="306741"/>
                </a:cubicBezTo>
                <a:close/>
                <a:moveTo>
                  <a:pt x="2371428" y="318423"/>
                </a:moveTo>
                <a:cubicBezTo>
                  <a:pt x="2366755" y="318423"/>
                  <a:pt x="2369091" y="318423"/>
                  <a:pt x="2371428" y="318423"/>
                </a:cubicBezTo>
                <a:lnTo>
                  <a:pt x="2371428" y="318423"/>
                </a:lnTo>
                <a:close/>
                <a:moveTo>
                  <a:pt x="2359746" y="332441"/>
                </a:moveTo>
                <a:cubicBezTo>
                  <a:pt x="2355073" y="334777"/>
                  <a:pt x="2352736" y="334777"/>
                  <a:pt x="2348064" y="337114"/>
                </a:cubicBezTo>
                <a:cubicBezTo>
                  <a:pt x="2352736" y="334777"/>
                  <a:pt x="2355073" y="334777"/>
                  <a:pt x="2350400" y="337114"/>
                </a:cubicBezTo>
                <a:cubicBezTo>
                  <a:pt x="2355073" y="334777"/>
                  <a:pt x="2357409" y="334777"/>
                  <a:pt x="2359746" y="332441"/>
                </a:cubicBezTo>
                <a:cubicBezTo>
                  <a:pt x="2355073" y="334777"/>
                  <a:pt x="2357409" y="334777"/>
                  <a:pt x="2359746" y="332441"/>
                </a:cubicBezTo>
                <a:close/>
                <a:moveTo>
                  <a:pt x="2364418" y="334777"/>
                </a:moveTo>
                <a:cubicBezTo>
                  <a:pt x="2362082" y="334777"/>
                  <a:pt x="2359746" y="337114"/>
                  <a:pt x="2357409" y="339450"/>
                </a:cubicBezTo>
                <a:cubicBezTo>
                  <a:pt x="2359746" y="337114"/>
                  <a:pt x="2362082" y="337114"/>
                  <a:pt x="2364418" y="334777"/>
                </a:cubicBezTo>
                <a:cubicBezTo>
                  <a:pt x="2364418" y="334777"/>
                  <a:pt x="2362082" y="337114"/>
                  <a:pt x="2364418" y="334777"/>
                </a:cubicBezTo>
                <a:close/>
                <a:moveTo>
                  <a:pt x="2371428" y="327768"/>
                </a:moveTo>
                <a:cubicBezTo>
                  <a:pt x="2364418" y="330105"/>
                  <a:pt x="2371428" y="327768"/>
                  <a:pt x="2366755" y="332441"/>
                </a:cubicBezTo>
                <a:cubicBezTo>
                  <a:pt x="2366755" y="330105"/>
                  <a:pt x="2369091" y="330105"/>
                  <a:pt x="2371428" y="327768"/>
                </a:cubicBezTo>
                <a:cubicBezTo>
                  <a:pt x="2366755" y="327768"/>
                  <a:pt x="2369091" y="330105"/>
                  <a:pt x="2371428" y="327768"/>
                </a:cubicBezTo>
                <a:close/>
                <a:moveTo>
                  <a:pt x="2364418" y="325432"/>
                </a:moveTo>
                <a:cubicBezTo>
                  <a:pt x="2369091" y="323095"/>
                  <a:pt x="2369091" y="325432"/>
                  <a:pt x="2362082" y="327768"/>
                </a:cubicBezTo>
                <a:cubicBezTo>
                  <a:pt x="2362082" y="327768"/>
                  <a:pt x="2362082" y="327768"/>
                  <a:pt x="2359746" y="330105"/>
                </a:cubicBezTo>
                <a:cubicBezTo>
                  <a:pt x="2366755" y="330105"/>
                  <a:pt x="2371428" y="327768"/>
                  <a:pt x="2373764" y="323095"/>
                </a:cubicBezTo>
                <a:cubicBezTo>
                  <a:pt x="2369091" y="325432"/>
                  <a:pt x="2366755" y="325432"/>
                  <a:pt x="2364418" y="325432"/>
                </a:cubicBezTo>
                <a:cubicBezTo>
                  <a:pt x="2364418" y="325432"/>
                  <a:pt x="2364418" y="325432"/>
                  <a:pt x="2364418" y="325432"/>
                </a:cubicBezTo>
                <a:close/>
                <a:moveTo>
                  <a:pt x="2385446" y="330105"/>
                </a:moveTo>
                <a:cubicBezTo>
                  <a:pt x="2385446" y="330105"/>
                  <a:pt x="2385446" y="330105"/>
                  <a:pt x="2385446" y="330105"/>
                </a:cubicBezTo>
                <a:lnTo>
                  <a:pt x="2385446" y="330105"/>
                </a:lnTo>
                <a:close/>
                <a:moveTo>
                  <a:pt x="2385446" y="330105"/>
                </a:moveTo>
                <a:cubicBezTo>
                  <a:pt x="2385446" y="330105"/>
                  <a:pt x="2385446" y="332441"/>
                  <a:pt x="2385446" y="330105"/>
                </a:cubicBezTo>
                <a:cubicBezTo>
                  <a:pt x="2385446" y="330105"/>
                  <a:pt x="2385446" y="330105"/>
                  <a:pt x="2385446" y="330105"/>
                </a:cubicBezTo>
                <a:close/>
                <a:moveTo>
                  <a:pt x="2394791" y="337114"/>
                </a:moveTo>
                <a:cubicBezTo>
                  <a:pt x="2399464" y="337114"/>
                  <a:pt x="2415819" y="330105"/>
                  <a:pt x="2420492" y="327768"/>
                </a:cubicBezTo>
                <a:cubicBezTo>
                  <a:pt x="2413483" y="330105"/>
                  <a:pt x="2399464" y="334777"/>
                  <a:pt x="2394791" y="337114"/>
                </a:cubicBezTo>
                <a:close/>
                <a:moveTo>
                  <a:pt x="2425164" y="334777"/>
                </a:moveTo>
                <a:cubicBezTo>
                  <a:pt x="2422828" y="334777"/>
                  <a:pt x="2420492" y="334777"/>
                  <a:pt x="2420492" y="334777"/>
                </a:cubicBezTo>
                <a:cubicBezTo>
                  <a:pt x="2413483" y="337114"/>
                  <a:pt x="2422828" y="334777"/>
                  <a:pt x="2425164" y="334777"/>
                </a:cubicBezTo>
                <a:close/>
                <a:moveTo>
                  <a:pt x="2418155" y="332441"/>
                </a:moveTo>
                <a:cubicBezTo>
                  <a:pt x="2418155" y="332441"/>
                  <a:pt x="2415819" y="332441"/>
                  <a:pt x="2415819" y="334777"/>
                </a:cubicBezTo>
                <a:cubicBezTo>
                  <a:pt x="2418155" y="334777"/>
                  <a:pt x="2420492" y="334777"/>
                  <a:pt x="2418155" y="332441"/>
                </a:cubicBezTo>
                <a:close/>
                <a:moveTo>
                  <a:pt x="2422828" y="330105"/>
                </a:moveTo>
                <a:cubicBezTo>
                  <a:pt x="2413483" y="332441"/>
                  <a:pt x="2406473" y="334777"/>
                  <a:pt x="2397128" y="339450"/>
                </a:cubicBezTo>
                <a:cubicBezTo>
                  <a:pt x="2401801" y="337114"/>
                  <a:pt x="2401801" y="337114"/>
                  <a:pt x="2397128" y="341786"/>
                </a:cubicBezTo>
                <a:cubicBezTo>
                  <a:pt x="2406473" y="337114"/>
                  <a:pt x="2415819" y="332441"/>
                  <a:pt x="2422828" y="330105"/>
                </a:cubicBezTo>
                <a:cubicBezTo>
                  <a:pt x="2415819" y="332441"/>
                  <a:pt x="2415819" y="332441"/>
                  <a:pt x="2422828" y="330105"/>
                </a:cubicBezTo>
                <a:close/>
                <a:moveTo>
                  <a:pt x="2413483" y="353468"/>
                </a:moveTo>
                <a:cubicBezTo>
                  <a:pt x="2413483" y="353468"/>
                  <a:pt x="2411146" y="353468"/>
                  <a:pt x="2411146" y="355805"/>
                </a:cubicBezTo>
                <a:cubicBezTo>
                  <a:pt x="2411146" y="353468"/>
                  <a:pt x="2413483" y="353468"/>
                  <a:pt x="2413483" y="353468"/>
                </a:cubicBezTo>
                <a:close/>
                <a:moveTo>
                  <a:pt x="2429837" y="341786"/>
                </a:moveTo>
                <a:cubicBezTo>
                  <a:pt x="2425164" y="344123"/>
                  <a:pt x="2418155" y="344123"/>
                  <a:pt x="2413483" y="346459"/>
                </a:cubicBezTo>
                <a:cubicBezTo>
                  <a:pt x="2413483" y="346459"/>
                  <a:pt x="2427501" y="344123"/>
                  <a:pt x="2429837" y="341786"/>
                </a:cubicBezTo>
                <a:close/>
                <a:moveTo>
                  <a:pt x="2348064" y="472624"/>
                </a:moveTo>
                <a:cubicBezTo>
                  <a:pt x="2348064" y="472624"/>
                  <a:pt x="2348064" y="472624"/>
                  <a:pt x="2348064" y="472624"/>
                </a:cubicBezTo>
                <a:cubicBezTo>
                  <a:pt x="2348064" y="472624"/>
                  <a:pt x="2348064" y="472624"/>
                  <a:pt x="2348064" y="472624"/>
                </a:cubicBezTo>
                <a:close/>
                <a:moveTo>
                  <a:pt x="2408810" y="367487"/>
                </a:moveTo>
                <a:cubicBezTo>
                  <a:pt x="2422828" y="362814"/>
                  <a:pt x="2371428" y="381505"/>
                  <a:pt x="2422828" y="362814"/>
                </a:cubicBezTo>
                <a:cubicBezTo>
                  <a:pt x="2418155" y="362814"/>
                  <a:pt x="2413483" y="365150"/>
                  <a:pt x="2408810" y="367487"/>
                </a:cubicBezTo>
                <a:cubicBezTo>
                  <a:pt x="2411146" y="367487"/>
                  <a:pt x="2411146" y="365150"/>
                  <a:pt x="2408810" y="367487"/>
                </a:cubicBezTo>
                <a:close/>
                <a:moveTo>
                  <a:pt x="2399464" y="388514"/>
                </a:moveTo>
                <a:cubicBezTo>
                  <a:pt x="2404137" y="386178"/>
                  <a:pt x="2387782" y="395523"/>
                  <a:pt x="2406473" y="386178"/>
                </a:cubicBezTo>
                <a:cubicBezTo>
                  <a:pt x="2401801" y="388514"/>
                  <a:pt x="2399464" y="388514"/>
                  <a:pt x="2399464" y="388514"/>
                </a:cubicBezTo>
                <a:cubicBezTo>
                  <a:pt x="2399464" y="388514"/>
                  <a:pt x="2399464" y="388514"/>
                  <a:pt x="2399464" y="388514"/>
                </a:cubicBezTo>
                <a:close/>
                <a:moveTo>
                  <a:pt x="2392455" y="383841"/>
                </a:moveTo>
                <a:cubicBezTo>
                  <a:pt x="2394791" y="383841"/>
                  <a:pt x="2392455" y="383841"/>
                  <a:pt x="2392455" y="383841"/>
                </a:cubicBezTo>
                <a:cubicBezTo>
                  <a:pt x="2392455" y="383841"/>
                  <a:pt x="2392455" y="383841"/>
                  <a:pt x="2392455" y="383841"/>
                </a:cubicBezTo>
                <a:close/>
                <a:moveTo>
                  <a:pt x="2385446" y="395523"/>
                </a:moveTo>
                <a:cubicBezTo>
                  <a:pt x="2385446" y="395523"/>
                  <a:pt x="2390119" y="395523"/>
                  <a:pt x="2385446" y="395523"/>
                </a:cubicBezTo>
                <a:lnTo>
                  <a:pt x="2385446" y="395523"/>
                </a:lnTo>
                <a:close/>
                <a:moveTo>
                  <a:pt x="2385446" y="393187"/>
                </a:moveTo>
                <a:cubicBezTo>
                  <a:pt x="2385446" y="393187"/>
                  <a:pt x="2385446" y="393187"/>
                  <a:pt x="2385446" y="393187"/>
                </a:cubicBezTo>
                <a:lnTo>
                  <a:pt x="2385446" y="393187"/>
                </a:lnTo>
                <a:close/>
                <a:moveTo>
                  <a:pt x="2380773" y="404869"/>
                </a:moveTo>
                <a:cubicBezTo>
                  <a:pt x="2380773" y="404869"/>
                  <a:pt x="2380773" y="404869"/>
                  <a:pt x="2380773" y="404869"/>
                </a:cubicBezTo>
                <a:lnTo>
                  <a:pt x="2380773" y="404869"/>
                </a:lnTo>
                <a:close/>
                <a:moveTo>
                  <a:pt x="2359746" y="395523"/>
                </a:moveTo>
                <a:cubicBezTo>
                  <a:pt x="2362082" y="393187"/>
                  <a:pt x="2366755" y="390850"/>
                  <a:pt x="2369091" y="390850"/>
                </a:cubicBezTo>
                <a:cubicBezTo>
                  <a:pt x="2364418" y="390850"/>
                  <a:pt x="2359746" y="390850"/>
                  <a:pt x="2359746" y="395523"/>
                </a:cubicBezTo>
                <a:cubicBezTo>
                  <a:pt x="2364418" y="393187"/>
                  <a:pt x="2359746" y="390850"/>
                  <a:pt x="2359746" y="395523"/>
                </a:cubicBezTo>
                <a:close/>
                <a:moveTo>
                  <a:pt x="2359746" y="397860"/>
                </a:moveTo>
                <a:cubicBezTo>
                  <a:pt x="2364418" y="397860"/>
                  <a:pt x="2369091" y="395523"/>
                  <a:pt x="2373764" y="395523"/>
                </a:cubicBezTo>
                <a:cubicBezTo>
                  <a:pt x="2362082" y="397860"/>
                  <a:pt x="2366755" y="395523"/>
                  <a:pt x="2371428" y="395523"/>
                </a:cubicBezTo>
                <a:cubicBezTo>
                  <a:pt x="2366755" y="395523"/>
                  <a:pt x="2362082" y="395523"/>
                  <a:pt x="2359746" y="397860"/>
                </a:cubicBezTo>
                <a:cubicBezTo>
                  <a:pt x="2364418" y="395523"/>
                  <a:pt x="2362082" y="395523"/>
                  <a:pt x="2359746" y="397860"/>
                </a:cubicBezTo>
                <a:close/>
                <a:moveTo>
                  <a:pt x="2376100" y="400196"/>
                </a:moveTo>
                <a:cubicBezTo>
                  <a:pt x="2373764" y="400196"/>
                  <a:pt x="2369091" y="400196"/>
                  <a:pt x="2376100" y="400196"/>
                </a:cubicBezTo>
                <a:lnTo>
                  <a:pt x="2376100" y="400196"/>
                </a:lnTo>
                <a:close/>
                <a:moveTo>
                  <a:pt x="2357409" y="404869"/>
                </a:moveTo>
                <a:cubicBezTo>
                  <a:pt x="2359746" y="404869"/>
                  <a:pt x="2366755" y="402532"/>
                  <a:pt x="2369091" y="400196"/>
                </a:cubicBezTo>
                <a:cubicBezTo>
                  <a:pt x="2357409" y="402532"/>
                  <a:pt x="2373764" y="397860"/>
                  <a:pt x="2357409" y="404869"/>
                </a:cubicBezTo>
                <a:close/>
                <a:moveTo>
                  <a:pt x="2371428" y="430569"/>
                </a:moveTo>
                <a:cubicBezTo>
                  <a:pt x="2376100" y="430569"/>
                  <a:pt x="2378437" y="430569"/>
                  <a:pt x="2378437" y="428233"/>
                </a:cubicBezTo>
                <a:cubicBezTo>
                  <a:pt x="2376100" y="430569"/>
                  <a:pt x="2373764" y="430569"/>
                  <a:pt x="2371428" y="430569"/>
                </a:cubicBezTo>
                <a:close/>
                <a:moveTo>
                  <a:pt x="2369091" y="442251"/>
                </a:moveTo>
                <a:cubicBezTo>
                  <a:pt x="2366755" y="437578"/>
                  <a:pt x="2369091" y="442251"/>
                  <a:pt x="2369091" y="442251"/>
                </a:cubicBezTo>
                <a:cubicBezTo>
                  <a:pt x="2369091" y="442251"/>
                  <a:pt x="2369091" y="442251"/>
                  <a:pt x="2369091" y="442251"/>
                </a:cubicBezTo>
                <a:close/>
                <a:moveTo>
                  <a:pt x="2350400" y="407205"/>
                </a:moveTo>
                <a:cubicBezTo>
                  <a:pt x="2350400" y="407205"/>
                  <a:pt x="2352736" y="404869"/>
                  <a:pt x="2352736" y="404869"/>
                </a:cubicBezTo>
                <a:cubicBezTo>
                  <a:pt x="2352736" y="404869"/>
                  <a:pt x="2352736" y="407205"/>
                  <a:pt x="2350400" y="407205"/>
                </a:cubicBezTo>
                <a:close/>
                <a:moveTo>
                  <a:pt x="2350400" y="402532"/>
                </a:moveTo>
                <a:cubicBezTo>
                  <a:pt x="2348064" y="402532"/>
                  <a:pt x="2345727" y="402532"/>
                  <a:pt x="2345727" y="404869"/>
                </a:cubicBezTo>
                <a:cubicBezTo>
                  <a:pt x="2348064" y="402532"/>
                  <a:pt x="2350400" y="402532"/>
                  <a:pt x="2350400" y="402532"/>
                </a:cubicBezTo>
                <a:close/>
                <a:moveTo>
                  <a:pt x="2343391" y="423560"/>
                </a:moveTo>
                <a:cubicBezTo>
                  <a:pt x="2350400" y="423560"/>
                  <a:pt x="2352736" y="423560"/>
                  <a:pt x="2352736" y="418887"/>
                </a:cubicBezTo>
                <a:cubicBezTo>
                  <a:pt x="2350400" y="418887"/>
                  <a:pt x="2345727" y="421223"/>
                  <a:pt x="2343391" y="423560"/>
                </a:cubicBezTo>
                <a:cubicBezTo>
                  <a:pt x="2345727" y="421223"/>
                  <a:pt x="2345727" y="421223"/>
                  <a:pt x="2343391" y="423560"/>
                </a:cubicBezTo>
                <a:close/>
                <a:moveTo>
                  <a:pt x="2348064" y="458606"/>
                </a:moveTo>
                <a:cubicBezTo>
                  <a:pt x="2350400" y="456269"/>
                  <a:pt x="2359746" y="449260"/>
                  <a:pt x="2359746" y="449260"/>
                </a:cubicBezTo>
                <a:cubicBezTo>
                  <a:pt x="2359746" y="449260"/>
                  <a:pt x="2350400" y="456269"/>
                  <a:pt x="2348064" y="458606"/>
                </a:cubicBezTo>
                <a:close/>
                <a:moveTo>
                  <a:pt x="2336382" y="418887"/>
                </a:moveTo>
                <a:cubicBezTo>
                  <a:pt x="2338718" y="418887"/>
                  <a:pt x="2343391" y="416551"/>
                  <a:pt x="2338718" y="416551"/>
                </a:cubicBezTo>
                <a:cubicBezTo>
                  <a:pt x="2338718" y="416551"/>
                  <a:pt x="2338718" y="418887"/>
                  <a:pt x="2336382" y="418887"/>
                </a:cubicBezTo>
                <a:close/>
                <a:moveTo>
                  <a:pt x="2341055" y="423560"/>
                </a:moveTo>
                <a:cubicBezTo>
                  <a:pt x="2336382" y="425896"/>
                  <a:pt x="2338718" y="423560"/>
                  <a:pt x="2336382" y="425896"/>
                </a:cubicBezTo>
                <a:cubicBezTo>
                  <a:pt x="2334046" y="428233"/>
                  <a:pt x="2341055" y="425896"/>
                  <a:pt x="2341055" y="423560"/>
                </a:cubicBezTo>
                <a:close/>
                <a:moveTo>
                  <a:pt x="2345727" y="437578"/>
                </a:moveTo>
                <a:cubicBezTo>
                  <a:pt x="2341055" y="437578"/>
                  <a:pt x="2338718" y="437578"/>
                  <a:pt x="2336382" y="439915"/>
                </a:cubicBezTo>
                <a:cubicBezTo>
                  <a:pt x="2338718" y="439915"/>
                  <a:pt x="2341055" y="437578"/>
                  <a:pt x="2345727" y="437578"/>
                </a:cubicBezTo>
                <a:cubicBezTo>
                  <a:pt x="2343391" y="437578"/>
                  <a:pt x="2343391" y="437578"/>
                  <a:pt x="2345727" y="437578"/>
                </a:cubicBezTo>
                <a:close/>
                <a:moveTo>
                  <a:pt x="2345727" y="460942"/>
                </a:moveTo>
                <a:cubicBezTo>
                  <a:pt x="2343391" y="460942"/>
                  <a:pt x="2343391" y="463278"/>
                  <a:pt x="2341055" y="463278"/>
                </a:cubicBezTo>
                <a:cubicBezTo>
                  <a:pt x="2345727" y="460942"/>
                  <a:pt x="2345727" y="458606"/>
                  <a:pt x="2345727" y="460942"/>
                </a:cubicBezTo>
                <a:close/>
                <a:moveTo>
                  <a:pt x="2350400" y="449260"/>
                </a:moveTo>
                <a:cubicBezTo>
                  <a:pt x="2348064" y="449260"/>
                  <a:pt x="2348064" y="451596"/>
                  <a:pt x="2345727" y="451596"/>
                </a:cubicBezTo>
                <a:cubicBezTo>
                  <a:pt x="2338718" y="456269"/>
                  <a:pt x="2355073" y="446924"/>
                  <a:pt x="2350400" y="449260"/>
                </a:cubicBezTo>
                <a:close/>
                <a:moveTo>
                  <a:pt x="2348064" y="460942"/>
                </a:moveTo>
                <a:cubicBezTo>
                  <a:pt x="2350400" y="460942"/>
                  <a:pt x="2352736" y="458606"/>
                  <a:pt x="2355073" y="456269"/>
                </a:cubicBezTo>
                <a:cubicBezTo>
                  <a:pt x="2348064" y="460942"/>
                  <a:pt x="2355073" y="456269"/>
                  <a:pt x="2348064" y="460942"/>
                </a:cubicBezTo>
                <a:cubicBezTo>
                  <a:pt x="2352736" y="460942"/>
                  <a:pt x="2350400" y="460942"/>
                  <a:pt x="2348064" y="460942"/>
                </a:cubicBezTo>
                <a:close/>
                <a:moveTo>
                  <a:pt x="2362082" y="472624"/>
                </a:moveTo>
                <a:cubicBezTo>
                  <a:pt x="2359746" y="472624"/>
                  <a:pt x="2357409" y="474960"/>
                  <a:pt x="2355073" y="474960"/>
                </a:cubicBezTo>
                <a:cubicBezTo>
                  <a:pt x="2352736" y="477297"/>
                  <a:pt x="2364418" y="470288"/>
                  <a:pt x="2362082" y="472624"/>
                </a:cubicBezTo>
                <a:cubicBezTo>
                  <a:pt x="2359746" y="474960"/>
                  <a:pt x="2355073" y="474960"/>
                  <a:pt x="2362082" y="472624"/>
                </a:cubicBezTo>
                <a:close/>
                <a:moveTo>
                  <a:pt x="2357409" y="456269"/>
                </a:moveTo>
                <a:cubicBezTo>
                  <a:pt x="2357409" y="456269"/>
                  <a:pt x="2355073" y="458606"/>
                  <a:pt x="2355073" y="458606"/>
                </a:cubicBezTo>
                <a:cubicBezTo>
                  <a:pt x="2359746" y="458606"/>
                  <a:pt x="2359746" y="456269"/>
                  <a:pt x="2357409" y="456269"/>
                </a:cubicBezTo>
                <a:close/>
                <a:moveTo>
                  <a:pt x="2383110" y="481969"/>
                </a:moveTo>
                <a:cubicBezTo>
                  <a:pt x="2383110" y="481969"/>
                  <a:pt x="2380773" y="484306"/>
                  <a:pt x="2383110" y="481969"/>
                </a:cubicBezTo>
                <a:cubicBezTo>
                  <a:pt x="2380773" y="484306"/>
                  <a:pt x="2383110" y="484306"/>
                  <a:pt x="2383110" y="481969"/>
                </a:cubicBezTo>
                <a:close/>
                <a:moveTo>
                  <a:pt x="2373764" y="449260"/>
                </a:moveTo>
                <a:cubicBezTo>
                  <a:pt x="2366755" y="449260"/>
                  <a:pt x="2362082" y="449260"/>
                  <a:pt x="2357409" y="451596"/>
                </a:cubicBezTo>
                <a:cubicBezTo>
                  <a:pt x="2366755" y="449260"/>
                  <a:pt x="2369091" y="449260"/>
                  <a:pt x="2362082" y="453933"/>
                </a:cubicBezTo>
                <a:cubicBezTo>
                  <a:pt x="2366755" y="451596"/>
                  <a:pt x="2371428" y="451596"/>
                  <a:pt x="2373764" y="449260"/>
                </a:cubicBezTo>
                <a:cubicBezTo>
                  <a:pt x="2371428" y="451596"/>
                  <a:pt x="2371428" y="451596"/>
                  <a:pt x="2373764" y="449260"/>
                </a:cubicBezTo>
                <a:close/>
                <a:moveTo>
                  <a:pt x="2394791" y="493651"/>
                </a:moveTo>
                <a:cubicBezTo>
                  <a:pt x="2392455" y="495988"/>
                  <a:pt x="2394791" y="493651"/>
                  <a:pt x="2394791" y="493651"/>
                </a:cubicBezTo>
                <a:lnTo>
                  <a:pt x="2394791" y="493651"/>
                </a:lnTo>
                <a:close/>
                <a:moveTo>
                  <a:pt x="2401801" y="493651"/>
                </a:moveTo>
                <a:cubicBezTo>
                  <a:pt x="2399464" y="495988"/>
                  <a:pt x="2397128" y="495988"/>
                  <a:pt x="2394791" y="495988"/>
                </a:cubicBezTo>
                <a:cubicBezTo>
                  <a:pt x="2397128" y="493651"/>
                  <a:pt x="2399464" y="493651"/>
                  <a:pt x="2401801" y="493651"/>
                </a:cubicBezTo>
                <a:cubicBezTo>
                  <a:pt x="2399464" y="493651"/>
                  <a:pt x="2399464" y="493651"/>
                  <a:pt x="2401801" y="493651"/>
                </a:cubicBezTo>
                <a:close/>
                <a:moveTo>
                  <a:pt x="2387782" y="444587"/>
                </a:moveTo>
                <a:cubicBezTo>
                  <a:pt x="2378437" y="439915"/>
                  <a:pt x="2373764" y="442251"/>
                  <a:pt x="2366755" y="446924"/>
                </a:cubicBezTo>
                <a:cubicBezTo>
                  <a:pt x="2369091" y="446924"/>
                  <a:pt x="2369091" y="446924"/>
                  <a:pt x="2366755" y="446924"/>
                </a:cubicBezTo>
                <a:cubicBezTo>
                  <a:pt x="2373764" y="444587"/>
                  <a:pt x="2380773" y="446924"/>
                  <a:pt x="2387782" y="444587"/>
                </a:cubicBezTo>
                <a:cubicBezTo>
                  <a:pt x="2385446" y="444587"/>
                  <a:pt x="2383110" y="446924"/>
                  <a:pt x="2387782" y="444587"/>
                </a:cubicBezTo>
                <a:close/>
                <a:moveTo>
                  <a:pt x="2376100" y="404869"/>
                </a:moveTo>
                <a:cubicBezTo>
                  <a:pt x="2373764" y="404869"/>
                  <a:pt x="2378437" y="407205"/>
                  <a:pt x="2376100" y="404869"/>
                </a:cubicBezTo>
                <a:lnTo>
                  <a:pt x="2376100" y="404869"/>
                </a:lnTo>
                <a:close/>
                <a:moveTo>
                  <a:pt x="2385446" y="409542"/>
                </a:moveTo>
                <a:cubicBezTo>
                  <a:pt x="2383110" y="409542"/>
                  <a:pt x="2373764" y="411878"/>
                  <a:pt x="2385446" y="409542"/>
                </a:cubicBezTo>
                <a:cubicBezTo>
                  <a:pt x="2385446" y="409542"/>
                  <a:pt x="2383110" y="409542"/>
                  <a:pt x="2385446" y="409542"/>
                </a:cubicBezTo>
                <a:close/>
                <a:moveTo>
                  <a:pt x="2392455" y="395523"/>
                </a:moveTo>
                <a:cubicBezTo>
                  <a:pt x="2390119" y="395523"/>
                  <a:pt x="2385446" y="395523"/>
                  <a:pt x="2378437" y="397860"/>
                </a:cubicBezTo>
                <a:cubicBezTo>
                  <a:pt x="2383110" y="397860"/>
                  <a:pt x="2387782" y="395523"/>
                  <a:pt x="2392455" y="395523"/>
                </a:cubicBezTo>
                <a:close/>
                <a:moveTo>
                  <a:pt x="2390119" y="386178"/>
                </a:moveTo>
                <a:cubicBezTo>
                  <a:pt x="2387782" y="386178"/>
                  <a:pt x="2385446" y="388514"/>
                  <a:pt x="2383110" y="388514"/>
                </a:cubicBezTo>
                <a:cubicBezTo>
                  <a:pt x="2387782" y="388514"/>
                  <a:pt x="2390119" y="386178"/>
                  <a:pt x="2390119" y="386178"/>
                </a:cubicBezTo>
                <a:close/>
                <a:moveTo>
                  <a:pt x="2399464" y="386178"/>
                </a:moveTo>
                <a:cubicBezTo>
                  <a:pt x="2397128" y="386178"/>
                  <a:pt x="2392455" y="386178"/>
                  <a:pt x="2390119" y="388514"/>
                </a:cubicBezTo>
                <a:cubicBezTo>
                  <a:pt x="2390119" y="390850"/>
                  <a:pt x="2397128" y="388514"/>
                  <a:pt x="2399464" y="386178"/>
                </a:cubicBezTo>
                <a:close/>
                <a:moveTo>
                  <a:pt x="2436846" y="481969"/>
                </a:moveTo>
                <a:cubicBezTo>
                  <a:pt x="2434510" y="479633"/>
                  <a:pt x="2427501" y="486642"/>
                  <a:pt x="2425164" y="486642"/>
                </a:cubicBezTo>
                <a:cubicBezTo>
                  <a:pt x="2427501" y="488979"/>
                  <a:pt x="2432174" y="484306"/>
                  <a:pt x="2436846" y="481969"/>
                </a:cubicBezTo>
                <a:close/>
                <a:moveTo>
                  <a:pt x="2446192" y="481969"/>
                </a:moveTo>
                <a:cubicBezTo>
                  <a:pt x="2446192" y="481969"/>
                  <a:pt x="2443855" y="481969"/>
                  <a:pt x="2443855" y="484306"/>
                </a:cubicBezTo>
                <a:cubicBezTo>
                  <a:pt x="2441519" y="486642"/>
                  <a:pt x="2443855" y="484306"/>
                  <a:pt x="2446192" y="481969"/>
                </a:cubicBezTo>
                <a:close/>
                <a:moveTo>
                  <a:pt x="2450865" y="474960"/>
                </a:moveTo>
                <a:cubicBezTo>
                  <a:pt x="2446192" y="472624"/>
                  <a:pt x="2441519" y="479633"/>
                  <a:pt x="2439183" y="481969"/>
                </a:cubicBezTo>
                <a:cubicBezTo>
                  <a:pt x="2441519" y="481969"/>
                  <a:pt x="2446192" y="477297"/>
                  <a:pt x="2450865" y="474960"/>
                </a:cubicBezTo>
                <a:cubicBezTo>
                  <a:pt x="2448528" y="474960"/>
                  <a:pt x="2446192" y="479633"/>
                  <a:pt x="2450865" y="474960"/>
                </a:cubicBezTo>
                <a:close/>
                <a:moveTo>
                  <a:pt x="2420492" y="365150"/>
                </a:moveTo>
                <a:cubicBezTo>
                  <a:pt x="2420492" y="365150"/>
                  <a:pt x="2418155" y="365150"/>
                  <a:pt x="2418155" y="365150"/>
                </a:cubicBezTo>
                <a:cubicBezTo>
                  <a:pt x="2418155" y="367487"/>
                  <a:pt x="2418155" y="367487"/>
                  <a:pt x="2420492" y="365150"/>
                </a:cubicBezTo>
                <a:close/>
                <a:moveTo>
                  <a:pt x="2455537" y="477297"/>
                </a:moveTo>
                <a:cubicBezTo>
                  <a:pt x="2455537" y="477297"/>
                  <a:pt x="2455537" y="477297"/>
                  <a:pt x="2455537" y="477297"/>
                </a:cubicBezTo>
                <a:cubicBezTo>
                  <a:pt x="2457874" y="477297"/>
                  <a:pt x="2457874" y="477297"/>
                  <a:pt x="2455537" y="477297"/>
                </a:cubicBezTo>
                <a:close/>
                <a:moveTo>
                  <a:pt x="2457874" y="472624"/>
                </a:moveTo>
                <a:cubicBezTo>
                  <a:pt x="2457874" y="472624"/>
                  <a:pt x="2455537" y="474960"/>
                  <a:pt x="2455537" y="474960"/>
                </a:cubicBezTo>
                <a:cubicBezTo>
                  <a:pt x="2460210" y="474960"/>
                  <a:pt x="2460210" y="472624"/>
                  <a:pt x="2457874" y="472624"/>
                </a:cubicBezTo>
                <a:close/>
                <a:moveTo>
                  <a:pt x="2457874" y="486642"/>
                </a:moveTo>
                <a:cubicBezTo>
                  <a:pt x="2457874" y="486642"/>
                  <a:pt x="2457874" y="486642"/>
                  <a:pt x="2457874" y="486642"/>
                </a:cubicBezTo>
                <a:lnTo>
                  <a:pt x="2457874" y="486642"/>
                </a:lnTo>
                <a:close/>
                <a:moveTo>
                  <a:pt x="2457874" y="484306"/>
                </a:moveTo>
                <a:cubicBezTo>
                  <a:pt x="2457874" y="484306"/>
                  <a:pt x="2457874" y="484306"/>
                  <a:pt x="2457874" y="484306"/>
                </a:cubicBezTo>
                <a:lnTo>
                  <a:pt x="2457874" y="484306"/>
                </a:lnTo>
                <a:close/>
                <a:moveTo>
                  <a:pt x="2481237" y="484306"/>
                </a:moveTo>
                <a:cubicBezTo>
                  <a:pt x="2474228" y="486642"/>
                  <a:pt x="2478901" y="484306"/>
                  <a:pt x="2481237" y="481969"/>
                </a:cubicBezTo>
                <a:cubicBezTo>
                  <a:pt x="2478901" y="484306"/>
                  <a:pt x="2476565" y="484306"/>
                  <a:pt x="2471892" y="486642"/>
                </a:cubicBezTo>
                <a:cubicBezTo>
                  <a:pt x="2471892" y="484306"/>
                  <a:pt x="2483574" y="481969"/>
                  <a:pt x="2481237" y="484306"/>
                </a:cubicBezTo>
                <a:cubicBezTo>
                  <a:pt x="2483574" y="481969"/>
                  <a:pt x="2488247" y="481969"/>
                  <a:pt x="2481237" y="484306"/>
                </a:cubicBezTo>
                <a:close/>
                <a:moveTo>
                  <a:pt x="2478901" y="481969"/>
                </a:moveTo>
                <a:cubicBezTo>
                  <a:pt x="2481237" y="479633"/>
                  <a:pt x="2478901" y="484306"/>
                  <a:pt x="2478901" y="481969"/>
                </a:cubicBezTo>
                <a:cubicBezTo>
                  <a:pt x="2478901" y="481969"/>
                  <a:pt x="2478901" y="481969"/>
                  <a:pt x="2478901" y="481969"/>
                </a:cubicBezTo>
                <a:close/>
                <a:moveTo>
                  <a:pt x="2492919" y="470288"/>
                </a:moveTo>
                <a:cubicBezTo>
                  <a:pt x="2490583" y="472624"/>
                  <a:pt x="2495256" y="472624"/>
                  <a:pt x="2492919" y="470288"/>
                </a:cubicBezTo>
                <a:lnTo>
                  <a:pt x="2492919" y="470288"/>
                </a:lnTo>
                <a:close/>
                <a:moveTo>
                  <a:pt x="2439183" y="189922"/>
                </a:moveTo>
                <a:cubicBezTo>
                  <a:pt x="2439183" y="189922"/>
                  <a:pt x="2448528" y="189922"/>
                  <a:pt x="2453201" y="189922"/>
                </a:cubicBezTo>
                <a:cubicBezTo>
                  <a:pt x="2448528" y="189922"/>
                  <a:pt x="2439183" y="189922"/>
                  <a:pt x="2439183" y="189922"/>
                </a:cubicBezTo>
                <a:close/>
                <a:moveTo>
                  <a:pt x="2525629" y="442251"/>
                </a:moveTo>
                <a:cubicBezTo>
                  <a:pt x="2534974" y="439915"/>
                  <a:pt x="2530302" y="439915"/>
                  <a:pt x="2525629" y="442251"/>
                </a:cubicBezTo>
                <a:cubicBezTo>
                  <a:pt x="2527965" y="442251"/>
                  <a:pt x="2532638" y="439915"/>
                  <a:pt x="2525629" y="442251"/>
                </a:cubicBezTo>
                <a:close/>
                <a:moveTo>
                  <a:pt x="2469556" y="185249"/>
                </a:moveTo>
                <a:cubicBezTo>
                  <a:pt x="2467219" y="185249"/>
                  <a:pt x="2462547" y="185249"/>
                  <a:pt x="2460210" y="187585"/>
                </a:cubicBezTo>
                <a:cubicBezTo>
                  <a:pt x="2462547" y="187585"/>
                  <a:pt x="2464883" y="187585"/>
                  <a:pt x="2469556" y="185249"/>
                </a:cubicBezTo>
                <a:cubicBezTo>
                  <a:pt x="2464883" y="187585"/>
                  <a:pt x="2471892" y="185249"/>
                  <a:pt x="2469556" y="185249"/>
                </a:cubicBezTo>
                <a:close/>
                <a:moveTo>
                  <a:pt x="2548993" y="414214"/>
                </a:moveTo>
                <a:cubicBezTo>
                  <a:pt x="2548993" y="414214"/>
                  <a:pt x="2548993" y="414214"/>
                  <a:pt x="2548993" y="414214"/>
                </a:cubicBezTo>
                <a:cubicBezTo>
                  <a:pt x="2548993" y="416551"/>
                  <a:pt x="2551329" y="416551"/>
                  <a:pt x="2548993" y="414214"/>
                </a:cubicBezTo>
                <a:close/>
                <a:moveTo>
                  <a:pt x="2558338" y="414214"/>
                </a:moveTo>
                <a:cubicBezTo>
                  <a:pt x="2556002" y="414214"/>
                  <a:pt x="2556002" y="414214"/>
                  <a:pt x="2558338" y="414214"/>
                </a:cubicBezTo>
                <a:cubicBezTo>
                  <a:pt x="2558338" y="414214"/>
                  <a:pt x="2558338" y="414214"/>
                  <a:pt x="2558338" y="414214"/>
                </a:cubicBezTo>
                <a:close/>
                <a:moveTo>
                  <a:pt x="2560674" y="409542"/>
                </a:moveTo>
                <a:cubicBezTo>
                  <a:pt x="2560674" y="409542"/>
                  <a:pt x="2558338" y="409542"/>
                  <a:pt x="2558338" y="409542"/>
                </a:cubicBezTo>
                <a:cubicBezTo>
                  <a:pt x="2558338" y="409542"/>
                  <a:pt x="2558338" y="409542"/>
                  <a:pt x="2560674" y="409542"/>
                </a:cubicBezTo>
                <a:close/>
                <a:moveTo>
                  <a:pt x="2563011" y="409542"/>
                </a:moveTo>
                <a:cubicBezTo>
                  <a:pt x="2563011" y="409542"/>
                  <a:pt x="2563011" y="409542"/>
                  <a:pt x="2563011" y="409542"/>
                </a:cubicBezTo>
                <a:cubicBezTo>
                  <a:pt x="2565347" y="407205"/>
                  <a:pt x="2570020" y="409542"/>
                  <a:pt x="2563011" y="409542"/>
                </a:cubicBezTo>
                <a:close/>
                <a:moveTo>
                  <a:pt x="2572356" y="390850"/>
                </a:moveTo>
                <a:cubicBezTo>
                  <a:pt x="2574693" y="390850"/>
                  <a:pt x="2577029" y="386178"/>
                  <a:pt x="2572356" y="390850"/>
                </a:cubicBezTo>
                <a:cubicBezTo>
                  <a:pt x="2572356" y="390850"/>
                  <a:pt x="2572356" y="390850"/>
                  <a:pt x="2572356" y="390850"/>
                </a:cubicBezTo>
                <a:close/>
                <a:moveTo>
                  <a:pt x="2572356" y="390850"/>
                </a:moveTo>
                <a:cubicBezTo>
                  <a:pt x="2579366" y="390850"/>
                  <a:pt x="2577029" y="390850"/>
                  <a:pt x="2579366" y="388514"/>
                </a:cubicBezTo>
                <a:cubicBezTo>
                  <a:pt x="2581702" y="388514"/>
                  <a:pt x="2574693" y="390850"/>
                  <a:pt x="2572356" y="390850"/>
                </a:cubicBezTo>
                <a:close/>
                <a:moveTo>
                  <a:pt x="2581702" y="386178"/>
                </a:moveTo>
                <a:cubicBezTo>
                  <a:pt x="2572356" y="390850"/>
                  <a:pt x="2581702" y="388514"/>
                  <a:pt x="2581702" y="386178"/>
                </a:cubicBezTo>
                <a:cubicBezTo>
                  <a:pt x="2581702" y="388514"/>
                  <a:pt x="2581702" y="388514"/>
                  <a:pt x="2581702" y="386178"/>
                </a:cubicBezTo>
                <a:close/>
                <a:moveTo>
                  <a:pt x="2647121" y="348796"/>
                </a:moveTo>
                <a:cubicBezTo>
                  <a:pt x="2647121" y="346459"/>
                  <a:pt x="2647121" y="348796"/>
                  <a:pt x="2644784" y="348796"/>
                </a:cubicBezTo>
                <a:cubicBezTo>
                  <a:pt x="2644784" y="348796"/>
                  <a:pt x="2649457" y="351132"/>
                  <a:pt x="2647121" y="348796"/>
                </a:cubicBezTo>
                <a:close/>
                <a:moveTo>
                  <a:pt x="2654130" y="344123"/>
                </a:moveTo>
                <a:cubicBezTo>
                  <a:pt x="2654130" y="344123"/>
                  <a:pt x="2654130" y="344123"/>
                  <a:pt x="2654130" y="344123"/>
                </a:cubicBezTo>
                <a:cubicBezTo>
                  <a:pt x="2654130" y="344123"/>
                  <a:pt x="2654130" y="344123"/>
                  <a:pt x="2654130" y="344123"/>
                </a:cubicBezTo>
                <a:close/>
                <a:moveTo>
                  <a:pt x="2689175" y="334777"/>
                </a:moveTo>
                <a:cubicBezTo>
                  <a:pt x="2689175" y="334777"/>
                  <a:pt x="2689175" y="334777"/>
                  <a:pt x="2689175" y="334777"/>
                </a:cubicBezTo>
                <a:lnTo>
                  <a:pt x="2689175" y="334777"/>
                </a:lnTo>
                <a:close/>
                <a:moveTo>
                  <a:pt x="2698521" y="330105"/>
                </a:moveTo>
                <a:cubicBezTo>
                  <a:pt x="2696185" y="330105"/>
                  <a:pt x="2696185" y="332441"/>
                  <a:pt x="2698521" y="330105"/>
                </a:cubicBezTo>
                <a:cubicBezTo>
                  <a:pt x="2696185" y="330105"/>
                  <a:pt x="2698521" y="332441"/>
                  <a:pt x="2698521" y="330105"/>
                </a:cubicBezTo>
                <a:close/>
                <a:moveTo>
                  <a:pt x="2714876" y="112821"/>
                </a:moveTo>
                <a:cubicBezTo>
                  <a:pt x="2707867" y="115157"/>
                  <a:pt x="2705530" y="115157"/>
                  <a:pt x="2710203" y="115157"/>
                </a:cubicBezTo>
                <a:cubicBezTo>
                  <a:pt x="2714876" y="112821"/>
                  <a:pt x="2710203" y="115157"/>
                  <a:pt x="2714876" y="112821"/>
                </a:cubicBezTo>
                <a:close/>
                <a:moveTo>
                  <a:pt x="2731230" y="108148"/>
                </a:moveTo>
                <a:cubicBezTo>
                  <a:pt x="2724221" y="108148"/>
                  <a:pt x="2719549" y="110484"/>
                  <a:pt x="2712539" y="110484"/>
                </a:cubicBezTo>
                <a:cubicBezTo>
                  <a:pt x="2719549" y="110484"/>
                  <a:pt x="2724221" y="108148"/>
                  <a:pt x="2731230" y="108148"/>
                </a:cubicBezTo>
                <a:cubicBezTo>
                  <a:pt x="2726558" y="108148"/>
                  <a:pt x="2731230" y="108148"/>
                  <a:pt x="2731230" y="108148"/>
                </a:cubicBezTo>
                <a:close/>
                <a:moveTo>
                  <a:pt x="2745249" y="101139"/>
                </a:moveTo>
                <a:cubicBezTo>
                  <a:pt x="2738239" y="103475"/>
                  <a:pt x="2726558" y="103475"/>
                  <a:pt x="2719549" y="105812"/>
                </a:cubicBezTo>
                <a:cubicBezTo>
                  <a:pt x="2728894" y="103475"/>
                  <a:pt x="2735903" y="101139"/>
                  <a:pt x="2745249" y="101139"/>
                </a:cubicBezTo>
                <a:cubicBezTo>
                  <a:pt x="2738239" y="101139"/>
                  <a:pt x="2738239" y="101139"/>
                  <a:pt x="2745249" y="101139"/>
                </a:cubicBezTo>
                <a:close/>
                <a:moveTo>
                  <a:pt x="2775622" y="94130"/>
                </a:moveTo>
                <a:cubicBezTo>
                  <a:pt x="2773285" y="94130"/>
                  <a:pt x="2768613" y="96466"/>
                  <a:pt x="2766276" y="96466"/>
                </a:cubicBezTo>
                <a:cubicBezTo>
                  <a:pt x="2791976" y="91793"/>
                  <a:pt x="2761603" y="98803"/>
                  <a:pt x="2775622" y="94130"/>
                </a:cubicBezTo>
                <a:cubicBezTo>
                  <a:pt x="2770949" y="94130"/>
                  <a:pt x="2768613" y="96466"/>
                  <a:pt x="2775622" y="94130"/>
                </a:cubicBezTo>
                <a:close/>
                <a:moveTo>
                  <a:pt x="2784967" y="87121"/>
                </a:moveTo>
                <a:lnTo>
                  <a:pt x="2784967" y="87121"/>
                </a:lnTo>
                <a:lnTo>
                  <a:pt x="2784967" y="87121"/>
                </a:lnTo>
                <a:close/>
                <a:moveTo>
                  <a:pt x="2784967" y="87121"/>
                </a:moveTo>
                <a:cubicBezTo>
                  <a:pt x="2784967" y="87121"/>
                  <a:pt x="2784967" y="87121"/>
                  <a:pt x="2784967" y="87121"/>
                </a:cubicBezTo>
                <a:lnTo>
                  <a:pt x="2784967" y="87121"/>
                </a:lnTo>
                <a:close/>
                <a:moveTo>
                  <a:pt x="2805995" y="89457"/>
                </a:moveTo>
                <a:cubicBezTo>
                  <a:pt x="2801322" y="89457"/>
                  <a:pt x="2794313" y="89457"/>
                  <a:pt x="2789640" y="91793"/>
                </a:cubicBezTo>
                <a:cubicBezTo>
                  <a:pt x="2796649" y="89457"/>
                  <a:pt x="2803658" y="89457"/>
                  <a:pt x="2805995" y="89457"/>
                </a:cubicBezTo>
                <a:cubicBezTo>
                  <a:pt x="2801322" y="87121"/>
                  <a:pt x="2803658" y="89457"/>
                  <a:pt x="2805995" y="89457"/>
                </a:cubicBezTo>
                <a:close/>
                <a:moveTo>
                  <a:pt x="2831695" y="80111"/>
                </a:moveTo>
                <a:cubicBezTo>
                  <a:pt x="2824686" y="80111"/>
                  <a:pt x="2824686" y="80111"/>
                  <a:pt x="2831695" y="77775"/>
                </a:cubicBezTo>
                <a:cubicBezTo>
                  <a:pt x="2829358" y="77775"/>
                  <a:pt x="2824686" y="77775"/>
                  <a:pt x="2822349" y="80111"/>
                </a:cubicBezTo>
                <a:cubicBezTo>
                  <a:pt x="2824686" y="80111"/>
                  <a:pt x="2829358" y="80111"/>
                  <a:pt x="2831695" y="80111"/>
                </a:cubicBezTo>
                <a:cubicBezTo>
                  <a:pt x="2829358" y="80111"/>
                  <a:pt x="2829358" y="82448"/>
                  <a:pt x="2831695" y="80111"/>
                </a:cubicBezTo>
                <a:close/>
                <a:moveTo>
                  <a:pt x="2950850" y="173567"/>
                </a:moveTo>
                <a:cubicBezTo>
                  <a:pt x="2950850" y="173567"/>
                  <a:pt x="2962532" y="171230"/>
                  <a:pt x="2950850" y="173567"/>
                </a:cubicBezTo>
                <a:cubicBezTo>
                  <a:pt x="2950850" y="173567"/>
                  <a:pt x="2953187" y="173567"/>
                  <a:pt x="2950850" y="173567"/>
                </a:cubicBezTo>
                <a:close/>
                <a:moveTo>
                  <a:pt x="2969541" y="192258"/>
                </a:moveTo>
                <a:cubicBezTo>
                  <a:pt x="2964869" y="192258"/>
                  <a:pt x="2960196" y="194594"/>
                  <a:pt x="2955523" y="194594"/>
                </a:cubicBezTo>
                <a:cubicBezTo>
                  <a:pt x="2960196" y="194594"/>
                  <a:pt x="2964869" y="192258"/>
                  <a:pt x="2969541" y="192258"/>
                </a:cubicBezTo>
                <a:cubicBezTo>
                  <a:pt x="2962532" y="192258"/>
                  <a:pt x="2967205" y="192258"/>
                  <a:pt x="2969541" y="192258"/>
                </a:cubicBezTo>
                <a:close/>
                <a:moveTo>
                  <a:pt x="2964869" y="192258"/>
                </a:moveTo>
                <a:cubicBezTo>
                  <a:pt x="2964869" y="192258"/>
                  <a:pt x="2964869" y="192258"/>
                  <a:pt x="2964869" y="192258"/>
                </a:cubicBezTo>
                <a:lnTo>
                  <a:pt x="2964869" y="192258"/>
                </a:lnTo>
                <a:close/>
                <a:moveTo>
                  <a:pt x="2971878" y="175903"/>
                </a:moveTo>
                <a:cubicBezTo>
                  <a:pt x="2974214" y="175903"/>
                  <a:pt x="2969541" y="175903"/>
                  <a:pt x="2971878" y="175903"/>
                </a:cubicBezTo>
                <a:cubicBezTo>
                  <a:pt x="2967205" y="175903"/>
                  <a:pt x="2969541" y="175903"/>
                  <a:pt x="2971878" y="175903"/>
                </a:cubicBezTo>
                <a:close/>
                <a:moveTo>
                  <a:pt x="2976551" y="173567"/>
                </a:moveTo>
                <a:cubicBezTo>
                  <a:pt x="2969541" y="175903"/>
                  <a:pt x="2976551" y="173567"/>
                  <a:pt x="2971878" y="175903"/>
                </a:cubicBezTo>
                <a:cubicBezTo>
                  <a:pt x="2971878" y="175903"/>
                  <a:pt x="2971878" y="175903"/>
                  <a:pt x="2976551" y="173567"/>
                </a:cubicBezTo>
                <a:close/>
                <a:moveTo>
                  <a:pt x="2978887" y="166558"/>
                </a:moveTo>
                <a:cubicBezTo>
                  <a:pt x="2974214" y="166558"/>
                  <a:pt x="2971878" y="168894"/>
                  <a:pt x="2971878" y="168894"/>
                </a:cubicBezTo>
                <a:cubicBezTo>
                  <a:pt x="2971878" y="168894"/>
                  <a:pt x="2974214" y="168894"/>
                  <a:pt x="2978887" y="166558"/>
                </a:cubicBezTo>
                <a:close/>
                <a:moveTo>
                  <a:pt x="3006923" y="157212"/>
                </a:moveTo>
                <a:cubicBezTo>
                  <a:pt x="3004587" y="157212"/>
                  <a:pt x="2999914" y="154876"/>
                  <a:pt x="2995241" y="154876"/>
                </a:cubicBezTo>
                <a:cubicBezTo>
                  <a:pt x="2999914" y="157212"/>
                  <a:pt x="3002251" y="157212"/>
                  <a:pt x="3006923" y="157212"/>
                </a:cubicBezTo>
                <a:close/>
                <a:moveTo>
                  <a:pt x="2950850" y="56748"/>
                </a:moveTo>
                <a:cubicBezTo>
                  <a:pt x="2953187" y="56748"/>
                  <a:pt x="2955523" y="56748"/>
                  <a:pt x="2957859" y="54411"/>
                </a:cubicBezTo>
                <a:cubicBezTo>
                  <a:pt x="2953187" y="54411"/>
                  <a:pt x="2950850" y="54411"/>
                  <a:pt x="2950850" y="56748"/>
                </a:cubicBezTo>
                <a:close/>
                <a:moveTo>
                  <a:pt x="2927487" y="73102"/>
                </a:moveTo>
                <a:cubicBezTo>
                  <a:pt x="2955523" y="66093"/>
                  <a:pt x="2983560" y="59084"/>
                  <a:pt x="3011596" y="54411"/>
                </a:cubicBezTo>
                <a:cubicBezTo>
                  <a:pt x="2990569" y="56748"/>
                  <a:pt x="2946177" y="56748"/>
                  <a:pt x="2927487" y="73102"/>
                </a:cubicBezTo>
                <a:cubicBezTo>
                  <a:pt x="2955523" y="66093"/>
                  <a:pt x="2934496" y="66093"/>
                  <a:pt x="2927487" y="73102"/>
                </a:cubicBezTo>
                <a:close/>
                <a:moveTo>
                  <a:pt x="2918141" y="61420"/>
                </a:moveTo>
                <a:cubicBezTo>
                  <a:pt x="2922814" y="61420"/>
                  <a:pt x="2925150" y="61420"/>
                  <a:pt x="2929823" y="59084"/>
                </a:cubicBezTo>
                <a:cubicBezTo>
                  <a:pt x="2925150" y="61420"/>
                  <a:pt x="2920477" y="61420"/>
                  <a:pt x="2918141" y="61420"/>
                </a:cubicBezTo>
                <a:cubicBezTo>
                  <a:pt x="2920477" y="61420"/>
                  <a:pt x="2920477" y="61420"/>
                  <a:pt x="2918141" y="61420"/>
                </a:cubicBezTo>
                <a:close/>
                <a:moveTo>
                  <a:pt x="2939168" y="196931"/>
                </a:moveTo>
                <a:cubicBezTo>
                  <a:pt x="2941505" y="196931"/>
                  <a:pt x="2946177" y="196931"/>
                  <a:pt x="2948514" y="196931"/>
                </a:cubicBezTo>
                <a:cubicBezTo>
                  <a:pt x="2943841" y="196931"/>
                  <a:pt x="2943841" y="194594"/>
                  <a:pt x="2939168" y="196931"/>
                </a:cubicBezTo>
                <a:cubicBezTo>
                  <a:pt x="2946177" y="194594"/>
                  <a:pt x="2941505" y="194594"/>
                  <a:pt x="2939168" y="196931"/>
                </a:cubicBezTo>
                <a:close/>
                <a:moveTo>
                  <a:pt x="2939168" y="194594"/>
                </a:moveTo>
                <a:cubicBezTo>
                  <a:pt x="2936832" y="194594"/>
                  <a:pt x="2932159" y="194594"/>
                  <a:pt x="2932159" y="194594"/>
                </a:cubicBezTo>
                <a:cubicBezTo>
                  <a:pt x="2934496" y="194594"/>
                  <a:pt x="2936832" y="194594"/>
                  <a:pt x="2939168" y="194594"/>
                </a:cubicBezTo>
                <a:close/>
                <a:moveTo>
                  <a:pt x="2899450" y="66093"/>
                </a:moveTo>
                <a:cubicBezTo>
                  <a:pt x="2901786" y="66093"/>
                  <a:pt x="2904123" y="66093"/>
                  <a:pt x="2906459" y="63757"/>
                </a:cubicBezTo>
                <a:cubicBezTo>
                  <a:pt x="2904123" y="66093"/>
                  <a:pt x="2901786" y="66093"/>
                  <a:pt x="2899450" y="66093"/>
                </a:cubicBezTo>
                <a:cubicBezTo>
                  <a:pt x="2899450" y="68430"/>
                  <a:pt x="2899450" y="66093"/>
                  <a:pt x="2899450" y="66093"/>
                </a:cubicBezTo>
                <a:close/>
                <a:moveTo>
                  <a:pt x="2920477" y="194594"/>
                </a:moveTo>
                <a:cubicBezTo>
                  <a:pt x="2922814" y="196931"/>
                  <a:pt x="2925150" y="196931"/>
                  <a:pt x="2927487" y="194594"/>
                </a:cubicBezTo>
                <a:cubicBezTo>
                  <a:pt x="2927487" y="194594"/>
                  <a:pt x="2920477" y="194594"/>
                  <a:pt x="2920477" y="194594"/>
                </a:cubicBezTo>
                <a:close/>
                <a:moveTo>
                  <a:pt x="2927487" y="206276"/>
                </a:moveTo>
                <a:cubicBezTo>
                  <a:pt x="2925150" y="208613"/>
                  <a:pt x="2936832" y="206276"/>
                  <a:pt x="2927487" y="206276"/>
                </a:cubicBezTo>
                <a:cubicBezTo>
                  <a:pt x="2927487" y="206276"/>
                  <a:pt x="2927487" y="206276"/>
                  <a:pt x="2927487" y="206276"/>
                </a:cubicBezTo>
                <a:close/>
                <a:moveTo>
                  <a:pt x="2915805" y="217958"/>
                </a:moveTo>
                <a:cubicBezTo>
                  <a:pt x="2908795" y="217958"/>
                  <a:pt x="2929823" y="208613"/>
                  <a:pt x="2932159" y="208613"/>
                </a:cubicBezTo>
                <a:cubicBezTo>
                  <a:pt x="2918141" y="208613"/>
                  <a:pt x="2918141" y="213285"/>
                  <a:pt x="2908795" y="217958"/>
                </a:cubicBezTo>
                <a:cubicBezTo>
                  <a:pt x="2911132" y="217958"/>
                  <a:pt x="2913468" y="217958"/>
                  <a:pt x="2915805" y="217958"/>
                </a:cubicBezTo>
                <a:cubicBezTo>
                  <a:pt x="2915805" y="217958"/>
                  <a:pt x="2911132" y="220294"/>
                  <a:pt x="2915805" y="217958"/>
                </a:cubicBezTo>
                <a:close/>
                <a:moveTo>
                  <a:pt x="2929823" y="220294"/>
                </a:moveTo>
                <a:cubicBezTo>
                  <a:pt x="2948514" y="213285"/>
                  <a:pt x="2915805" y="222631"/>
                  <a:pt x="2913468" y="222631"/>
                </a:cubicBezTo>
                <a:cubicBezTo>
                  <a:pt x="2920477" y="222631"/>
                  <a:pt x="2925150" y="222631"/>
                  <a:pt x="2929823" y="220294"/>
                </a:cubicBezTo>
                <a:close/>
                <a:moveTo>
                  <a:pt x="2425164" y="486642"/>
                </a:moveTo>
                <a:cubicBezTo>
                  <a:pt x="2425164" y="488979"/>
                  <a:pt x="2427501" y="486642"/>
                  <a:pt x="2425164" y="486642"/>
                </a:cubicBezTo>
                <a:lnTo>
                  <a:pt x="2425164" y="486642"/>
                </a:lnTo>
                <a:close/>
                <a:moveTo>
                  <a:pt x="2927487" y="206276"/>
                </a:moveTo>
                <a:cubicBezTo>
                  <a:pt x="2927487" y="206276"/>
                  <a:pt x="2925150" y="206276"/>
                  <a:pt x="2927487" y="206276"/>
                </a:cubicBezTo>
                <a:cubicBezTo>
                  <a:pt x="2927487" y="206276"/>
                  <a:pt x="2925150" y="206276"/>
                  <a:pt x="2927487" y="206276"/>
                </a:cubicBezTo>
                <a:close/>
                <a:moveTo>
                  <a:pt x="2548993" y="414214"/>
                </a:moveTo>
                <a:cubicBezTo>
                  <a:pt x="2548993" y="414214"/>
                  <a:pt x="2548993" y="414214"/>
                  <a:pt x="2548993" y="414214"/>
                </a:cubicBezTo>
                <a:cubicBezTo>
                  <a:pt x="2548993" y="414214"/>
                  <a:pt x="2548993" y="414214"/>
                  <a:pt x="2548993" y="414214"/>
                </a:cubicBezTo>
                <a:close/>
                <a:moveTo>
                  <a:pt x="2925150" y="61420"/>
                </a:moveTo>
                <a:cubicBezTo>
                  <a:pt x="2925150" y="61420"/>
                  <a:pt x="2927487" y="61420"/>
                  <a:pt x="2925150" y="61420"/>
                </a:cubicBezTo>
                <a:lnTo>
                  <a:pt x="2925150" y="61420"/>
                </a:lnTo>
                <a:close/>
                <a:moveTo>
                  <a:pt x="2992905" y="175903"/>
                </a:moveTo>
                <a:lnTo>
                  <a:pt x="2992905" y="175903"/>
                </a:lnTo>
                <a:cubicBezTo>
                  <a:pt x="2992905" y="175903"/>
                  <a:pt x="2992905" y="175903"/>
                  <a:pt x="2992905" y="175903"/>
                </a:cubicBezTo>
                <a:close/>
                <a:moveTo>
                  <a:pt x="2420492" y="365150"/>
                </a:moveTo>
                <a:cubicBezTo>
                  <a:pt x="2418155" y="365150"/>
                  <a:pt x="2418155" y="365150"/>
                  <a:pt x="2420492" y="365150"/>
                </a:cubicBezTo>
                <a:lnTo>
                  <a:pt x="2420492" y="365150"/>
                </a:lnTo>
                <a:close/>
                <a:moveTo>
                  <a:pt x="2357409" y="318423"/>
                </a:moveTo>
                <a:cubicBezTo>
                  <a:pt x="2357409" y="318423"/>
                  <a:pt x="2357409" y="318423"/>
                  <a:pt x="2357409" y="318423"/>
                </a:cubicBezTo>
                <a:cubicBezTo>
                  <a:pt x="2357409" y="318423"/>
                  <a:pt x="2357409" y="318423"/>
                  <a:pt x="2357409" y="318423"/>
                </a:cubicBezTo>
                <a:close/>
                <a:moveTo>
                  <a:pt x="2899450" y="66093"/>
                </a:moveTo>
                <a:cubicBezTo>
                  <a:pt x="2899450" y="66093"/>
                  <a:pt x="2899450" y="66093"/>
                  <a:pt x="2899450" y="66093"/>
                </a:cubicBezTo>
                <a:cubicBezTo>
                  <a:pt x="2899450" y="66093"/>
                  <a:pt x="2899450" y="66093"/>
                  <a:pt x="2899450" y="66093"/>
                </a:cubicBezTo>
                <a:close/>
                <a:moveTo>
                  <a:pt x="2939168" y="196931"/>
                </a:moveTo>
                <a:cubicBezTo>
                  <a:pt x="2943841" y="194594"/>
                  <a:pt x="2941505" y="196931"/>
                  <a:pt x="2939168" y="196931"/>
                </a:cubicBezTo>
                <a:lnTo>
                  <a:pt x="2939168" y="196931"/>
                </a:lnTo>
                <a:close/>
                <a:moveTo>
                  <a:pt x="2675157" y="115157"/>
                </a:moveTo>
                <a:cubicBezTo>
                  <a:pt x="2675157" y="115157"/>
                  <a:pt x="2675157" y="115157"/>
                  <a:pt x="2675157" y="115157"/>
                </a:cubicBezTo>
                <a:cubicBezTo>
                  <a:pt x="2658803" y="119830"/>
                  <a:pt x="2668148" y="117494"/>
                  <a:pt x="2675157" y="115157"/>
                </a:cubicBezTo>
                <a:close/>
                <a:moveTo>
                  <a:pt x="2558338" y="407205"/>
                </a:moveTo>
                <a:cubicBezTo>
                  <a:pt x="2558338" y="409542"/>
                  <a:pt x="2558338" y="409542"/>
                  <a:pt x="2558338" y="407205"/>
                </a:cubicBezTo>
                <a:lnTo>
                  <a:pt x="2558338" y="407205"/>
                </a:lnTo>
                <a:close/>
                <a:moveTo>
                  <a:pt x="2572356" y="390850"/>
                </a:moveTo>
                <a:cubicBezTo>
                  <a:pt x="2572356" y="390850"/>
                  <a:pt x="2572356" y="390850"/>
                  <a:pt x="2572356" y="390850"/>
                </a:cubicBezTo>
                <a:cubicBezTo>
                  <a:pt x="2572356" y="390850"/>
                  <a:pt x="2572356" y="390850"/>
                  <a:pt x="2572356" y="390850"/>
                </a:cubicBezTo>
                <a:close/>
                <a:moveTo>
                  <a:pt x="2371428" y="327768"/>
                </a:moveTo>
                <a:cubicBezTo>
                  <a:pt x="2369091" y="327768"/>
                  <a:pt x="2369091" y="327768"/>
                  <a:pt x="2371428" y="327768"/>
                </a:cubicBezTo>
                <a:lnTo>
                  <a:pt x="2371428" y="327768"/>
                </a:lnTo>
                <a:close/>
                <a:moveTo>
                  <a:pt x="2831695" y="77775"/>
                </a:moveTo>
                <a:cubicBezTo>
                  <a:pt x="2829358" y="77775"/>
                  <a:pt x="2829358" y="80111"/>
                  <a:pt x="2831695" y="77775"/>
                </a:cubicBezTo>
                <a:lnTo>
                  <a:pt x="2831695" y="77775"/>
                </a:lnTo>
                <a:close/>
                <a:moveTo>
                  <a:pt x="2418155" y="332441"/>
                </a:moveTo>
                <a:cubicBezTo>
                  <a:pt x="2418155" y="332441"/>
                  <a:pt x="2418155" y="332441"/>
                  <a:pt x="2418155" y="332441"/>
                </a:cubicBezTo>
                <a:lnTo>
                  <a:pt x="2418155" y="332441"/>
                </a:lnTo>
                <a:close/>
                <a:moveTo>
                  <a:pt x="2371428" y="318423"/>
                </a:moveTo>
                <a:cubicBezTo>
                  <a:pt x="2369091" y="318423"/>
                  <a:pt x="2369091" y="318423"/>
                  <a:pt x="2371428" y="318423"/>
                </a:cubicBezTo>
                <a:lnTo>
                  <a:pt x="2371428" y="318423"/>
                </a:lnTo>
                <a:close/>
                <a:moveTo>
                  <a:pt x="2455537" y="477297"/>
                </a:moveTo>
                <a:cubicBezTo>
                  <a:pt x="2455537" y="477297"/>
                  <a:pt x="2455537" y="477297"/>
                  <a:pt x="2455537" y="477297"/>
                </a:cubicBezTo>
                <a:cubicBezTo>
                  <a:pt x="2455537" y="477297"/>
                  <a:pt x="2455537" y="477297"/>
                  <a:pt x="2455537" y="477297"/>
                </a:cubicBezTo>
                <a:close/>
                <a:moveTo>
                  <a:pt x="3156452" y="54411"/>
                </a:moveTo>
                <a:cubicBezTo>
                  <a:pt x="3156452" y="54411"/>
                  <a:pt x="3156452" y="54411"/>
                  <a:pt x="3156452" y="54411"/>
                </a:cubicBezTo>
                <a:cubicBezTo>
                  <a:pt x="3156452" y="54411"/>
                  <a:pt x="3156452" y="54411"/>
                  <a:pt x="3156452" y="54411"/>
                </a:cubicBezTo>
                <a:close/>
                <a:moveTo>
                  <a:pt x="2558338" y="414214"/>
                </a:moveTo>
                <a:cubicBezTo>
                  <a:pt x="2558338" y="414214"/>
                  <a:pt x="2558338" y="414214"/>
                  <a:pt x="2558338" y="414214"/>
                </a:cubicBezTo>
                <a:lnTo>
                  <a:pt x="2558338" y="414214"/>
                </a:lnTo>
                <a:close/>
                <a:moveTo>
                  <a:pt x="2969541" y="168894"/>
                </a:moveTo>
                <a:cubicBezTo>
                  <a:pt x="2971878" y="168894"/>
                  <a:pt x="2971878" y="168894"/>
                  <a:pt x="2969541" y="168894"/>
                </a:cubicBezTo>
                <a:cubicBezTo>
                  <a:pt x="2971878" y="168894"/>
                  <a:pt x="2969541" y="168894"/>
                  <a:pt x="2969541" y="168894"/>
                </a:cubicBezTo>
                <a:close/>
                <a:moveTo>
                  <a:pt x="2369091" y="491315"/>
                </a:moveTo>
                <a:cubicBezTo>
                  <a:pt x="2371428" y="491315"/>
                  <a:pt x="2376100" y="486642"/>
                  <a:pt x="2369091" y="491315"/>
                </a:cubicBezTo>
                <a:cubicBezTo>
                  <a:pt x="2371428" y="491315"/>
                  <a:pt x="2371428" y="488979"/>
                  <a:pt x="2369091" y="491315"/>
                </a:cubicBezTo>
                <a:close/>
                <a:moveTo>
                  <a:pt x="2541984" y="428233"/>
                </a:moveTo>
                <a:cubicBezTo>
                  <a:pt x="2548993" y="421223"/>
                  <a:pt x="2534974" y="425896"/>
                  <a:pt x="2541984" y="428233"/>
                </a:cubicBezTo>
                <a:cubicBezTo>
                  <a:pt x="2541984" y="425896"/>
                  <a:pt x="2539647" y="428233"/>
                  <a:pt x="2541984" y="428233"/>
                </a:cubicBezTo>
                <a:close/>
                <a:moveTo>
                  <a:pt x="3763911" y="355805"/>
                </a:moveTo>
                <a:cubicBezTo>
                  <a:pt x="3766247" y="355805"/>
                  <a:pt x="3768584" y="358141"/>
                  <a:pt x="3770920" y="358141"/>
                </a:cubicBezTo>
                <a:cubicBezTo>
                  <a:pt x="3768584" y="355805"/>
                  <a:pt x="3766247" y="355805"/>
                  <a:pt x="3763911" y="355805"/>
                </a:cubicBezTo>
                <a:cubicBezTo>
                  <a:pt x="3763911" y="358141"/>
                  <a:pt x="3763911" y="355805"/>
                  <a:pt x="3763911" y="355805"/>
                </a:cubicBezTo>
                <a:close/>
                <a:moveTo>
                  <a:pt x="3761575" y="355805"/>
                </a:moveTo>
                <a:cubicBezTo>
                  <a:pt x="3761575" y="355805"/>
                  <a:pt x="3761575" y="355805"/>
                  <a:pt x="3761575" y="355805"/>
                </a:cubicBezTo>
                <a:cubicBezTo>
                  <a:pt x="3761575" y="355805"/>
                  <a:pt x="3761575" y="355805"/>
                  <a:pt x="3761575" y="355805"/>
                </a:cubicBezTo>
                <a:close/>
                <a:moveTo>
                  <a:pt x="3763911" y="355805"/>
                </a:moveTo>
                <a:cubicBezTo>
                  <a:pt x="3763911" y="355805"/>
                  <a:pt x="3766247" y="355805"/>
                  <a:pt x="3763911" y="355805"/>
                </a:cubicBezTo>
                <a:lnTo>
                  <a:pt x="3763911" y="355805"/>
                </a:lnTo>
                <a:close/>
                <a:moveTo>
                  <a:pt x="3768584" y="344123"/>
                </a:moveTo>
                <a:cubicBezTo>
                  <a:pt x="3775593" y="344123"/>
                  <a:pt x="3775593" y="341786"/>
                  <a:pt x="3770920" y="341786"/>
                </a:cubicBezTo>
                <a:cubicBezTo>
                  <a:pt x="3770920" y="341786"/>
                  <a:pt x="3768584" y="341786"/>
                  <a:pt x="3768584" y="344123"/>
                </a:cubicBezTo>
                <a:close/>
                <a:moveTo>
                  <a:pt x="3784939" y="318423"/>
                </a:moveTo>
                <a:cubicBezTo>
                  <a:pt x="3782602" y="318423"/>
                  <a:pt x="3780266" y="320759"/>
                  <a:pt x="3775593" y="320759"/>
                </a:cubicBezTo>
                <a:cubicBezTo>
                  <a:pt x="3780266" y="323095"/>
                  <a:pt x="3782602" y="323095"/>
                  <a:pt x="3784939" y="318423"/>
                </a:cubicBezTo>
                <a:cubicBezTo>
                  <a:pt x="3782602" y="320759"/>
                  <a:pt x="3784939" y="320759"/>
                  <a:pt x="3784939" y="318423"/>
                </a:cubicBezTo>
                <a:close/>
                <a:moveTo>
                  <a:pt x="3878394" y="351132"/>
                </a:moveTo>
                <a:cubicBezTo>
                  <a:pt x="3871385" y="351132"/>
                  <a:pt x="3873721" y="355805"/>
                  <a:pt x="3880730" y="355805"/>
                </a:cubicBezTo>
                <a:cubicBezTo>
                  <a:pt x="3890076" y="355805"/>
                  <a:pt x="3885403" y="351132"/>
                  <a:pt x="3878394" y="351132"/>
                </a:cubicBezTo>
                <a:close/>
                <a:moveTo>
                  <a:pt x="4864347" y="951582"/>
                </a:moveTo>
                <a:cubicBezTo>
                  <a:pt x="4862011" y="949246"/>
                  <a:pt x="4859674" y="949246"/>
                  <a:pt x="4857338" y="949246"/>
                </a:cubicBezTo>
                <a:cubicBezTo>
                  <a:pt x="4862011" y="949246"/>
                  <a:pt x="4862011" y="951582"/>
                  <a:pt x="4864347" y="951582"/>
                </a:cubicBezTo>
                <a:close/>
                <a:moveTo>
                  <a:pt x="4878365" y="958592"/>
                </a:moveTo>
                <a:cubicBezTo>
                  <a:pt x="4878365" y="958592"/>
                  <a:pt x="4878365" y="958592"/>
                  <a:pt x="4880702" y="960928"/>
                </a:cubicBezTo>
                <a:cubicBezTo>
                  <a:pt x="4880702" y="958592"/>
                  <a:pt x="4880702" y="958592"/>
                  <a:pt x="4878365" y="958592"/>
                </a:cubicBezTo>
                <a:close/>
                <a:moveTo>
                  <a:pt x="5773200" y="1453905"/>
                </a:moveTo>
                <a:cubicBezTo>
                  <a:pt x="5773200" y="1458578"/>
                  <a:pt x="5773200" y="1458578"/>
                  <a:pt x="5775536" y="1460914"/>
                </a:cubicBezTo>
                <a:cubicBezTo>
                  <a:pt x="5775536" y="1456241"/>
                  <a:pt x="5775536" y="1453905"/>
                  <a:pt x="5773200" y="1453905"/>
                </a:cubicBezTo>
                <a:cubicBezTo>
                  <a:pt x="5773200" y="1453905"/>
                  <a:pt x="5777872" y="1453905"/>
                  <a:pt x="5773200" y="1453905"/>
                </a:cubicBezTo>
                <a:close/>
                <a:moveTo>
                  <a:pt x="5784882" y="1481942"/>
                </a:moveTo>
                <a:cubicBezTo>
                  <a:pt x="5784882" y="1484278"/>
                  <a:pt x="5777872" y="1479605"/>
                  <a:pt x="5784882" y="1486614"/>
                </a:cubicBezTo>
                <a:cubicBezTo>
                  <a:pt x="5787218" y="1486614"/>
                  <a:pt x="5787218" y="1484278"/>
                  <a:pt x="5784882" y="1481942"/>
                </a:cubicBezTo>
                <a:cubicBezTo>
                  <a:pt x="5784882" y="1481942"/>
                  <a:pt x="5787218" y="1481942"/>
                  <a:pt x="5784882" y="1481942"/>
                </a:cubicBezTo>
                <a:close/>
                <a:moveTo>
                  <a:pt x="5836282" y="1657170"/>
                </a:moveTo>
                <a:cubicBezTo>
                  <a:pt x="5831609" y="1659507"/>
                  <a:pt x="5833945" y="1659507"/>
                  <a:pt x="5838618" y="1659507"/>
                </a:cubicBezTo>
                <a:cubicBezTo>
                  <a:pt x="5840955" y="1657170"/>
                  <a:pt x="5833945" y="1652497"/>
                  <a:pt x="5831609" y="1650161"/>
                </a:cubicBezTo>
                <a:cubicBezTo>
                  <a:pt x="5833945" y="1652497"/>
                  <a:pt x="5833945" y="1654834"/>
                  <a:pt x="5836282" y="1657170"/>
                </a:cubicBezTo>
                <a:cubicBezTo>
                  <a:pt x="5836282" y="1657170"/>
                  <a:pt x="5836282" y="1654834"/>
                  <a:pt x="5836282" y="1657170"/>
                </a:cubicBezTo>
                <a:close/>
                <a:moveTo>
                  <a:pt x="5836282" y="1640816"/>
                </a:moveTo>
                <a:cubicBezTo>
                  <a:pt x="5836282" y="1643152"/>
                  <a:pt x="5838618" y="1645488"/>
                  <a:pt x="5840955" y="1647825"/>
                </a:cubicBezTo>
                <a:cubicBezTo>
                  <a:pt x="5838618" y="1643152"/>
                  <a:pt x="5840955" y="1643152"/>
                  <a:pt x="5836282" y="1640816"/>
                </a:cubicBezTo>
                <a:cubicBezTo>
                  <a:pt x="5836282" y="1640816"/>
                  <a:pt x="5838618" y="1640816"/>
                  <a:pt x="5836282" y="1640816"/>
                </a:cubicBezTo>
                <a:close/>
                <a:moveTo>
                  <a:pt x="5850300" y="1633806"/>
                </a:moveTo>
                <a:cubicBezTo>
                  <a:pt x="5847964" y="1631470"/>
                  <a:pt x="5847964" y="1636143"/>
                  <a:pt x="5847964" y="1638479"/>
                </a:cubicBezTo>
                <a:cubicBezTo>
                  <a:pt x="5850300" y="1638479"/>
                  <a:pt x="5852637" y="1636143"/>
                  <a:pt x="5850300" y="1633806"/>
                </a:cubicBezTo>
                <a:close/>
                <a:moveTo>
                  <a:pt x="5831609" y="1671189"/>
                </a:moveTo>
                <a:cubicBezTo>
                  <a:pt x="5833945" y="1673525"/>
                  <a:pt x="5833945" y="1661843"/>
                  <a:pt x="5826936" y="1666516"/>
                </a:cubicBezTo>
                <a:cubicBezTo>
                  <a:pt x="5831609" y="1666516"/>
                  <a:pt x="5831609" y="1668852"/>
                  <a:pt x="5831609" y="1671189"/>
                </a:cubicBezTo>
                <a:cubicBezTo>
                  <a:pt x="5831609" y="1671189"/>
                  <a:pt x="5831609" y="1671189"/>
                  <a:pt x="5831609" y="1671189"/>
                </a:cubicBezTo>
                <a:close/>
                <a:moveTo>
                  <a:pt x="5824600" y="1682870"/>
                </a:moveTo>
                <a:cubicBezTo>
                  <a:pt x="5826936" y="1682870"/>
                  <a:pt x="5826936" y="1682870"/>
                  <a:pt x="5829273" y="1680534"/>
                </a:cubicBezTo>
                <a:cubicBezTo>
                  <a:pt x="5824600" y="1680534"/>
                  <a:pt x="5822264" y="1680534"/>
                  <a:pt x="5824600" y="1682870"/>
                </a:cubicBezTo>
                <a:close/>
                <a:moveTo>
                  <a:pt x="5840955" y="1657170"/>
                </a:moveTo>
                <a:cubicBezTo>
                  <a:pt x="5840955" y="1659507"/>
                  <a:pt x="5840955" y="1661843"/>
                  <a:pt x="5843291" y="1664179"/>
                </a:cubicBezTo>
                <a:cubicBezTo>
                  <a:pt x="5843291" y="1661843"/>
                  <a:pt x="5843291" y="1659507"/>
                  <a:pt x="5840955" y="1657170"/>
                </a:cubicBezTo>
                <a:close/>
                <a:moveTo>
                  <a:pt x="5845627" y="1643152"/>
                </a:moveTo>
                <a:cubicBezTo>
                  <a:pt x="5843291" y="1650161"/>
                  <a:pt x="5843291" y="1647825"/>
                  <a:pt x="5847964" y="1650161"/>
                </a:cubicBezTo>
                <a:cubicBezTo>
                  <a:pt x="5850300" y="1650161"/>
                  <a:pt x="5847964" y="1643152"/>
                  <a:pt x="5845627" y="1643152"/>
                </a:cubicBezTo>
                <a:cubicBezTo>
                  <a:pt x="5845627" y="1645488"/>
                  <a:pt x="5847964" y="1643152"/>
                  <a:pt x="5845627" y="1643152"/>
                </a:cubicBezTo>
                <a:close/>
                <a:moveTo>
                  <a:pt x="3647092" y="269359"/>
                </a:moveTo>
                <a:lnTo>
                  <a:pt x="3647092" y="269359"/>
                </a:lnTo>
                <a:cubicBezTo>
                  <a:pt x="3647092" y="269359"/>
                  <a:pt x="3644756" y="269359"/>
                  <a:pt x="3647092" y="269359"/>
                </a:cubicBezTo>
                <a:close/>
                <a:moveTo>
                  <a:pt x="6406359" y="1659507"/>
                </a:moveTo>
                <a:cubicBezTo>
                  <a:pt x="6406359" y="1659507"/>
                  <a:pt x="6406359" y="1659507"/>
                  <a:pt x="6406359" y="1659507"/>
                </a:cubicBezTo>
                <a:lnTo>
                  <a:pt x="6406359" y="1659507"/>
                </a:lnTo>
                <a:close/>
                <a:moveTo>
                  <a:pt x="4523235" y="241322"/>
                </a:moveTo>
                <a:cubicBezTo>
                  <a:pt x="4523235" y="241322"/>
                  <a:pt x="4523235" y="241322"/>
                  <a:pt x="4523235" y="241322"/>
                </a:cubicBezTo>
                <a:lnTo>
                  <a:pt x="4523235" y="241322"/>
                </a:lnTo>
                <a:close/>
                <a:moveTo>
                  <a:pt x="3109724" y="1002983"/>
                </a:moveTo>
                <a:cubicBezTo>
                  <a:pt x="3109724" y="1002983"/>
                  <a:pt x="3109724" y="1002983"/>
                  <a:pt x="3109724" y="1002983"/>
                </a:cubicBezTo>
                <a:cubicBezTo>
                  <a:pt x="3109724" y="1002983"/>
                  <a:pt x="3109724" y="1002983"/>
                  <a:pt x="3109724" y="1002983"/>
                </a:cubicBezTo>
                <a:close/>
                <a:moveTo>
                  <a:pt x="3133088" y="1112793"/>
                </a:moveTo>
                <a:cubicBezTo>
                  <a:pt x="3133088" y="1112793"/>
                  <a:pt x="3133088" y="1112793"/>
                  <a:pt x="3133088" y="1112793"/>
                </a:cubicBezTo>
                <a:lnTo>
                  <a:pt x="3133088" y="1112793"/>
                </a:lnTo>
                <a:close/>
                <a:moveTo>
                  <a:pt x="3119070" y="1115129"/>
                </a:moveTo>
                <a:cubicBezTo>
                  <a:pt x="3116733" y="1115129"/>
                  <a:pt x="3119070" y="1115129"/>
                  <a:pt x="3119070" y="1115129"/>
                </a:cubicBezTo>
                <a:lnTo>
                  <a:pt x="3119070" y="1115129"/>
                </a:lnTo>
                <a:close/>
                <a:moveTo>
                  <a:pt x="5759181" y="1411850"/>
                </a:moveTo>
                <a:cubicBezTo>
                  <a:pt x="5761518" y="1414186"/>
                  <a:pt x="5761518" y="1411850"/>
                  <a:pt x="5759181" y="1411850"/>
                </a:cubicBezTo>
                <a:lnTo>
                  <a:pt x="5759181" y="1411850"/>
                </a:lnTo>
                <a:close/>
                <a:moveTo>
                  <a:pt x="5815254" y="1554369"/>
                </a:moveTo>
                <a:cubicBezTo>
                  <a:pt x="5808245" y="1563715"/>
                  <a:pt x="5794227" y="1545024"/>
                  <a:pt x="5789554" y="1545024"/>
                </a:cubicBezTo>
                <a:cubicBezTo>
                  <a:pt x="5787218" y="1535678"/>
                  <a:pt x="5777872" y="1538015"/>
                  <a:pt x="5787218" y="1528669"/>
                </a:cubicBezTo>
                <a:cubicBezTo>
                  <a:pt x="5803572" y="1512314"/>
                  <a:pt x="5787218" y="1502969"/>
                  <a:pt x="5794227" y="1484278"/>
                </a:cubicBezTo>
                <a:cubicBezTo>
                  <a:pt x="5791890" y="1481942"/>
                  <a:pt x="5789554" y="1484278"/>
                  <a:pt x="5789554" y="1488951"/>
                </a:cubicBezTo>
                <a:cubicBezTo>
                  <a:pt x="5789554" y="1488951"/>
                  <a:pt x="5780209" y="1474932"/>
                  <a:pt x="5782545" y="1474932"/>
                </a:cubicBezTo>
                <a:cubicBezTo>
                  <a:pt x="5782545" y="1474932"/>
                  <a:pt x="5789554" y="1474932"/>
                  <a:pt x="5789554" y="1474932"/>
                </a:cubicBezTo>
                <a:cubicBezTo>
                  <a:pt x="5782545" y="1465587"/>
                  <a:pt x="5789554" y="1465587"/>
                  <a:pt x="5777872" y="1458578"/>
                </a:cubicBezTo>
                <a:cubicBezTo>
                  <a:pt x="5780209" y="1465587"/>
                  <a:pt x="5777872" y="1463250"/>
                  <a:pt x="5775536" y="1460914"/>
                </a:cubicBezTo>
                <a:cubicBezTo>
                  <a:pt x="5773200" y="1444559"/>
                  <a:pt x="5747499" y="1416523"/>
                  <a:pt x="5749836" y="1395495"/>
                </a:cubicBezTo>
                <a:cubicBezTo>
                  <a:pt x="5752172" y="1393159"/>
                  <a:pt x="5752172" y="1393159"/>
                  <a:pt x="5752172" y="1395495"/>
                </a:cubicBezTo>
                <a:cubicBezTo>
                  <a:pt x="5752172" y="1395495"/>
                  <a:pt x="5735817" y="1379141"/>
                  <a:pt x="5733481" y="1376804"/>
                </a:cubicBezTo>
                <a:cubicBezTo>
                  <a:pt x="5735817" y="1379141"/>
                  <a:pt x="5735817" y="1376804"/>
                  <a:pt x="5735817" y="1374468"/>
                </a:cubicBezTo>
                <a:cubicBezTo>
                  <a:pt x="5728808" y="1372131"/>
                  <a:pt x="5738154" y="1386150"/>
                  <a:pt x="5738154" y="1388486"/>
                </a:cubicBezTo>
                <a:cubicBezTo>
                  <a:pt x="5738154" y="1402504"/>
                  <a:pt x="5726472" y="1390823"/>
                  <a:pt x="5731145" y="1390823"/>
                </a:cubicBezTo>
                <a:cubicBezTo>
                  <a:pt x="5721799" y="1390823"/>
                  <a:pt x="5714790" y="1388486"/>
                  <a:pt x="5714790" y="1383813"/>
                </a:cubicBezTo>
                <a:cubicBezTo>
                  <a:pt x="5707781" y="1388486"/>
                  <a:pt x="5698435" y="1386150"/>
                  <a:pt x="5696099" y="1376804"/>
                </a:cubicBezTo>
                <a:cubicBezTo>
                  <a:pt x="5693763" y="1376804"/>
                  <a:pt x="5679744" y="1379141"/>
                  <a:pt x="5686753" y="1372131"/>
                </a:cubicBezTo>
                <a:cubicBezTo>
                  <a:pt x="5684417" y="1372131"/>
                  <a:pt x="5682081" y="1374468"/>
                  <a:pt x="5682081" y="1376804"/>
                </a:cubicBezTo>
                <a:cubicBezTo>
                  <a:pt x="5679744" y="1374468"/>
                  <a:pt x="5682081" y="1369795"/>
                  <a:pt x="5675071" y="1372131"/>
                </a:cubicBezTo>
                <a:cubicBezTo>
                  <a:pt x="5672735" y="1369795"/>
                  <a:pt x="5672735" y="1365122"/>
                  <a:pt x="5675071" y="1362786"/>
                </a:cubicBezTo>
                <a:cubicBezTo>
                  <a:pt x="5668063" y="1367459"/>
                  <a:pt x="5633017" y="1351104"/>
                  <a:pt x="5642362" y="1372131"/>
                </a:cubicBezTo>
                <a:cubicBezTo>
                  <a:pt x="5637690" y="1369795"/>
                  <a:pt x="5593298" y="1369795"/>
                  <a:pt x="5595635" y="1367459"/>
                </a:cubicBezTo>
                <a:cubicBezTo>
                  <a:pt x="5597971" y="1367459"/>
                  <a:pt x="5600307" y="1367459"/>
                  <a:pt x="5602644" y="1369795"/>
                </a:cubicBezTo>
                <a:cubicBezTo>
                  <a:pt x="5586289" y="1367459"/>
                  <a:pt x="5562925" y="1374468"/>
                  <a:pt x="5546570" y="1376804"/>
                </a:cubicBezTo>
                <a:cubicBezTo>
                  <a:pt x="5537225" y="1376804"/>
                  <a:pt x="5513861" y="1383813"/>
                  <a:pt x="5504516" y="1381477"/>
                </a:cubicBezTo>
                <a:cubicBezTo>
                  <a:pt x="5478815" y="1372131"/>
                  <a:pt x="5455452" y="1376804"/>
                  <a:pt x="5455452" y="1409514"/>
                </a:cubicBezTo>
                <a:cubicBezTo>
                  <a:pt x="5455452" y="1409514"/>
                  <a:pt x="5450779" y="1404841"/>
                  <a:pt x="5450779" y="1404841"/>
                </a:cubicBezTo>
                <a:cubicBezTo>
                  <a:pt x="5448442" y="1414186"/>
                  <a:pt x="5462461" y="1407177"/>
                  <a:pt x="5450779" y="1418859"/>
                </a:cubicBezTo>
                <a:cubicBezTo>
                  <a:pt x="5436761" y="1432877"/>
                  <a:pt x="5436761" y="1435214"/>
                  <a:pt x="5427415" y="1453905"/>
                </a:cubicBezTo>
                <a:cubicBezTo>
                  <a:pt x="5418069" y="1456241"/>
                  <a:pt x="5411061" y="1444559"/>
                  <a:pt x="5401715" y="1456241"/>
                </a:cubicBezTo>
                <a:cubicBezTo>
                  <a:pt x="5399379" y="1458578"/>
                  <a:pt x="5411061" y="1465587"/>
                  <a:pt x="5411061" y="1467923"/>
                </a:cubicBezTo>
                <a:cubicBezTo>
                  <a:pt x="5406388" y="1467923"/>
                  <a:pt x="5394706" y="1458578"/>
                  <a:pt x="5387697" y="1458578"/>
                </a:cubicBezTo>
                <a:cubicBezTo>
                  <a:pt x="5373678" y="1458578"/>
                  <a:pt x="5364333" y="1472596"/>
                  <a:pt x="5352651" y="1456241"/>
                </a:cubicBezTo>
                <a:cubicBezTo>
                  <a:pt x="5340969" y="1442223"/>
                  <a:pt x="5340969" y="1428205"/>
                  <a:pt x="5340969" y="1411850"/>
                </a:cubicBezTo>
                <a:cubicBezTo>
                  <a:pt x="5338633" y="1393159"/>
                  <a:pt x="5329287" y="1379141"/>
                  <a:pt x="5326951" y="1362786"/>
                </a:cubicBezTo>
                <a:cubicBezTo>
                  <a:pt x="5324614" y="1327740"/>
                  <a:pt x="5310596" y="1297367"/>
                  <a:pt x="5308260" y="1262322"/>
                </a:cubicBezTo>
                <a:cubicBezTo>
                  <a:pt x="5308260" y="1250640"/>
                  <a:pt x="5312932" y="1245967"/>
                  <a:pt x="5310596" y="1243630"/>
                </a:cubicBezTo>
                <a:cubicBezTo>
                  <a:pt x="5310596" y="1243630"/>
                  <a:pt x="5305923" y="1199239"/>
                  <a:pt x="5319941" y="1201576"/>
                </a:cubicBezTo>
                <a:cubicBezTo>
                  <a:pt x="5312932" y="1199239"/>
                  <a:pt x="5308260" y="1187557"/>
                  <a:pt x="5315269" y="1189894"/>
                </a:cubicBezTo>
                <a:cubicBezTo>
                  <a:pt x="5312932" y="1187557"/>
                  <a:pt x="5310596" y="1185221"/>
                  <a:pt x="5305923" y="1185221"/>
                </a:cubicBezTo>
                <a:cubicBezTo>
                  <a:pt x="5310596" y="1189894"/>
                  <a:pt x="5298914" y="1189894"/>
                  <a:pt x="5298914" y="1189894"/>
                </a:cubicBezTo>
                <a:cubicBezTo>
                  <a:pt x="5317605" y="1203912"/>
                  <a:pt x="5275550" y="1199239"/>
                  <a:pt x="5273214" y="1199239"/>
                </a:cubicBezTo>
                <a:cubicBezTo>
                  <a:pt x="5256859" y="1194566"/>
                  <a:pt x="5231159" y="1171203"/>
                  <a:pt x="5226486" y="1154848"/>
                </a:cubicBezTo>
                <a:cubicBezTo>
                  <a:pt x="5226486" y="1159521"/>
                  <a:pt x="5256859" y="1159521"/>
                  <a:pt x="5261532" y="1157184"/>
                </a:cubicBezTo>
                <a:cubicBezTo>
                  <a:pt x="5249850" y="1154848"/>
                  <a:pt x="5205459" y="1126811"/>
                  <a:pt x="5207795" y="1122139"/>
                </a:cubicBezTo>
                <a:cubicBezTo>
                  <a:pt x="5203122" y="1117466"/>
                  <a:pt x="5168077" y="1075411"/>
                  <a:pt x="5168077" y="1075411"/>
                </a:cubicBezTo>
                <a:cubicBezTo>
                  <a:pt x="5172749" y="1075411"/>
                  <a:pt x="5175086" y="1077747"/>
                  <a:pt x="5177422" y="1082420"/>
                </a:cubicBezTo>
                <a:cubicBezTo>
                  <a:pt x="5161067" y="1068402"/>
                  <a:pt x="5126022" y="1073074"/>
                  <a:pt x="5119013" y="1061392"/>
                </a:cubicBezTo>
                <a:cubicBezTo>
                  <a:pt x="5097985" y="1054383"/>
                  <a:pt x="5076958" y="1052047"/>
                  <a:pt x="5055930" y="1042701"/>
                </a:cubicBezTo>
                <a:cubicBezTo>
                  <a:pt x="5055930" y="1042701"/>
                  <a:pt x="4981166" y="1012328"/>
                  <a:pt x="4976493" y="1009992"/>
                </a:cubicBezTo>
                <a:cubicBezTo>
                  <a:pt x="4955466" y="1007656"/>
                  <a:pt x="4936775" y="949246"/>
                  <a:pt x="4913411" y="970274"/>
                </a:cubicBezTo>
                <a:cubicBezTo>
                  <a:pt x="4920420" y="967937"/>
                  <a:pt x="4925093" y="970274"/>
                  <a:pt x="4932102" y="972610"/>
                </a:cubicBezTo>
                <a:cubicBezTo>
                  <a:pt x="4925093" y="972610"/>
                  <a:pt x="4892384" y="974946"/>
                  <a:pt x="4913411" y="970274"/>
                </a:cubicBezTo>
                <a:cubicBezTo>
                  <a:pt x="4892384" y="970274"/>
                  <a:pt x="4789583" y="923546"/>
                  <a:pt x="4801265" y="900182"/>
                </a:cubicBezTo>
                <a:cubicBezTo>
                  <a:pt x="4805937" y="888500"/>
                  <a:pt x="4759210" y="872145"/>
                  <a:pt x="4752201" y="865136"/>
                </a:cubicBezTo>
                <a:cubicBezTo>
                  <a:pt x="4747528" y="872145"/>
                  <a:pt x="4742855" y="872145"/>
                  <a:pt x="4735846" y="867473"/>
                </a:cubicBezTo>
                <a:cubicBezTo>
                  <a:pt x="4742855" y="876818"/>
                  <a:pt x="4726501" y="872145"/>
                  <a:pt x="4724164" y="874482"/>
                </a:cubicBezTo>
                <a:cubicBezTo>
                  <a:pt x="4738183" y="876818"/>
                  <a:pt x="4742855" y="900182"/>
                  <a:pt x="4749864" y="909528"/>
                </a:cubicBezTo>
                <a:cubicBezTo>
                  <a:pt x="4756874" y="918873"/>
                  <a:pt x="4773228" y="925882"/>
                  <a:pt x="4782574" y="935228"/>
                </a:cubicBezTo>
                <a:cubicBezTo>
                  <a:pt x="4775564" y="930555"/>
                  <a:pt x="4777901" y="944573"/>
                  <a:pt x="4780237" y="946910"/>
                </a:cubicBezTo>
                <a:cubicBezTo>
                  <a:pt x="4789583" y="960928"/>
                  <a:pt x="4794256" y="970274"/>
                  <a:pt x="4812947" y="974946"/>
                </a:cubicBezTo>
                <a:cubicBezTo>
                  <a:pt x="4803601" y="977283"/>
                  <a:pt x="4859674" y="993637"/>
                  <a:pt x="4866684" y="998310"/>
                </a:cubicBezTo>
                <a:cubicBezTo>
                  <a:pt x="4857338" y="993637"/>
                  <a:pt x="4880702" y="998310"/>
                  <a:pt x="4869020" y="998310"/>
                </a:cubicBezTo>
                <a:cubicBezTo>
                  <a:pt x="4871356" y="998310"/>
                  <a:pt x="4934438" y="986628"/>
                  <a:pt x="4934438" y="977283"/>
                </a:cubicBezTo>
                <a:cubicBezTo>
                  <a:pt x="4941448" y="981955"/>
                  <a:pt x="4934438" y="1012328"/>
                  <a:pt x="4950793" y="1024010"/>
                </a:cubicBezTo>
                <a:cubicBezTo>
                  <a:pt x="4964811" y="1033356"/>
                  <a:pt x="5034903" y="1063729"/>
                  <a:pt x="4997521" y="1080084"/>
                </a:cubicBezTo>
                <a:cubicBezTo>
                  <a:pt x="4974157" y="1089429"/>
                  <a:pt x="4957802" y="1084756"/>
                  <a:pt x="4953130" y="1108120"/>
                </a:cubicBezTo>
                <a:cubicBezTo>
                  <a:pt x="4953130" y="1105784"/>
                  <a:pt x="4880702" y="1122139"/>
                  <a:pt x="4876029" y="1122139"/>
                </a:cubicBezTo>
                <a:cubicBezTo>
                  <a:pt x="4864347" y="1119802"/>
                  <a:pt x="4855002" y="1117466"/>
                  <a:pt x="4843320" y="1117466"/>
                </a:cubicBezTo>
                <a:cubicBezTo>
                  <a:pt x="4822292" y="1117466"/>
                  <a:pt x="4819956" y="1119802"/>
                  <a:pt x="4805937" y="1126811"/>
                </a:cubicBezTo>
                <a:cubicBezTo>
                  <a:pt x="4787246" y="1136157"/>
                  <a:pt x="4735846" y="1129148"/>
                  <a:pt x="4712482" y="1129148"/>
                </a:cubicBezTo>
                <a:cubicBezTo>
                  <a:pt x="4698464" y="1129148"/>
                  <a:pt x="4623700" y="1122139"/>
                  <a:pt x="4621363" y="1131484"/>
                </a:cubicBezTo>
                <a:cubicBezTo>
                  <a:pt x="4607345" y="1122139"/>
                  <a:pt x="4576972" y="1136157"/>
                  <a:pt x="4583981" y="1108120"/>
                </a:cubicBezTo>
                <a:cubicBezTo>
                  <a:pt x="4586318" y="1101111"/>
                  <a:pt x="4579309" y="1080084"/>
                  <a:pt x="4572299" y="1077747"/>
                </a:cubicBezTo>
                <a:cubicBezTo>
                  <a:pt x="4600336" y="1080084"/>
                  <a:pt x="4551272" y="1021674"/>
                  <a:pt x="4548935" y="1017001"/>
                </a:cubicBezTo>
                <a:cubicBezTo>
                  <a:pt x="4537254" y="998310"/>
                  <a:pt x="4488190" y="972610"/>
                  <a:pt x="4497535" y="946910"/>
                </a:cubicBezTo>
                <a:cubicBezTo>
                  <a:pt x="4506881" y="923546"/>
                  <a:pt x="4457817" y="907191"/>
                  <a:pt x="4455480" y="893173"/>
                </a:cubicBezTo>
                <a:cubicBezTo>
                  <a:pt x="4453144" y="881491"/>
                  <a:pt x="4401743" y="823081"/>
                  <a:pt x="4394734" y="834763"/>
                </a:cubicBezTo>
                <a:cubicBezTo>
                  <a:pt x="4392398" y="832427"/>
                  <a:pt x="4401743" y="813736"/>
                  <a:pt x="4401743" y="811399"/>
                </a:cubicBezTo>
                <a:cubicBezTo>
                  <a:pt x="4397071" y="813736"/>
                  <a:pt x="4383053" y="834763"/>
                  <a:pt x="4385389" y="839436"/>
                </a:cubicBezTo>
                <a:cubicBezTo>
                  <a:pt x="4369034" y="827754"/>
                  <a:pt x="4348007" y="816072"/>
                  <a:pt x="4340998" y="795045"/>
                </a:cubicBezTo>
                <a:cubicBezTo>
                  <a:pt x="4331652" y="799718"/>
                  <a:pt x="4413425" y="897846"/>
                  <a:pt x="4420434" y="907191"/>
                </a:cubicBezTo>
                <a:cubicBezTo>
                  <a:pt x="4394734" y="897846"/>
                  <a:pt x="4453144" y="951582"/>
                  <a:pt x="4453144" y="960928"/>
                </a:cubicBezTo>
                <a:cubicBezTo>
                  <a:pt x="4450808" y="960928"/>
                  <a:pt x="4443798" y="1012328"/>
                  <a:pt x="4474171" y="1009992"/>
                </a:cubicBezTo>
                <a:cubicBezTo>
                  <a:pt x="4474171" y="1009992"/>
                  <a:pt x="4488190" y="1028683"/>
                  <a:pt x="4488190" y="1026347"/>
                </a:cubicBezTo>
                <a:cubicBezTo>
                  <a:pt x="4492862" y="1040365"/>
                  <a:pt x="4492862" y="1059056"/>
                  <a:pt x="4504544" y="1068402"/>
                </a:cubicBezTo>
                <a:cubicBezTo>
                  <a:pt x="4513890" y="1061392"/>
                  <a:pt x="4537254" y="1084756"/>
                  <a:pt x="4551272" y="1096438"/>
                </a:cubicBezTo>
                <a:cubicBezTo>
                  <a:pt x="4565290" y="1105784"/>
                  <a:pt x="4607345" y="1136157"/>
                  <a:pt x="4565290" y="1138493"/>
                </a:cubicBezTo>
                <a:cubicBezTo>
                  <a:pt x="4583981" y="1145502"/>
                  <a:pt x="4595663" y="1164193"/>
                  <a:pt x="4614354" y="1166530"/>
                </a:cubicBezTo>
                <a:cubicBezTo>
                  <a:pt x="4637718" y="1168866"/>
                  <a:pt x="4665755" y="1164193"/>
                  <a:pt x="4686782" y="1171203"/>
                </a:cubicBezTo>
                <a:cubicBezTo>
                  <a:pt x="4703137" y="1175875"/>
                  <a:pt x="4726501" y="1178212"/>
                  <a:pt x="4742855" y="1178212"/>
                </a:cubicBezTo>
                <a:cubicBezTo>
                  <a:pt x="4749864" y="1178212"/>
                  <a:pt x="4759210" y="1173539"/>
                  <a:pt x="4766219" y="1178212"/>
                </a:cubicBezTo>
                <a:cubicBezTo>
                  <a:pt x="4773228" y="1182884"/>
                  <a:pt x="4768556" y="1201576"/>
                  <a:pt x="4761546" y="1203912"/>
                </a:cubicBezTo>
                <a:cubicBezTo>
                  <a:pt x="4770892" y="1208585"/>
                  <a:pt x="4754537" y="1192230"/>
                  <a:pt x="4770892" y="1206248"/>
                </a:cubicBezTo>
                <a:cubicBezTo>
                  <a:pt x="4763883" y="1213257"/>
                  <a:pt x="4759210" y="1196903"/>
                  <a:pt x="4754537" y="1213257"/>
                </a:cubicBezTo>
                <a:cubicBezTo>
                  <a:pt x="4749864" y="1224939"/>
                  <a:pt x="4740519" y="1234285"/>
                  <a:pt x="4728837" y="1236621"/>
                </a:cubicBezTo>
                <a:cubicBezTo>
                  <a:pt x="4712482" y="1241294"/>
                  <a:pt x="4700800" y="1264658"/>
                  <a:pt x="4684446" y="1271667"/>
                </a:cubicBezTo>
                <a:cubicBezTo>
                  <a:pt x="4628373" y="1302040"/>
                  <a:pt x="4567627" y="1313722"/>
                  <a:pt x="4509217" y="1341759"/>
                </a:cubicBezTo>
                <a:cubicBezTo>
                  <a:pt x="4502208" y="1344095"/>
                  <a:pt x="4462489" y="1362786"/>
                  <a:pt x="4462489" y="1367459"/>
                </a:cubicBezTo>
                <a:cubicBezTo>
                  <a:pt x="4460153" y="1379141"/>
                  <a:pt x="4432116" y="1395495"/>
                  <a:pt x="4425107" y="1404841"/>
                </a:cubicBezTo>
                <a:cubicBezTo>
                  <a:pt x="4422771" y="1407177"/>
                  <a:pt x="4429780" y="1439887"/>
                  <a:pt x="4429780" y="1442223"/>
                </a:cubicBezTo>
                <a:cubicBezTo>
                  <a:pt x="4429780" y="1456241"/>
                  <a:pt x="4443798" y="1498296"/>
                  <a:pt x="4439126" y="1500633"/>
                </a:cubicBezTo>
                <a:cubicBezTo>
                  <a:pt x="4427444" y="1505305"/>
                  <a:pt x="4434453" y="1559042"/>
                  <a:pt x="4418098" y="1570724"/>
                </a:cubicBezTo>
                <a:cubicBezTo>
                  <a:pt x="4399407" y="1584742"/>
                  <a:pt x="4383053" y="1587079"/>
                  <a:pt x="4355016" y="1589415"/>
                </a:cubicBezTo>
                <a:cubicBezTo>
                  <a:pt x="4338661" y="1591752"/>
                  <a:pt x="4333988" y="1601097"/>
                  <a:pt x="4322307" y="1608106"/>
                </a:cubicBezTo>
                <a:cubicBezTo>
                  <a:pt x="4317634" y="1598761"/>
                  <a:pt x="4291933" y="1626797"/>
                  <a:pt x="4287261" y="1617452"/>
                </a:cubicBezTo>
                <a:cubicBezTo>
                  <a:pt x="4287261" y="1631470"/>
                  <a:pt x="4287261" y="1661843"/>
                  <a:pt x="4296606" y="1657170"/>
                </a:cubicBezTo>
                <a:cubicBezTo>
                  <a:pt x="4298943" y="1668852"/>
                  <a:pt x="4289597" y="1675861"/>
                  <a:pt x="4287261" y="1685207"/>
                </a:cubicBezTo>
                <a:cubicBezTo>
                  <a:pt x="4301279" y="1685207"/>
                  <a:pt x="4275579" y="1696889"/>
                  <a:pt x="4270906" y="1699225"/>
                </a:cubicBezTo>
                <a:cubicBezTo>
                  <a:pt x="4254552" y="1701561"/>
                  <a:pt x="4238197" y="1710907"/>
                  <a:pt x="4224179" y="1713243"/>
                </a:cubicBezTo>
                <a:cubicBezTo>
                  <a:pt x="4249879" y="1731934"/>
                  <a:pt x="4198478" y="1757635"/>
                  <a:pt x="4186796" y="1766980"/>
                </a:cubicBezTo>
                <a:cubicBezTo>
                  <a:pt x="4165769" y="1785671"/>
                  <a:pt x="4144741" y="1802026"/>
                  <a:pt x="4119041" y="1813708"/>
                </a:cubicBezTo>
                <a:cubicBezTo>
                  <a:pt x="4102687" y="1820717"/>
                  <a:pt x="4083996" y="1818381"/>
                  <a:pt x="4069977" y="1825390"/>
                </a:cubicBezTo>
                <a:cubicBezTo>
                  <a:pt x="4058295" y="1832399"/>
                  <a:pt x="3936803" y="1832399"/>
                  <a:pt x="3936803" y="1825390"/>
                </a:cubicBezTo>
                <a:cubicBezTo>
                  <a:pt x="3927458" y="1823053"/>
                  <a:pt x="3932131" y="1797353"/>
                  <a:pt x="3932131" y="1797353"/>
                </a:cubicBezTo>
                <a:cubicBezTo>
                  <a:pt x="3939140" y="1785671"/>
                  <a:pt x="3915776" y="1748289"/>
                  <a:pt x="3908767" y="1738944"/>
                </a:cubicBezTo>
                <a:cubicBezTo>
                  <a:pt x="3901758" y="1729598"/>
                  <a:pt x="3890076" y="1722589"/>
                  <a:pt x="3883067" y="1713243"/>
                </a:cubicBezTo>
                <a:cubicBezTo>
                  <a:pt x="3871385" y="1696889"/>
                  <a:pt x="3876057" y="1675861"/>
                  <a:pt x="3866712" y="1659507"/>
                </a:cubicBezTo>
                <a:cubicBezTo>
                  <a:pt x="3859703" y="1647825"/>
                  <a:pt x="3871385" y="1636143"/>
                  <a:pt x="3864375" y="1626797"/>
                </a:cubicBezTo>
                <a:cubicBezTo>
                  <a:pt x="3857367" y="1612779"/>
                  <a:pt x="3843348" y="1603433"/>
                  <a:pt x="3836339" y="1591752"/>
                </a:cubicBezTo>
                <a:cubicBezTo>
                  <a:pt x="3829330" y="1577733"/>
                  <a:pt x="3789611" y="1535678"/>
                  <a:pt x="3810639" y="1519324"/>
                </a:cubicBezTo>
                <a:cubicBezTo>
                  <a:pt x="3824657" y="1507642"/>
                  <a:pt x="3819984" y="1477269"/>
                  <a:pt x="3838675" y="1467923"/>
                </a:cubicBezTo>
                <a:cubicBezTo>
                  <a:pt x="3876057" y="1460914"/>
                  <a:pt x="3838675" y="1428205"/>
                  <a:pt x="3836339" y="1409514"/>
                </a:cubicBezTo>
                <a:cubicBezTo>
                  <a:pt x="3836339" y="1402504"/>
                  <a:pt x="3850357" y="1404841"/>
                  <a:pt x="3841012" y="1393159"/>
                </a:cubicBezTo>
                <a:cubicBezTo>
                  <a:pt x="3843348" y="1395495"/>
                  <a:pt x="3819984" y="1362786"/>
                  <a:pt x="3819984" y="1360450"/>
                </a:cubicBezTo>
                <a:cubicBezTo>
                  <a:pt x="3824657" y="1358113"/>
                  <a:pt x="3831666" y="1358113"/>
                  <a:pt x="3836339" y="1355777"/>
                </a:cubicBezTo>
                <a:cubicBezTo>
                  <a:pt x="3812975" y="1353440"/>
                  <a:pt x="3805966" y="1334749"/>
                  <a:pt x="3784939" y="1318395"/>
                </a:cubicBezTo>
                <a:cubicBezTo>
                  <a:pt x="3777929" y="1311386"/>
                  <a:pt x="3726529" y="1281012"/>
                  <a:pt x="3738211" y="1269331"/>
                </a:cubicBezTo>
                <a:cubicBezTo>
                  <a:pt x="3735874" y="1281012"/>
                  <a:pt x="3752229" y="1255312"/>
                  <a:pt x="3752229" y="1255312"/>
                </a:cubicBezTo>
                <a:cubicBezTo>
                  <a:pt x="3752229" y="1259985"/>
                  <a:pt x="3759238" y="1259985"/>
                  <a:pt x="3761575" y="1257649"/>
                </a:cubicBezTo>
                <a:cubicBezTo>
                  <a:pt x="3754566" y="1257649"/>
                  <a:pt x="3749893" y="1255312"/>
                  <a:pt x="3749893" y="1250640"/>
                </a:cubicBezTo>
                <a:cubicBezTo>
                  <a:pt x="3761575" y="1245967"/>
                  <a:pt x="3752229" y="1248303"/>
                  <a:pt x="3749893" y="1241294"/>
                </a:cubicBezTo>
                <a:cubicBezTo>
                  <a:pt x="3749893" y="1238958"/>
                  <a:pt x="3761575" y="1201576"/>
                  <a:pt x="3756902" y="1194566"/>
                </a:cubicBezTo>
                <a:cubicBezTo>
                  <a:pt x="3752229" y="1194566"/>
                  <a:pt x="3752229" y="1194566"/>
                  <a:pt x="3754566" y="1192230"/>
                </a:cubicBezTo>
                <a:cubicBezTo>
                  <a:pt x="3728866" y="1192230"/>
                  <a:pt x="3728866" y="1180548"/>
                  <a:pt x="3696156" y="1187557"/>
                </a:cubicBezTo>
                <a:cubicBezTo>
                  <a:pt x="3698493" y="1182884"/>
                  <a:pt x="3700829" y="1180548"/>
                  <a:pt x="3707838" y="1185221"/>
                </a:cubicBezTo>
                <a:cubicBezTo>
                  <a:pt x="3693820" y="1182884"/>
                  <a:pt x="3649428" y="1199239"/>
                  <a:pt x="3656438" y="1171203"/>
                </a:cubicBezTo>
                <a:cubicBezTo>
                  <a:pt x="3654101" y="1173539"/>
                  <a:pt x="3649428" y="1173539"/>
                  <a:pt x="3647092" y="1171203"/>
                </a:cubicBezTo>
                <a:cubicBezTo>
                  <a:pt x="3647092" y="1150175"/>
                  <a:pt x="3572328" y="1157184"/>
                  <a:pt x="3553637" y="1166530"/>
                </a:cubicBezTo>
                <a:cubicBezTo>
                  <a:pt x="3539618" y="1173539"/>
                  <a:pt x="3453172" y="1199239"/>
                  <a:pt x="3453172" y="1194566"/>
                </a:cubicBezTo>
                <a:cubicBezTo>
                  <a:pt x="3453172" y="1178212"/>
                  <a:pt x="3359717" y="1215594"/>
                  <a:pt x="3348035" y="1217930"/>
                </a:cubicBezTo>
                <a:cubicBezTo>
                  <a:pt x="3308317" y="1227276"/>
                  <a:pt x="3252243" y="1187557"/>
                  <a:pt x="3212525" y="1185221"/>
                </a:cubicBezTo>
                <a:cubicBezTo>
                  <a:pt x="3214862" y="1182884"/>
                  <a:pt x="3219534" y="1180548"/>
                  <a:pt x="3221870" y="1182884"/>
                </a:cubicBezTo>
                <a:cubicBezTo>
                  <a:pt x="3219534" y="1182884"/>
                  <a:pt x="3200843" y="1173539"/>
                  <a:pt x="3203180" y="1171203"/>
                </a:cubicBezTo>
                <a:cubicBezTo>
                  <a:pt x="3205516" y="1173539"/>
                  <a:pt x="3207852" y="1171203"/>
                  <a:pt x="3207852" y="1168866"/>
                </a:cubicBezTo>
                <a:cubicBezTo>
                  <a:pt x="3205516" y="1166530"/>
                  <a:pt x="3203180" y="1168866"/>
                  <a:pt x="3203180" y="1171203"/>
                </a:cubicBezTo>
                <a:cubicBezTo>
                  <a:pt x="3198507" y="1168866"/>
                  <a:pt x="3200843" y="1166530"/>
                  <a:pt x="3205516" y="1164193"/>
                </a:cubicBezTo>
                <a:cubicBezTo>
                  <a:pt x="3191498" y="1161857"/>
                  <a:pt x="3182152" y="1140829"/>
                  <a:pt x="3163461" y="1145502"/>
                </a:cubicBezTo>
                <a:cubicBezTo>
                  <a:pt x="3172807" y="1129148"/>
                  <a:pt x="3154116" y="1150175"/>
                  <a:pt x="3161125" y="1138493"/>
                </a:cubicBezTo>
                <a:cubicBezTo>
                  <a:pt x="3154116" y="1140829"/>
                  <a:pt x="3151779" y="1138493"/>
                  <a:pt x="3144770" y="1136157"/>
                </a:cubicBezTo>
                <a:cubicBezTo>
                  <a:pt x="3151779" y="1131484"/>
                  <a:pt x="3135424" y="1129148"/>
                  <a:pt x="3147106" y="1124475"/>
                </a:cubicBezTo>
                <a:cubicBezTo>
                  <a:pt x="3142434" y="1126811"/>
                  <a:pt x="3135424" y="1129148"/>
                  <a:pt x="3130752" y="1131484"/>
                </a:cubicBezTo>
                <a:cubicBezTo>
                  <a:pt x="3128415" y="1119802"/>
                  <a:pt x="3137761" y="1131484"/>
                  <a:pt x="3123742" y="1131484"/>
                </a:cubicBezTo>
                <a:cubicBezTo>
                  <a:pt x="3121406" y="1129148"/>
                  <a:pt x="3121406" y="1126811"/>
                  <a:pt x="3123742" y="1124475"/>
                </a:cubicBezTo>
                <a:cubicBezTo>
                  <a:pt x="3123742" y="1124475"/>
                  <a:pt x="3102715" y="1129148"/>
                  <a:pt x="3109724" y="1122139"/>
                </a:cubicBezTo>
                <a:cubicBezTo>
                  <a:pt x="3112061" y="1122139"/>
                  <a:pt x="3098042" y="1105784"/>
                  <a:pt x="3109724" y="1105784"/>
                </a:cubicBezTo>
                <a:cubicBezTo>
                  <a:pt x="3116733" y="1105784"/>
                  <a:pt x="3119070" y="1105784"/>
                  <a:pt x="3126079" y="1103447"/>
                </a:cubicBezTo>
                <a:cubicBezTo>
                  <a:pt x="3112061" y="1108120"/>
                  <a:pt x="3112061" y="1105784"/>
                  <a:pt x="3112061" y="1098775"/>
                </a:cubicBezTo>
                <a:cubicBezTo>
                  <a:pt x="3102715" y="1108120"/>
                  <a:pt x="3100379" y="1080084"/>
                  <a:pt x="3086361" y="1091765"/>
                </a:cubicBezTo>
                <a:cubicBezTo>
                  <a:pt x="3086361" y="1089429"/>
                  <a:pt x="3107388" y="1068402"/>
                  <a:pt x="3107388" y="1059056"/>
                </a:cubicBezTo>
                <a:cubicBezTo>
                  <a:pt x="3109724" y="1031019"/>
                  <a:pt x="3112061" y="1028683"/>
                  <a:pt x="3098042" y="1007656"/>
                </a:cubicBezTo>
                <a:cubicBezTo>
                  <a:pt x="3100379" y="1007656"/>
                  <a:pt x="3102715" y="995974"/>
                  <a:pt x="3102715" y="1000647"/>
                </a:cubicBezTo>
                <a:cubicBezTo>
                  <a:pt x="3102715" y="995974"/>
                  <a:pt x="3098042" y="986628"/>
                  <a:pt x="3084024" y="981955"/>
                </a:cubicBezTo>
                <a:cubicBezTo>
                  <a:pt x="3084024" y="986628"/>
                  <a:pt x="3084024" y="986628"/>
                  <a:pt x="3081688" y="988965"/>
                </a:cubicBezTo>
                <a:cubicBezTo>
                  <a:pt x="3062997" y="974946"/>
                  <a:pt x="3114397" y="944573"/>
                  <a:pt x="3107388" y="932891"/>
                </a:cubicBezTo>
                <a:cubicBezTo>
                  <a:pt x="3072342" y="956255"/>
                  <a:pt x="3107388" y="932891"/>
                  <a:pt x="3102715" y="935228"/>
                </a:cubicBezTo>
                <a:cubicBezTo>
                  <a:pt x="3109724" y="921209"/>
                  <a:pt x="3126079" y="907191"/>
                  <a:pt x="3133088" y="890837"/>
                </a:cubicBezTo>
                <a:cubicBezTo>
                  <a:pt x="3137761" y="881491"/>
                  <a:pt x="3161125" y="858127"/>
                  <a:pt x="3170470" y="853454"/>
                </a:cubicBezTo>
                <a:cubicBezTo>
                  <a:pt x="3191498" y="839436"/>
                  <a:pt x="3217198" y="837100"/>
                  <a:pt x="3238225" y="818409"/>
                </a:cubicBezTo>
                <a:cubicBezTo>
                  <a:pt x="3259253" y="799718"/>
                  <a:pt x="3242898" y="802054"/>
                  <a:pt x="3249907" y="781026"/>
                </a:cubicBezTo>
                <a:cubicBezTo>
                  <a:pt x="3254580" y="762335"/>
                  <a:pt x="3275607" y="745981"/>
                  <a:pt x="3291962" y="741308"/>
                </a:cubicBezTo>
                <a:cubicBezTo>
                  <a:pt x="3305980" y="736635"/>
                  <a:pt x="3322335" y="731962"/>
                  <a:pt x="3331681" y="720281"/>
                </a:cubicBezTo>
                <a:cubicBezTo>
                  <a:pt x="3338690" y="713271"/>
                  <a:pt x="3341026" y="699253"/>
                  <a:pt x="3350371" y="696917"/>
                </a:cubicBezTo>
                <a:cubicBezTo>
                  <a:pt x="3362053" y="692244"/>
                  <a:pt x="3387754" y="701589"/>
                  <a:pt x="3401772" y="701589"/>
                </a:cubicBezTo>
                <a:cubicBezTo>
                  <a:pt x="3418127" y="699253"/>
                  <a:pt x="3432145" y="701589"/>
                  <a:pt x="3446163" y="699253"/>
                </a:cubicBezTo>
                <a:cubicBezTo>
                  <a:pt x="3481209" y="692244"/>
                  <a:pt x="3509245" y="671216"/>
                  <a:pt x="3546628" y="666544"/>
                </a:cubicBezTo>
                <a:cubicBezTo>
                  <a:pt x="3574664" y="664207"/>
                  <a:pt x="3607373" y="664207"/>
                  <a:pt x="3635410" y="659535"/>
                </a:cubicBezTo>
                <a:cubicBezTo>
                  <a:pt x="3658774" y="654862"/>
                  <a:pt x="3684474" y="657198"/>
                  <a:pt x="3703165" y="654862"/>
                </a:cubicBezTo>
                <a:cubicBezTo>
                  <a:pt x="3719520" y="652525"/>
                  <a:pt x="3735874" y="645516"/>
                  <a:pt x="3752229" y="647853"/>
                </a:cubicBezTo>
                <a:cubicBezTo>
                  <a:pt x="3749893" y="647853"/>
                  <a:pt x="3787275" y="657198"/>
                  <a:pt x="3784939" y="652525"/>
                </a:cubicBezTo>
                <a:cubicBezTo>
                  <a:pt x="3789611" y="659535"/>
                  <a:pt x="3752229" y="664207"/>
                  <a:pt x="3775593" y="673553"/>
                </a:cubicBezTo>
                <a:cubicBezTo>
                  <a:pt x="3801293" y="682898"/>
                  <a:pt x="3763911" y="694580"/>
                  <a:pt x="3759238" y="699253"/>
                </a:cubicBezTo>
                <a:cubicBezTo>
                  <a:pt x="3754566" y="703926"/>
                  <a:pt x="3789611" y="713271"/>
                  <a:pt x="3787275" y="715608"/>
                </a:cubicBezTo>
                <a:cubicBezTo>
                  <a:pt x="3819984" y="717944"/>
                  <a:pt x="3852694" y="727290"/>
                  <a:pt x="3885403" y="729626"/>
                </a:cubicBezTo>
                <a:cubicBezTo>
                  <a:pt x="3899421" y="729626"/>
                  <a:pt x="3899421" y="745981"/>
                  <a:pt x="3913440" y="748317"/>
                </a:cubicBezTo>
                <a:cubicBezTo>
                  <a:pt x="3932131" y="750654"/>
                  <a:pt x="3953158" y="750654"/>
                  <a:pt x="3971849" y="759999"/>
                </a:cubicBezTo>
                <a:cubicBezTo>
                  <a:pt x="4020913" y="785699"/>
                  <a:pt x="4002222" y="734299"/>
                  <a:pt x="4034931" y="729626"/>
                </a:cubicBezTo>
                <a:cubicBezTo>
                  <a:pt x="4067641" y="722617"/>
                  <a:pt x="4083996" y="738972"/>
                  <a:pt x="4109696" y="743644"/>
                </a:cubicBezTo>
                <a:cubicBezTo>
                  <a:pt x="4137732" y="748317"/>
                  <a:pt x="4182123" y="752990"/>
                  <a:pt x="4207824" y="767008"/>
                </a:cubicBezTo>
                <a:cubicBezTo>
                  <a:pt x="4221842" y="769345"/>
                  <a:pt x="4273242" y="788036"/>
                  <a:pt x="4280252" y="769345"/>
                </a:cubicBezTo>
                <a:cubicBezTo>
                  <a:pt x="4296606" y="774017"/>
                  <a:pt x="4310625" y="769345"/>
                  <a:pt x="4326979" y="778690"/>
                </a:cubicBezTo>
                <a:cubicBezTo>
                  <a:pt x="4324643" y="781026"/>
                  <a:pt x="4322307" y="778690"/>
                  <a:pt x="4319970" y="776354"/>
                </a:cubicBezTo>
                <a:cubicBezTo>
                  <a:pt x="4319970" y="788036"/>
                  <a:pt x="4383053" y="790372"/>
                  <a:pt x="4392398" y="774017"/>
                </a:cubicBezTo>
                <a:cubicBezTo>
                  <a:pt x="4401743" y="757663"/>
                  <a:pt x="4415762" y="745981"/>
                  <a:pt x="4420434" y="729626"/>
                </a:cubicBezTo>
                <a:cubicBezTo>
                  <a:pt x="4420434" y="731962"/>
                  <a:pt x="4418098" y="694580"/>
                  <a:pt x="4425107" y="701589"/>
                </a:cubicBezTo>
                <a:cubicBezTo>
                  <a:pt x="4418098" y="694580"/>
                  <a:pt x="4376043" y="701589"/>
                  <a:pt x="4369034" y="703926"/>
                </a:cubicBezTo>
                <a:cubicBezTo>
                  <a:pt x="4364361" y="699253"/>
                  <a:pt x="4343334" y="703926"/>
                  <a:pt x="4336325" y="701589"/>
                </a:cubicBezTo>
                <a:cubicBezTo>
                  <a:pt x="4322307" y="699253"/>
                  <a:pt x="4310625" y="687571"/>
                  <a:pt x="4296606" y="682898"/>
                </a:cubicBezTo>
                <a:cubicBezTo>
                  <a:pt x="4277915" y="678226"/>
                  <a:pt x="4287261" y="692244"/>
                  <a:pt x="4275579" y="689908"/>
                </a:cubicBezTo>
                <a:cubicBezTo>
                  <a:pt x="4263897" y="687571"/>
                  <a:pt x="4254552" y="685235"/>
                  <a:pt x="4242870" y="680562"/>
                </a:cubicBezTo>
                <a:cubicBezTo>
                  <a:pt x="4245206" y="675889"/>
                  <a:pt x="4205487" y="675889"/>
                  <a:pt x="4200815" y="673553"/>
                </a:cubicBezTo>
                <a:cubicBezTo>
                  <a:pt x="4207824" y="673553"/>
                  <a:pt x="4217169" y="673553"/>
                  <a:pt x="4221842" y="671216"/>
                </a:cubicBezTo>
                <a:cubicBezTo>
                  <a:pt x="4219506" y="671216"/>
                  <a:pt x="4193805" y="668880"/>
                  <a:pt x="4196142" y="666544"/>
                </a:cubicBezTo>
                <a:cubicBezTo>
                  <a:pt x="4198478" y="666544"/>
                  <a:pt x="4200815" y="666544"/>
                  <a:pt x="4203151" y="664207"/>
                </a:cubicBezTo>
                <a:cubicBezTo>
                  <a:pt x="4203151" y="661871"/>
                  <a:pt x="4189133" y="661871"/>
                  <a:pt x="4189133" y="654862"/>
                </a:cubicBezTo>
                <a:cubicBezTo>
                  <a:pt x="4191469" y="654862"/>
                  <a:pt x="4193805" y="652525"/>
                  <a:pt x="4196142" y="652525"/>
                </a:cubicBezTo>
                <a:cubicBezTo>
                  <a:pt x="4196142" y="650189"/>
                  <a:pt x="4172778" y="645516"/>
                  <a:pt x="4170442" y="643180"/>
                </a:cubicBezTo>
                <a:cubicBezTo>
                  <a:pt x="4179787" y="645516"/>
                  <a:pt x="4165769" y="636171"/>
                  <a:pt x="4175114" y="638507"/>
                </a:cubicBezTo>
                <a:cubicBezTo>
                  <a:pt x="4182123" y="638507"/>
                  <a:pt x="4182123" y="647853"/>
                  <a:pt x="4191469" y="643180"/>
                </a:cubicBezTo>
                <a:cubicBezTo>
                  <a:pt x="4184460" y="640843"/>
                  <a:pt x="4179787" y="629162"/>
                  <a:pt x="4186796" y="624489"/>
                </a:cubicBezTo>
                <a:cubicBezTo>
                  <a:pt x="4184460" y="624489"/>
                  <a:pt x="4165769" y="624489"/>
                  <a:pt x="4163432" y="622152"/>
                </a:cubicBezTo>
                <a:cubicBezTo>
                  <a:pt x="4161096" y="612807"/>
                  <a:pt x="4175114" y="608134"/>
                  <a:pt x="4182123" y="605798"/>
                </a:cubicBezTo>
                <a:cubicBezTo>
                  <a:pt x="4163432" y="603461"/>
                  <a:pt x="4123714" y="584770"/>
                  <a:pt x="4105023" y="596452"/>
                </a:cubicBezTo>
                <a:cubicBezTo>
                  <a:pt x="4102687" y="598789"/>
                  <a:pt x="4121377" y="605798"/>
                  <a:pt x="4121377" y="608134"/>
                </a:cubicBezTo>
                <a:cubicBezTo>
                  <a:pt x="4114369" y="605798"/>
                  <a:pt x="4109696" y="605798"/>
                  <a:pt x="4102687" y="603461"/>
                </a:cubicBezTo>
                <a:cubicBezTo>
                  <a:pt x="4105023" y="605798"/>
                  <a:pt x="4107359" y="608134"/>
                  <a:pt x="4109696" y="610471"/>
                </a:cubicBezTo>
                <a:cubicBezTo>
                  <a:pt x="4105023" y="608134"/>
                  <a:pt x="4098014" y="608134"/>
                  <a:pt x="4093341" y="605798"/>
                </a:cubicBezTo>
                <a:cubicBezTo>
                  <a:pt x="4095677" y="608134"/>
                  <a:pt x="4098014" y="610471"/>
                  <a:pt x="4102687" y="610471"/>
                </a:cubicBezTo>
                <a:cubicBezTo>
                  <a:pt x="4093341" y="612807"/>
                  <a:pt x="4079323" y="601125"/>
                  <a:pt x="4081659" y="598789"/>
                </a:cubicBezTo>
                <a:cubicBezTo>
                  <a:pt x="4060632" y="598789"/>
                  <a:pt x="4119041" y="647853"/>
                  <a:pt x="4126050" y="645516"/>
                </a:cubicBezTo>
                <a:cubicBezTo>
                  <a:pt x="4121377" y="650189"/>
                  <a:pt x="4109696" y="638507"/>
                  <a:pt x="4105023" y="638507"/>
                </a:cubicBezTo>
                <a:cubicBezTo>
                  <a:pt x="4112032" y="640843"/>
                  <a:pt x="4114369" y="645516"/>
                  <a:pt x="4112032" y="652525"/>
                </a:cubicBezTo>
                <a:cubicBezTo>
                  <a:pt x="4100350" y="645516"/>
                  <a:pt x="4098014" y="645516"/>
                  <a:pt x="4086332" y="645516"/>
                </a:cubicBezTo>
                <a:cubicBezTo>
                  <a:pt x="4091005" y="652525"/>
                  <a:pt x="4095677" y="645516"/>
                  <a:pt x="4098014" y="652525"/>
                </a:cubicBezTo>
                <a:cubicBezTo>
                  <a:pt x="4100350" y="659535"/>
                  <a:pt x="4076986" y="650189"/>
                  <a:pt x="4079323" y="650189"/>
                </a:cubicBezTo>
                <a:cubicBezTo>
                  <a:pt x="4079323" y="652525"/>
                  <a:pt x="4091005" y="668880"/>
                  <a:pt x="4091005" y="668880"/>
                </a:cubicBezTo>
                <a:cubicBezTo>
                  <a:pt x="4088668" y="668880"/>
                  <a:pt x="4069977" y="654862"/>
                  <a:pt x="4074650" y="666544"/>
                </a:cubicBezTo>
                <a:cubicBezTo>
                  <a:pt x="4055959" y="664207"/>
                  <a:pt x="4051286" y="652525"/>
                  <a:pt x="4037268" y="640843"/>
                </a:cubicBezTo>
                <a:cubicBezTo>
                  <a:pt x="4044277" y="638507"/>
                  <a:pt x="4048950" y="638507"/>
                  <a:pt x="4055959" y="636171"/>
                </a:cubicBezTo>
                <a:cubicBezTo>
                  <a:pt x="4048950" y="636171"/>
                  <a:pt x="4027922" y="631498"/>
                  <a:pt x="4025586" y="629162"/>
                </a:cubicBezTo>
                <a:cubicBezTo>
                  <a:pt x="4018577" y="622152"/>
                  <a:pt x="4004558" y="608134"/>
                  <a:pt x="3990540" y="598789"/>
                </a:cubicBezTo>
                <a:cubicBezTo>
                  <a:pt x="3992876" y="598789"/>
                  <a:pt x="3995213" y="598789"/>
                  <a:pt x="3995213" y="601125"/>
                </a:cubicBezTo>
                <a:cubicBezTo>
                  <a:pt x="3995213" y="596452"/>
                  <a:pt x="3995213" y="587107"/>
                  <a:pt x="3997549" y="580098"/>
                </a:cubicBezTo>
                <a:cubicBezTo>
                  <a:pt x="3997549" y="570752"/>
                  <a:pt x="3927458" y="559070"/>
                  <a:pt x="3920449" y="559070"/>
                </a:cubicBezTo>
                <a:cubicBezTo>
                  <a:pt x="3927458" y="556734"/>
                  <a:pt x="3934467" y="556734"/>
                  <a:pt x="3941476" y="556734"/>
                </a:cubicBezTo>
                <a:cubicBezTo>
                  <a:pt x="3941476" y="556734"/>
                  <a:pt x="3906430" y="549725"/>
                  <a:pt x="3920449" y="549725"/>
                </a:cubicBezTo>
                <a:cubicBezTo>
                  <a:pt x="3906430" y="547388"/>
                  <a:pt x="3890076" y="542715"/>
                  <a:pt x="3880730" y="538043"/>
                </a:cubicBezTo>
                <a:cubicBezTo>
                  <a:pt x="3894748" y="540379"/>
                  <a:pt x="3866712" y="533370"/>
                  <a:pt x="3890076" y="535706"/>
                </a:cubicBezTo>
                <a:cubicBezTo>
                  <a:pt x="3883067" y="533370"/>
                  <a:pt x="3878394" y="535706"/>
                  <a:pt x="3871385" y="528697"/>
                </a:cubicBezTo>
                <a:cubicBezTo>
                  <a:pt x="3873721" y="528697"/>
                  <a:pt x="3876057" y="528697"/>
                  <a:pt x="3878394" y="531033"/>
                </a:cubicBezTo>
                <a:cubicBezTo>
                  <a:pt x="3883067" y="533370"/>
                  <a:pt x="3862039" y="519352"/>
                  <a:pt x="3864375" y="521688"/>
                </a:cubicBezTo>
                <a:cubicBezTo>
                  <a:pt x="3864375" y="517015"/>
                  <a:pt x="3866712" y="517015"/>
                  <a:pt x="3871385" y="521688"/>
                </a:cubicBezTo>
                <a:cubicBezTo>
                  <a:pt x="3873721" y="521688"/>
                  <a:pt x="3819984" y="519352"/>
                  <a:pt x="3845685" y="514679"/>
                </a:cubicBezTo>
                <a:cubicBezTo>
                  <a:pt x="3845685" y="514679"/>
                  <a:pt x="3845685" y="512342"/>
                  <a:pt x="3845685" y="512342"/>
                </a:cubicBezTo>
                <a:cubicBezTo>
                  <a:pt x="3841012" y="510006"/>
                  <a:pt x="3808302" y="517015"/>
                  <a:pt x="3808302" y="517015"/>
                </a:cubicBezTo>
                <a:cubicBezTo>
                  <a:pt x="3810639" y="531033"/>
                  <a:pt x="3817648" y="538043"/>
                  <a:pt x="3841012" y="545052"/>
                </a:cubicBezTo>
                <a:cubicBezTo>
                  <a:pt x="3845685" y="547388"/>
                  <a:pt x="3904094" y="591779"/>
                  <a:pt x="3911103" y="575425"/>
                </a:cubicBezTo>
                <a:cubicBezTo>
                  <a:pt x="3908767" y="577761"/>
                  <a:pt x="3906430" y="577761"/>
                  <a:pt x="3904094" y="580098"/>
                </a:cubicBezTo>
                <a:cubicBezTo>
                  <a:pt x="3911103" y="587107"/>
                  <a:pt x="3974186" y="589443"/>
                  <a:pt x="3969513" y="605798"/>
                </a:cubicBezTo>
                <a:cubicBezTo>
                  <a:pt x="3967176" y="610471"/>
                  <a:pt x="3915776" y="589443"/>
                  <a:pt x="3920449" y="608134"/>
                </a:cubicBezTo>
                <a:cubicBezTo>
                  <a:pt x="3920449" y="612807"/>
                  <a:pt x="3941476" y="615143"/>
                  <a:pt x="3934467" y="622152"/>
                </a:cubicBezTo>
                <a:cubicBezTo>
                  <a:pt x="3929794" y="626825"/>
                  <a:pt x="3892412" y="640843"/>
                  <a:pt x="3894748" y="636171"/>
                </a:cubicBezTo>
                <a:cubicBezTo>
                  <a:pt x="3894748" y="633834"/>
                  <a:pt x="3908767" y="622152"/>
                  <a:pt x="3908767" y="624489"/>
                </a:cubicBezTo>
                <a:cubicBezTo>
                  <a:pt x="3873721" y="577761"/>
                  <a:pt x="3791948" y="598789"/>
                  <a:pt x="3759238" y="549725"/>
                </a:cubicBezTo>
                <a:cubicBezTo>
                  <a:pt x="3731202" y="507670"/>
                  <a:pt x="3682138" y="566079"/>
                  <a:pt x="3665783" y="556734"/>
                </a:cubicBezTo>
                <a:cubicBezTo>
                  <a:pt x="3642419" y="559070"/>
                  <a:pt x="3619055" y="552061"/>
                  <a:pt x="3595692" y="554397"/>
                </a:cubicBezTo>
                <a:cubicBezTo>
                  <a:pt x="3586346" y="554397"/>
                  <a:pt x="3558310" y="573088"/>
                  <a:pt x="3579337" y="573088"/>
                </a:cubicBezTo>
                <a:cubicBezTo>
                  <a:pt x="3562982" y="584770"/>
                  <a:pt x="3551300" y="589443"/>
                  <a:pt x="3530273" y="596452"/>
                </a:cubicBezTo>
                <a:cubicBezTo>
                  <a:pt x="3518591" y="598789"/>
                  <a:pt x="3513918" y="603461"/>
                  <a:pt x="3502236" y="612807"/>
                </a:cubicBezTo>
                <a:cubicBezTo>
                  <a:pt x="3481209" y="629162"/>
                  <a:pt x="3499900" y="626825"/>
                  <a:pt x="3497564" y="638507"/>
                </a:cubicBezTo>
                <a:cubicBezTo>
                  <a:pt x="3495227" y="645516"/>
                  <a:pt x="3469527" y="659535"/>
                  <a:pt x="3464854" y="661871"/>
                </a:cubicBezTo>
                <a:cubicBezTo>
                  <a:pt x="3455509" y="664207"/>
                  <a:pt x="3450836" y="675889"/>
                  <a:pt x="3441491" y="675889"/>
                </a:cubicBezTo>
                <a:cubicBezTo>
                  <a:pt x="3425136" y="675889"/>
                  <a:pt x="3408781" y="680562"/>
                  <a:pt x="3392426" y="682898"/>
                </a:cubicBezTo>
                <a:cubicBezTo>
                  <a:pt x="3359717" y="685235"/>
                  <a:pt x="3359717" y="699253"/>
                  <a:pt x="3331681" y="687571"/>
                </a:cubicBezTo>
                <a:cubicBezTo>
                  <a:pt x="3315326" y="680562"/>
                  <a:pt x="3282616" y="682898"/>
                  <a:pt x="3266262" y="692244"/>
                </a:cubicBezTo>
                <a:cubicBezTo>
                  <a:pt x="3259253" y="682898"/>
                  <a:pt x="3280280" y="661871"/>
                  <a:pt x="3256916" y="668880"/>
                </a:cubicBezTo>
                <a:cubicBezTo>
                  <a:pt x="3259253" y="666544"/>
                  <a:pt x="3252243" y="659535"/>
                  <a:pt x="3263925" y="645516"/>
                </a:cubicBezTo>
                <a:cubicBezTo>
                  <a:pt x="3273271" y="633834"/>
                  <a:pt x="3261589" y="608134"/>
                  <a:pt x="3273271" y="603461"/>
                </a:cubicBezTo>
                <a:cubicBezTo>
                  <a:pt x="3268598" y="605798"/>
                  <a:pt x="3268598" y="598789"/>
                  <a:pt x="3270935" y="596452"/>
                </a:cubicBezTo>
                <a:cubicBezTo>
                  <a:pt x="3268598" y="596452"/>
                  <a:pt x="3256916" y="594116"/>
                  <a:pt x="3259253" y="589443"/>
                </a:cubicBezTo>
                <a:cubicBezTo>
                  <a:pt x="3280280" y="566079"/>
                  <a:pt x="3343363" y="570752"/>
                  <a:pt x="3373735" y="570752"/>
                </a:cubicBezTo>
                <a:cubicBezTo>
                  <a:pt x="3399436" y="570752"/>
                  <a:pt x="3425136" y="566079"/>
                  <a:pt x="3448500" y="566079"/>
                </a:cubicBezTo>
                <a:cubicBezTo>
                  <a:pt x="3469527" y="563743"/>
                  <a:pt x="3457845" y="519352"/>
                  <a:pt x="3476536" y="531033"/>
                </a:cubicBezTo>
                <a:cubicBezTo>
                  <a:pt x="3476536" y="528697"/>
                  <a:pt x="3462518" y="521688"/>
                  <a:pt x="3460182" y="521688"/>
                </a:cubicBezTo>
                <a:cubicBezTo>
                  <a:pt x="3469527" y="519352"/>
                  <a:pt x="3462518" y="524024"/>
                  <a:pt x="3467191" y="524024"/>
                </a:cubicBezTo>
                <a:cubicBezTo>
                  <a:pt x="3462518" y="517015"/>
                  <a:pt x="3448500" y="507670"/>
                  <a:pt x="3436818" y="507670"/>
                </a:cubicBezTo>
                <a:cubicBezTo>
                  <a:pt x="3441491" y="510006"/>
                  <a:pt x="3443827" y="510006"/>
                  <a:pt x="3443827" y="505333"/>
                </a:cubicBezTo>
                <a:cubicBezTo>
                  <a:pt x="3439154" y="505333"/>
                  <a:pt x="3436818" y="505333"/>
                  <a:pt x="3441491" y="502997"/>
                </a:cubicBezTo>
                <a:cubicBezTo>
                  <a:pt x="3425136" y="505333"/>
                  <a:pt x="3397099" y="495988"/>
                  <a:pt x="3376072" y="495988"/>
                </a:cubicBezTo>
                <a:cubicBezTo>
                  <a:pt x="3392426" y="488979"/>
                  <a:pt x="3385417" y="495988"/>
                  <a:pt x="3385417" y="488979"/>
                </a:cubicBezTo>
                <a:cubicBezTo>
                  <a:pt x="3362053" y="493651"/>
                  <a:pt x="3411117" y="477297"/>
                  <a:pt x="3420463" y="477297"/>
                </a:cubicBezTo>
                <a:cubicBezTo>
                  <a:pt x="3422799" y="484306"/>
                  <a:pt x="3453172" y="479633"/>
                  <a:pt x="3460182" y="477297"/>
                </a:cubicBezTo>
                <a:cubicBezTo>
                  <a:pt x="3460182" y="477297"/>
                  <a:pt x="3448500" y="460942"/>
                  <a:pt x="3448500" y="460942"/>
                </a:cubicBezTo>
                <a:cubicBezTo>
                  <a:pt x="3467191" y="460942"/>
                  <a:pt x="3481209" y="465615"/>
                  <a:pt x="3502236" y="460942"/>
                </a:cubicBezTo>
                <a:cubicBezTo>
                  <a:pt x="3492891" y="460942"/>
                  <a:pt x="3527937" y="449260"/>
                  <a:pt x="3532609" y="446924"/>
                </a:cubicBezTo>
                <a:cubicBezTo>
                  <a:pt x="3548964" y="439915"/>
                  <a:pt x="3562982" y="425896"/>
                  <a:pt x="3586346" y="423560"/>
                </a:cubicBezTo>
                <a:cubicBezTo>
                  <a:pt x="3588683" y="423560"/>
                  <a:pt x="3628401" y="395523"/>
                  <a:pt x="3647092" y="388514"/>
                </a:cubicBezTo>
                <a:cubicBezTo>
                  <a:pt x="3642419" y="390850"/>
                  <a:pt x="3640083" y="390850"/>
                  <a:pt x="3640083" y="388514"/>
                </a:cubicBezTo>
                <a:cubicBezTo>
                  <a:pt x="3649428" y="386178"/>
                  <a:pt x="3703165" y="376832"/>
                  <a:pt x="3710174" y="386178"/>
                </a:cubicBezTo>
                <a:cubicBezTo>
                  <a:pt x="3714847" y="379169"/>
                  <a:pt x="3707838" y="381505"/>
                  <a:pt x="3721856" y="379169"/>
                </a:cubicBezTo>
                <a:cubicBezTo>
                  <a:pt x="3712511" y="379169"/>
                  <a:pt x="3721856" y="372159"/>
                  <a:pt x="3710174" y="372159"/>
                </a:cubicBezTo>
                <a:cubicBezTo>
                  <a:pt x="3712511" y="372159"/>
                  <a:pt x="3717184" y="369823"/>
                  <a:pt x="3719520" y="367487"/>
                </a:cubicBezTo>
                <a:cubicBezTo>
                  <a:pt x="3714847" y="362814"/>
                  <a:pt x="3710174" y="360477"/>
                  <a:pt x="3703165" y="365150"/>
                </a:cubicBezTo>
                <a:cubicBezTo>
                  <a:pt x="3700829" y="358141"/>
                  <a:pt x="3712511" y="362814"/>
                  <a:pt x="3712511" y="362814"/>
                </a:cubicBezTo>
                <a:cubicBezTo>
                  <a:pt x="3712511" y="362814"/>
                  <a:pt x="3700829" y="353468"/>
                  <a:pt x="3698493" y="346459"/>
                </a:cubicBezTo>
                <a:cubicBezTo>
                  <a:pt x="3700829" y="346459"/>
                  <a:pt x="3705502" y="348796"/>
                  <a:pt x="3703165" y="346459"/>
                </a:cubicBezTo>
                <a:cubicBezTo>
                  <a:pt x="3700829" y="344123"/>
                  <a:pt x="3698493" y="344123"/>
                  <a:pt x="3698493" y="346459"/>
                </a:cubicBezTo>
                <a:cubicBezTo>
                  <a:pt x="3689147" y="337114"/>
                  <a:pt x="3705502" y="337114"/>
                  <a:pt x="3707838" y="337114"/>
                </a:cubicBezTo>
                <a:cubicBezTo>
                  <a:pt x="3696156" y="332441"/>
                  <a:pt x="3749893" y="320759"/>
                  <a:pt x="3759238" y="318423"/>
                </a:cubicBezTo>
                <a:cubicBezTo>
                  <a:pt x="3754566" y="325432"/>
                  <a:pt x="3761575" y="330105"/>
                  <a:pt x="3749893" y="330105"/>
                </a:cubicBezTo>
                <a:cubicBezTo>
                  <a:pt x="3756902" y="332441"/>
                  <a:pt x="3754566" y="334777"/>
                  <a:pt x="3752229" y="337114"/>
                </a:cubicBezTo>
                <a:cubicBezTo>
                  <a:pt x="3756902" y="334777"/>
                  <a:pt x="3761575" y="334777"/>
                  <a:pt x="3766247" y="339450"/>
                </a:cubicBezTo>
                <a:cubicBezTo>
                  <a:pt x="3766247" y="341786"/>
                  <a:pt x="3740547" y="353468"/>
                  <a:pt x="3740547" y="353468"/>
                </a:cubicBezTo>
                <a:cubicBezTo>
                  <a:pt x="3742884" y="353468"/>
                  <a:pt x="3742884" y="355805"/>
                  <a:pt x="3738211" y="355805"/>
                </a:cubicBezTo>
                <a:cubicBezTo>
                  <a:pt x="3754566" y="353468"/>
                  <a:pt x="3763911" y="351132"/>
                  <a:pt x="3761575" y="365150"/>
                </a:cubicBezTo>
                <a:cubicBezTo>
                  <a:pt x="3777929" y="355805"/>
                  <a:pt x="3740547" y="376832"/>
                  <a:pt x="3735874" y="355805"/>
                </a:cubicBezTo>
                <a:cubicBezTo>
                  <a:pt x="3735874" y="355805"/>
                  <a:pt x="3733538" y="360477"/>
                  <a:pt x="3731202" y="362814"/>
                </a:cubicBezTo>
                <a:cubicBezTo>
                  <a:pt x="3735874" y="362814"/>
                  <a:pt x="3740547" y="362814"/>
                  <a:pt x="3745220" y="365150"/>
                </a:cubicBezTo>
                <a:cubicBezTo>
                  <a:pt x="3742884" y="367487"/>
                  <a:pt x="3740547" y="367487"/>
                  <a:pt x="3738211" y="365150"/>
                </a:cubicBezTo>
                <a:cubicBezTo>
                  <a:pt x="3742884" y="379169"/>
                  <a:pt x="3770920" y="365150"/>
                  <a:pt x="3777929" y="372159"/>
                </a:cubicBezTo>
                <a:cubicBezTo>
                  <a:pt x="3773257" y="372159"/>
                  <a:pt x="3768584" y="374496"/>
                  <a:pt x="3766247" y="379169"/>
                </a:cubicBezTo>
                <a:cubicBezTo>
                  <a:pt x="3777929" y="381505"/>
                  <a:pt x="3817648" y="365150"/>
                  <a:pt x="3824657" y="372159"/>
                </a:cubicBezTo>
                <a:cubicBezTo>
                  <a:pt x="3819984" y="365150"/>
                  <a:pt x="3857367" y="374496"/>
                  <a:pt x="3829330" y="376832"/>
                </a:cubicBezTo>
                <a:cubicBezTo>
                  <a:pt x="3871385" y="397860"/>
                  <a:pt x="3922785" y="353468"/>
                  <a:pt x="3962504" y="372159"/>
                </a:cubicBezTo>
                <a:cubicBezTo>
                  <a:pt x="3960167" y="374496"/>
                  <a:pt x="3957831" y="374496"/>
                  <a:pt x="3955495" y="372159"/>
                </a:cubicBezTo>
                <a:cubicBezTo>
                  <a:pt x="3962504" y="376832"/>
                  <a:pt x="3997549" y="374496"/>
                  <a:pt x="3976522" y="379169"/>
                </a:cubicBezTo>
                <a:cubicBezTo>
                  <a:pt x="3983531" y="379169"/>
                  <a:pt x="4006895" y="372159"/>
                  <a:pt x="4013904" y="367487"/>
                </a:cubicBezTo>
                <a:cubicBezTo>
                  <a:pt x="4030259" y="360477"/>
                  <a:pt x="4002222" y="346459"/>
                  <a:pt x="4018577" y="339450"/>
                </a:cubicBezTo>
                <a:cubicBezTo>
                  <a:pt x="4041941" y="330105"/>
                  <a:pt x="4044277" y="325432"/>
                  <a:pt x="4069977" y="339450"/>
                </a:cubicBezTo>
                <a:cubicBezTo>
                  <a:pt x="4083996" y="346459"/>
                  <a:pt x="4102687" y="330105"/>
                  <a:pt x="4093341" y="323095"/>
                </a:cubicBezTo>
                <a:cubicBezTo>
                  <a:pt x="4079323" y="325432"/>
                  <a:pt x="4065304" y="311413"/>
                  <a:pt x="4065304" y="311413"/>
                </a:cubicBezTo>
                <a:cubicBezTo>
                  <a:pt x="4065304" y="297395"/>
                  <a:pt x="4205487" y="306741"/>
                  <a:pt x="4226515" y="309077"/>
                </a:cubicBezTo>
                <a:cubicBezTo>
                  <a:pt x="4214833" y="299732"/>
                  <a:pt x="4196142" y="304404"/>
                  <a:pt x="4182123" y="295059"/>
                </a:cubicBezTo>
                <a:cubicBezTo>
                  <a:pt x="4182123" y="295059"/>
                  <a:pt x="4182123" y="295059"/>
                  <a:pt x="4182123" y="295059"/>
                </a:cubicBezTo>
                <a:cubicBezTo>
                  <a:pt x="4186796" y="299732"/>
                  <a:pt x="4189133" y="297395"/>
                  <a:pt x="4189133" y="295059"/>
                </a:cubicBezTo>
                <a:cubicBezTo>
                  <a:pt x="4156423" y="288050"/>
                  <a:pt x="4079323" y="292722"/>
                  <a:pt x="4055959" y="297395"/>
                </a:cubicBezTo>
                <a:cubicBezTo>
                  <a:pt x="4053622" y="297395"/>
                  <a:pt x="4041941" y="297395"/>
                  <a:pt x="4039604" y="295059"/>
                </a:cubicBezTo>
                <a:cubicBezTo>
                  <a:pt x="4039604" y="295059"/>
                  <a:pt x="4044277" y="292722"/>
                  <a:pt x="4044277" y="292722"/>
                </a:cubicBezTo>
                <a:cubicBezTo>
                  <a:pt x="4023249" y="290386"/>
                  <a:pt x="4046613" y="295059"/>
                  <a:pt x="4027922" y="288050"/>
                </a:cubicBezTo>
                <a:cubicBezTo>
                  <a:pt x="4041941" y="292722"/>
                  <a:pt x="4020913" y="285713"/>
                  <a:pt x="4013904" y="288050"/>
                </a:cubicBezTo>
                <a:cubicBezTo>
                  <a:pt x="4018577" y="283377"/>
                  <a:pt x="4013904" y="260013"/>
                  <a:pt x="4002222" y="255340"/>
                </a:cubicBezTo>
                <a:cubicBezTo>
                  <a:pt x="4016240" y="245995"/>
                  <a:pt x="4009231" y="248331"/>
                  <a:pt x="4027922" y="245995"/>
                </a:cubicBezTo>
                <a:cubicBezTo>
                  <a:pt x="4025586" y="245995"/>
                  <a:pt x="4023249" y="245995"/>
                  <a:pt x="4023249" y="243658"/>
                </a:cubicBezTo>
                <a:cubicBezTo>
                  <a:pt x="4041941" y="241322"/>
                  <a:pt x="4067641" y="220294"/>
                  <a:pt x="4098014" y="224967"/>
                </a:cubicBezTo>
                <a:cubicBezTo>
                  <a:pt x="4095677" y="222631"/>
                  <a:pt x="4095677" y="222631"/>
                  <a:pt x="4100350" y="222631"/>
                </a:cubicBezTo>
                <a:cubicBezTo>
                  <a:pt x="4076986" y="210949"/>
                  <a:pt x="4055959" y="208613"/>
                  <a:pt x="4027922" y="206276"/>
                </a:cubicBezTo>
                <a:cubicBezTo>
                  <a:pt x="4032595" y="206276"/>
                  <a:pt x="4004558" y="217958"/>
                  <a:pt x="4002222" y="220294"/>
                </a:cubicBezTo>
                <a:cubicBezTo>
                  <a:pt x="4006895" y="220294"/>
                  <a:pt x="4006895" y="222631"/>
                  <a:pt x="4004558" y="222631"/>
                </a:cubicBezTo>
                <a:cubicBezTo>
                  <a:pt x="4009231" y="224967"/>
                  <a:pt x="4011568" y="224967"/>
                  <a:pt x="4016240" y="227304"/>
                </a:cubicBezTo>
                <a:cubicBezTo>
                  <a:pt x="3992876" y="231976"/>
                  <a:pt x="3964840" y="238986"/>
                  <a:pt x="3941476" y="245995"/>
                </a:cubicBezTo>
                <a:cubicBezTo>
                  <a:pt x="3950822" y="245995"/>
                  <a:pt x="3922785" y="255340"/>
                  <a:pt x="3920449" y="253004"/>
                </a:cubicBezTo>
                <a:cubicBezTo>
                  <a:pt x="3922785" y="255340"/>
                  <a:pt x="3925121" y="255340"/>
                  <a:pt x="3925121" y="257677"/>
                </a:cubicBezTo>
                <a:cubicBezTo>
                  <a:pt x="3915776" y="257677"/>
                  <a:pt x="3922785" y="262349"/>
                  <a:pt x="3922785" y="267022"/>
                </a:cubicBezTo>
                <a:cubicBezTo>
                  <a:pt x="3908767" y="260013"/>
                  <a:pt x="3920449" y="278704"/>
                  <a:pt x="3920449" y="278704"/>
                </a:cubicBezTo>
                <a:cubicBezTo>
                  <a:pt x="3932131" y="281040"/>
                  <a:pt x="3946149" y="281040"/>
                  <a:pt x="3953158" y="285713"/>
                </a:cubicBezTo>
                <a:cubicBezTo>
                  <a:pt x="3946149" y="285713"/>
                  <a:pt x="3957831" y="285713"/>
                  <a:pt x="3950822" y="288050"/>
                </a:cubicBezTo>
                <a:cubicBezTo>
                  <a:pt x="3957831" y="290386"/>
                  <a:pt x="3962504" y="292722"/>
                  <a:pt x="3967176" y="297395"/>
                </a:cubicBezTo>
                <a:cubicBezTo>
                  <a:pt x="3950822" y="297395"/>
                  <a:pt x="3960167" y="304404"/>
                  <a:pt x="3948485" y="304404"/>
                </a:cubicBezTo>
                <a:cubicBezTo>
                  <a:pt x="3957831" y="304404"/>
                  <a:pt x="3955495" y="306741"/>
                  <a:pt x="3946149" y="309077"/>
                </a:cubicBezTo>
                <a:cubicBezTo>
                  <a:pt x="3948485" y="306741"/>
                  <a:pt x="3918112" y="313750"/>
                  <a:pt x="3911103" y="313750"/>
                </a:cubicBezTo>
                <a:cubicBezTo>
                  <a:pt x="3918112" y="316086"/>
                  <a:pt x="3918112" y="318423"/>
                  <a:pt x="3908767" y="316086"/>
                </a:cubicBezTo>
                <a:cubicBezTo>
                  <a:pt x="3918112" y="318423"/>
                  <a:pt x="3915776" y="325432"/>
                  <a:pt x="3908767" y="323095"/>
                </a:cubicBezTo>
                <a:cubicBezTo>
                  <a:pt x="3936803" y="334777"/>
                  <a:pt x="3855030" y="353468"/>
                  <a:pt x="3855030" y="353468"/>
                </a:cubicBezTo>
                <a:cubicBezTo>
                  <a:pt x="3857367" y="355805"/>
                  <a:pt x="3857367" y="358141"/>
                  <a:pt x="3857367" y="360477"/>
                </a:cubicBezTo>
                <a:cubicBezTo>
                  <a:pt x="3838675" y="369823"/>
                  <a:pt x="3824657" y="358141"/>
                  <a:pt x="3815312" y="351132"/>
                </a:cubicBezTo>
                <a:cubicBezTo>
                  <a:pt x="3812975" y="353468"/>
                  <a:pt x="3810639" y="355805"/>
                  <a:pt x="3815312" y="355805"/>
                </a:cubicBezTo>
                <a:cubicBezTo>
                  <a:pt x="3812975" y="360477"/>
                  <a:pt x="3808302" y="358141"/>
                  <a:pt x="3803630" y="358141"/>
                </a:cubicBezTo>
                <a:cubicBezTo>
                  <a:pt x="3805966" y="360477"/>
                  <a:pt x="3805966" y="360477"/>
                  <a:pt x="3808302" y="362814"/>
                </a:cubicBezTo>
                <a:cubicBezTo>
                  <a:pt x="3798957" y="367487"/>
                  <a:pt x="3801293" y="365150"/>
                  <a:pt x="3810639" y="367487"/>
                </a:cubicBezTo>
                <a:cubicBezTo>
                  <a:pt x="3798957" y="365150"/>
                  <a:pt x="3789611" y="376832"/>
                  <a:pt x="3770920" y="372159"/>
                </a:cubicBezTo>
                <a:cubicBezTo>
                  <a:pt x="3775593" y="372159"/>
                  <a:pt x="3775593" y="372159"/>
                  <a:pt x="3773257" y="369823"/>
                </a:cubicBezTo>
                <a:cubicBezTo>
                  <a:pt x="3791948" y="365150"/>
                  <a:pt x="3787275" y="369823"/>
                  <a:pt x="3794284" y="367487"/>
                </a:cubicBezTo>
                <a:cubicBezTo>
                  <a:pt x="3789611" y="367487"/>
                  <a:pt x="3787275" y="367487"/>
                  <a:pt x="3791948" y="365150"/>
                </a:cubicBezTo>
                <a:cubicBezTo>
                  <a:pt x="3777929" y="362814"/>
                  <a:pt x="3780266" y="360477"/>
                  <a:pt x="3768584" y="355805"/>
                </a:cubicBezTo>
                <a:cubicBezTo>
                  <a:pt x="3768584" y="355805"/>
                  <a:pt x="3789611" y="355805"/>
                  <a:pt x="3782602" y="353468"/>
                </a:cubicBezTo>
                <a:cubicBezTo>
                  <a:pt x="3819984" y="348796"/>
                  <a:pt x="3784939" y="355805"/>
                  <a:pt x="3791948" y="358141"/>
                </a:cubicBezTo>
                <a:cubicBezTo>
                  <a:pt x="3798957" y="355805"/>
                  <a:pt x="3798957" y="353468"/>
                  <a:pt x="3791948" y="353468"/>
                </a:cubicBezTo>
                <a:cubicBezTo>
                  <a:pt x="3798957" y="351132"/>
                  <a:pt x="3805966" y="351132"/>
                  <a:pt x="3812975" y="353468"/>
                </a:cubicBezTo>
                <a:cubicBezTo>
                  <a:pt x="3805966" y="348796"/>
                  <a:pt x="3817648" y="348796"/>
                  <a:pt x="3819984" y="346459"/>
                </a:cubicBezTo>
                <a:cubicBezTo>
                  <a:pt x="3819984" y="348796"/>
                  <a:pt x="3780266" y="320759"/>
                  <a:pt x="3782602" y="320759"/>
                </a:cubicBezTo>
                <a:cubicBezTo>
                  <a:pt x="3791948" y="318423"/>
                  <a:pt x="3780266" y="320759"/>
                  <a:pt x="3784939" y="318423"/>
                </a:cubicBezTo>
                <a:cubicBezTo>
                  <a:pt x="3780266" y="318423"/>
                  <a:pt x="3768584" y="304404"/>
                  <a:pt x="3759238" y="299732"/>
                </a:cubicBezTo>
                <a:cubicBezTo>
                  <a:pt x="3752229" y="306741"/>
                  <a:pt x="3745220" y="309077"/>
                  <a:pt x="3733538" y="311413"/>
                </a:cubicBezTo>
                <a:cubicBezTo>
                  <a:pt x="3733538" y="311413"/>
                  <a:pt x="3691483" y="327768"/>
                  <a:pt x="3677465" y="325432"/>
                </a:cubicBezTo>
                <a:cubicBezTo>
                  <a:pt x="3665783" y="325432"/>
                  <a:pt x="3644756" y="311413"/>
                  <a:pt x="3637746" y="311413"/>
                </a:cubicBezTo>
                <a:cubicBezTo>
                  <a:pt x="3654101" y="309077"/>
                  <a:pt x="3647092" y="316086"/>
                  <a:pt x="3654101" y="309077"/>
                </a:cubicBezTo>
                <a:cubicBezTo>
                  <a:pt x="3654101" y="309077"/>
                  <a:pt x="3637746" y="309077"/>
                  <a:pt x="3635410" y="311413"/>
                </a:cubicBezTo>
                <a:cubicBezTo>
                  <a:pt x="3626065" y="309077"/>
                  <a:pt x="3635410" y="304404"/>
                  <a:pt x="3637746" y="302068"/>
                </a:cubicBezTo>
                <a:cubicBezTo>
                  <a:pt x="3623728" y="306741"/>
                  <a:pt x="3642419" y="292722"/>
                  <a:pt x="3647092" y="295059"/>
                </a:cubicBezTo>
                <a:cubicBezTo>
                  <a:pt x="3644756" y="297395"/>
                  <a:pt x="3644756" y="297395"/>
                  <a:pt x="3640083" y="297395"/>
                </a:cubicBezTo>
                <a:cubicBezTo>
                  <a:pt x="3644756" y="299732"/>
                  <a:pt x="3640083" y="302068"/>
                  <a:pt x="3649428" y="299732"/>
                </a:cubicBezTo>
                <a:cubicBezTo>
                  <a:pt x="3642419" y="299732"/>
                  <a:pt x="3642419" y="297395"/>
                  <a:pt x="3649428" y="295059"/>
                </a:cubicBezTo>
                <a:cubicBezTo>
                  <a:pt x="3642419" y="297395"/>
                  <a:pt x="3633074" y="290386"/>
                  <a:pt x="3630737" y="288050"/>
                </a:cubicBezTo>
                <a:cubicBezTo>
                  <a:pt x="3633074" y="288050"/>
                  <a:pt x="3635410" y="288050"/>
                  <a:pt x="3637746" y="288050"/>
                </a:cubicBezTo>
                <a:cubicBezTo>
                  <a:pt x="3633074" y="288050"/>
                  <a:pt x="3630737" y="288050"/>
                  <a:pt x="3626065" y="285713"/>
                </a:cubicBezTo>
                <a:cubicBezTo>
                  <a:pt x="3633074" y="283377"/>
                  <a:pt x="3628401" y="285713"/>
                  <a:pt x="3628401" y="281040"/>
                </a:cubicBezTo>
                <a:cubicBezTo>
                  <a:pt x="3635410" y="283377"/>
                  <a:pt x="3628401" y="278704"/>
                  <a:pt x="3637746" y="278704"/>
                </a:cubicBezTo>
                <a:cubicBezTo>
                  <a:pt x="3630737" y="276368"/>
                  <a:pt x="3635410" y="276368"/>
                  <a:pt x="3630737" y="276368"/>
                </a:cubicBezTo>
                <a:cubicBezTo>
                  <a:pt x="3630737" y="274031"/>
                  <a:pt x="3633074" y="274031"/>
                  <a:pt x="3637746" y="271695"/>
                </a:cubicBezTo>
                <a:cubicBezTo>
                  <a:pt x="3635410" y="271695"/>
                  <a:pt x="3623728" y="269359"/>
                  <a:pt x="3633074" y="269359"/>
                </a:cubicBezTo>
                <a:cubicBezTo>
                  <a:pt x="3630737" y="269359"/>
                  <a:pt x="3628401" y="269359"/>
                  <a:pt x="3626065" y="267022"/>
                </a:cubicBezTo>
                <a:cubicBezTo>
                  <a:pt x="3630737" y="264686"/>
                  <a:pt x="3647092" y="269359"/>
                  <a:pt x="3628401" y="264686"/>
                </a:cubicBezTo>
                <a:cubicBezTo>
                  <a:pt x="3640083" y="264686"/>
                  <a:pt x="3633074" y="255340"/>
                  <a:pt x="3642419" y="264686"/>
                </a:cubicBezTo>
                <a:cubicBezTo>
                  <a:pt x="3649428" y="262349"/>
                  <a:pt x="3656438" y="260013"/>
                  <a:pt x="3665783" y="257677"/>
                </a:cubicBezTo>
                <a:cubicBezTo>
                  <a:pt x="3654101" y="257677"/>
                  <a:pt x="3677465" y="262349"/>
                  <a:pt x="3654101" y="257677"/>
                </a:cubicBezTo>
                <a:cubicBezTo>
                  <a:pt x="3656438" y="257677"/>
                  <a:pt x="3661110" y="257677"/>
                  <a:pt x="3663447" y="255340"/>
                </a:cubicBezTo>
                <a:cubicBezTo>
                  <a:pt x="3661110" y="255340"/>
                  <a:pt x="3658774" y="255340"/>
                  <a:pt x="3658774" y="253004"/>
                </a:cubicBezTo>
                <a:cubicBezTo>
                  <a:pt x="3663447" y="253004"/>
                  <a:pt x="3684474" y="255340"/>
                  <a:pt x="3689147" y="250667"/>
                </a:cubicBezTo>
                <a:cubicBezTo>
                  <a:pt x="3684474" y="250667"/>
                  <a:pt x="3679801" y="250667"/>
                  <a:pt x="3675129" y="248331"/>
                </a:cubicBezTo>
                <a:cubicBezTo>
                  <a:pt x="3679801" y="248331"/>
                  <a:pt x="3679801" y="248331"/>
                  <a:pt x="3675129" y="245995"/>
                </a:cubicBezTo>
                <a:cubicBezTo>
                  <a:pt x="3684474" y="241322"/>
                  <a:pt x="3689147" y="243658"/>
                  <a:pt x="3696156" y="241322"/>
                </a:cubicBezTo>
                <a:cubicBezTo>
                  <a:pt x="3696156" y="241322"/>
                  <a:pt x="3693820" y="243658"/>
                  <a:pt x="3693820" y="243658"/>
                </a:cubicBezTo>
                <a:cubicBezTo>
                  <a:pt x="3696156" y="243658"/>
                  <a:pt x="3703165" y="241322"/>
                  <a:pt x="3696156" y="241322"/>
                </a:cubicBezTo>
                <a:cubicBezTo>
                  <a:pt x="3703165" y="236649"/>
                  <a:pt x="3705502" y="243658"/>
                  <a:pt x="3712511" y="238986"/>
                </a:cubicBezTo>
                <a:cubicBezTo>
                  <a:pt x="3700829" y="236649"/>
                  <a:pt x="3700829" y="236649"/>
                  <a:pt x="3712511" y="234313"/>
                </a:cubicBezTo>
                <a:cubicBezTo>
                  <a:pt x="3707838" y="236649"/>
                  <a:pt x="3705502" y="236649"/>
                  <a:pt x="3705502" y="234313"/>
                </a:cubicBezTo>
                <a:cubicBezTo>
                  <a:pt x="3707838" y="234313"/>
                  <a:pt x="3733538" y="234313"/>
                  <a:pt x="3717184" y="238986"/>
                </a:cubicBezTo>
                <a:cubicBezTo>
                  <a:pt x="3726529" y="238986"/>
                  <a:pt x="3733538" y="234313"/>
                  <a:pt x="3742884" y="236649"/>
                </a:cubicBezTo>
                <a:cubicBezTo>
                  <a:pt x="3740547" y="236649"/>
                  <a:pt x="3733538" y="236649"/>
                  <a:pt x="3733538" y="234313"/>
                </a:cubicBezTo>
                <a:cubicBezTo>
                  <a:pt x="3738211" y="231976"/>
                  <a:pt x="3763911" y="227304"/>
                  <a:pt x="3763911" y="220294"/>
                </a:cubicBezTo>
                <a:cubicBezTo>
                  <a:pt x="3766247" y="220294"/>
                  <a:pt x="3780266" y="222631"/>
                  <a:pt x="3768584" y="220294"/>
                </a:cubicBezTo>
                <a:cubicBezTo>
                  <a:pt x="3770920" y="220294"/>
                  <a:pt x="3775593" y="220294"/>
                  <a:pt x="3777929" y="220294"/>
                </a:cubicBezTo>
                <a:cubicBezTo>
                  <a:pt x="3775593" y="220294"/>
                  <a:pt x="3763911" y="220294"/>
                  <a:pt x="3761575" y="217958"/>
                </a:cubicBezTo>
                <a:cubicBezTo>
                  <a:pt x="3768584" y="215622"/>
                  <a:pt x="3777929" y="215622"/>
                  <a:pt x="3784939" y="215622"/>
                </a:cubicBezTo>
                <a:cubicBezTo>
                  <a:pt x="3782602" y="215622"/>
                  <a:pt x="3777929" y="215622"/>
                  <a:pt x="3775593" y="215622"/>
                </a:cubicBezTo>
                <a:cubicBezTo>
                  <a:pt x="3777929" y="213285"/>
                  <a:pt x="3819984" y="199267"/>
                  <a:pt x="3794284" y="203940"/>
                </a:cubicBezTo>
                <a:cubicBezTo>
                  <a:pt x="3798957" y="201603"/>
                  <a:pt x="3805966" y="199267"/>
                  <a:pt x="3810639" y="199267"/>
                </a:cubicBezTo>
                <a:cubicBezTo>
                  <a:pt x="3798957" y="201603"/>
                  <a:pt x="3815312" y="199267"/>
                  <a:pt x="3808302" y="194594"/>
                </a:cubicBezTo>
                <a:cubicBezTo>
                  <a:pt x="3812975" y="194594"/>
                  <a:pt x="3817648" y="194594"/>
                  <a:pt x="3822321" y="194594"/>
                </a:cubicBezTo>
                <a:cubicBezTo>
                  <a:pt x="3798957" y="196931"/>
                  <a:pt x="3829330" y="189922"/>
                  <a:pt x="3817648" y="189922"/>
                </a:cubicBezTo>
                <a:cubicBezTo>
                  <a:pt x="3857367" y="178240"/>
                  <a:pt x="3834003" y="194594"/>
                  <a:pt x="3831666" y="185249"/>
                </a:cubicBezTo>
                <a:cubicBezTo>
                  <a:pt x="3831666" y="185249"/>
                  <a:pt x="3852694" y="185249"/>
                  <a:pt x="3836339" y="182912"/>
                </a:cubicBezTo>
                <a:cubicBezTo>
                  <a:pt x="3866712" y="178240"/>
                  <a:pt x="3810639" y="182912"/>
                  <a:pt x="3857367" y="178240"/>
                </a:cubicBezTo>
                <a:cubicBezTo>
                  <a:pt x="3855030" y="173567"/>
                  <a:pt x="3852694" y="173567"/>
                  <a:pt x="3845685" y="178240"/>
                </a:cubicBezTo>
                <a:cubicBezTo>
                  <a:pt x="3850357" y="175903"/>
                  <a:pt x="3852694" y="175903"/>
                  <a:pt x="3845685" y="175903"/>
                </a:cubicBezTo>
                <a:cubicBezTo>
                  <a:pt x="3852694" y="175903"/>
                  <a:pt x="3857367" y="173567"/>
                  <a:pt x="3864375" y="173567"/>
                </a:cubicBezTo>
                <a:cubicBezTo>
                  <a:pt x="3862039" y="173567"/>
                  <a:pt x="3859703" y="173567"/>
                  <a:pt x="3857367" y="173567"/>
                </a:cubicBezTo>
                <a:cubicBezTo>
                  <a:pt x="3864375" y="171230"/>
                  <a:pt x="3873721" y="171230"/>
                  <a:pt x="3883067" y="171230"/>
                </a:cubicBezTo>
                <a:cubicBezTo>
                  <a:pt x="3880730" y="171230"/>
                  <a:pt x="3878394" y="168894"/>
                  <a:pt x="3883067" y="168894"/>
                </a:cubicBezTo>
                <a:cubicBezTo>
                  <a:pt x="3880730" y="168894"/>
                  <a:pt x="3878394" y="168894"/>
                  <a:pt x="3880730" y="166558"/>
                </a:cubicBezTo>
                <a:cubicBezTo>
                  <a:pt x="3871385" y="166558"/>
                  <a:pt x="3862039" y="168894"/>
                  <a:pt x="3855030" y="171230"/>
                </a:cubicBezTo>
                <a:cubicBezTo>
                  <a:pt x="3862039" y="164221"/>
                  <a:pt x="3852694" y="166558"/>
                  <a:pt x="3850357" y="168894"/>
                </a:cubicBezTo>
                <a:cubicBezTo>
                  <a:pt x="3869048" y="173567"/>
                  <a:pt x="3843348" y="171230"/>
                  <a:pt x="3836339" y="171230"/>
                </a:cubicBezTo>
                <a:cubicBezTo>
                  <a:pt x="3829330" y="175903"/>
                  <a:pt x="3815312" y="175903"/>
                  <a:pt x="3805966" y="175903"/>
                </a:cubicBezTo>
                <a:cubicBezTo>
                  <a:pt x="3812975" y="168894"/>
                  <a:pt x="3826994" y="168894"/>
                  <a:pt x="3834003" y="171230"/>
                </a:cubicBezTo>
                <a:cubicBezTo>
                  <a:pt x="3831666" y="168894"/>
                  <a:pt x="3843348" y="168894"/>
                  <a:pt x="3845685" y="168894"/>
                </a:cubicBezTo>
                <a:cubicBezTo>
                  <a:pt x="3831666" y="166558"/>
                  <a:pt x="3857367" y="171230"/>
                  <a:pt x="3838675" y="166558"/>
                </a:cubicBezTo>
                <a:cubicBezTo>
                  <a:pt x="3843348" y="166558"/>
                  <a:pt x="3864375" y="164221"/>
                  <a:pt x="3866712" y="164221"/>
                </a:cubicBezTo>
                <a:cubicBezTo>
                  <a:pt x="3855030" y="164221"/>
                  <a:pt x="3876057" y="157212"/>
                  <a:pt x="3880730" y="159549"/>
                </a:cubicBezTo>
                <a:cubicBezTo>
                  <a:pt x="3880730" y="161885"/>
                  <a:pt x="3873721" y="168894"/>
                  <a:pt x="3876057" y="166558"/>
                </a:cubicBezTo>
                <a:cubicBezTo>
                  <a:pt x="3880730" y="164221"/>
                  <a:pt x="3887739" y="161885"/>
                  <a:pt x="3892412" y="164221"/>
                </a:cubicBezTo>
                <a:cubicBezTo>
                  <a:pt x="3883067" y="166558"/>
                  <a:pt x="3897085" y="168894"/>
                  <a:pt x="3885403" y="168894"/>
                </a:cubicBezTo>
                <a:cubicBezTo>
                  <a:pt x="3885403" y="168894"/>
                  <a:pt x="3904094" y="166558"/>
                  <a:pt x="3906430" y="166558"/>
                </a:cubicBezTo>
                <a:cubicBezTo>
                  <a:pt x="3904094" y="166558"/>
                  <a:pt x="3901758" y="164221"/>
                  <a:pt x="3901758" y="164221"/>
                </a:cubicBezTo>
                <a:cubicBezTo>
                  <a:pt x="3901758" y="164221"/>
                  <a:pt x="3918112" y="161885"/>
                  <a:pt x="3918112" y="161885"/>
                </a:cubicBezTo>
                <a:cubicBezTo>
                  <a:pt x="3911103" y="161885"/>
                  <a:pt x="3901758" y="161885"/>
                  <a:pt x="3894748" y="161885"/>
                </a:cubicBezTo>
                <a:cubicBezTo>
                  <a:pt x="3906430" y="161885"/>
                  <a:pt x="3897085" y="161885"/>
                  <a:pt x="3897085" y="157212"/>
                </a:cubicBezTo>
                <a:cubicBezTo>
                  <a:pt x="3906430" y="157212"/>
                  <a:pt x="3920449" y="159549"/>
                  <a:pt x="3936803" y="159549"/>
                </a:cubicBezTo>
                <a:cubicBezTo>
                  <a:pt x="3932131" y="157212"/>
                  <a:pt x="3927458" y="157212"/>
                  <a:pt x="3922785" y="157212"/>
                </a:cubicBezTo>
                <a:cubicBezTo>
                  <a:pt x="3925121" y="157212"/>
                  <a:pt x="3936803" y="152539"/>
                  <a:pt x="3939140" y="150203"/>
                </a:cubicBezTo>
                <a:cubicBezTo>
                  <a:pt x="3936803" y="152539"/>
                  <a:pt x="3934467" y="150203"/>
                  <a:pt x="3936803" y="147867"/>
                </a:cubicBezTo>
                <a:cubicBezTo>
                  <a:pt x="3941476" y="147867"/>
                  <a:pt x="3943813" y="147867"/>
                  <a:pt x="3948485" y="147867"/>
                </a:cubicBezTo>
                <a:cubicBezTo>
                  <a:pt x="3943813" y="145530"/>
                  <a:pt x="3943813" y="145530"/>
                  <a:pt x="3948485" y="147867"/>
                </a:cubicBezTo>
                <a:cubicBezTo>
                  <a:pt x="3969513" y="157212"/>
                  <a:pt x="3957831" y="150203"/>
                  <a:pt x="3957831" y="147867"/>
                </a:cubicBezTo>
                <a:cubicBezTo>
                  <a:pt x="3985868" y="150203"/>
                  <a:pt x="3967176" y="150203"/>
                  <a:pt x="3962504" y="157212"/>
                </a:cubicBezTo>
                <a:cubicBezTo>
                  <a:pt x="3969513" y="152539"/>
                  <a:pt x="3985868" y="150203"/>
                  <a:pt x="3971849" y="159549"/>
                </a:cubicBezTo>
                <a:cubicBezTo>
                  <a:pt x="3978858" y="157212"/>
                  <a:pt x="3999886" y="147867"/>
                  <a:pt x="3988204" y="152539"/>
                </a:cubicBezTo>
                <a:cubicBezTo>
                  <a:pt x="3990540" y="154876"/>
                  <a:pt x="4004558" y="152539"/>
                  <a:pt x="4009231" y="152539"/>
                </a:cubicBezTo>
                <a:cubicBezTo>
                  <a:pt x="4009231" y="150203"/>
                  <a:pt x="3990540" y="147867"/>
                  <a:pt x="3990540" y="145530"/>
                </a:cubicBezTo>
                <a:cubicBezTo>
                  <a:pt x="3999886" y="145530"/>
                  <a:pt x="4032595" y="145530"/>
                  <a:pt x="4030259" y="147867"/>
                </a:cubicBezTo>
                <a:cubicBezTo>
                  <a:pt x="4034931" y="147867"/>
                  <a:pt x="4034931" y="150203"/>
                  <a:pt x="4041941" y="150203"/>
                </a:cubicBezTo>
                <a:cubicBezTo>
                  <a:pt x="4034931" y="150203"/>
                  <a:pt x="4034931" y="147867"/>
                  <a:pt x="4039604" y="147867"/>
                </a:cubicBezTo>
                <a:cubicBezTo>
                  <a:pt x="4037268" y="147867"/>
                  <a:pt x="4030259" y="143194"/>
                  <a:pt x="4027922" y="143194"/>
                </a:cubicBezTo>
                <a:cubicBezTo>
                  <a:pt x="4034931" y="140857"/>
                  <a:pt x="4074650" y="140857"/>
                  <a:pt x="4058295" y="138521"/>
                </a:cubicBezTo>
                <a:cubicBezTo>
                  <a:pt x="4067641" y="138521"/>
                  <a:pt x="4074650" y="136185"/>
                  <a:pt x="4083996" y="138521"/>
                </a:cubicBezTo>
                <a:cubicBezTo>
                  <a:pt x="4081659" y="136185"/>
                  <a:pt x="4093341" y="133848"/>
                  <a:pt x="4100350" y="136185"/>
                </a:cubicBezTo>
                <a:cubicBezTo>
                  <a:pt x="4098014" y="136185"/>
                  <a:pt x="4098014" y="138521"/>
                  <a:pt x="4100350" y="138521"/>
                </a:cubicBezTo>
                <a:cubicBezTo>
                  <a:pt x="4093341" y="138521"/>
                  <a:pt x="4088668" y="140857"/>
                  <a:pt x="4081659" y="143194"/>
                </a:cubicBezTo>
                <a:cubicBezTo>
                  <a:pt x="4088668" y="145530"/>
                  <a:pt x="4079323" y="147867"/>
                  <a:pt x="4076986" y="147867"/>
                </a:cubicBezTo>
                <a:cubicBezTo>
                  <a:pt x="4088668" y="147867"/>
                  <a:pt x="4100350" y="138521"/>
                  <a:pt x="4112032" y="138521"/>
                </a:cubicBezTo>
                <a:cubicBezTo>
                  <a:pt x="4116705" y="152539"/>
                  <a:pt x="4116705" y="143194"/>
                  <a:pt x="4128387" y="140857"/>
                </a:cubicBezTo>
                <a:cubicBezTo>
                  <a:pt x="4116705" y="138521"/>
                  <a:pt x="4154087" y="145530"/>
                  <a:pt x="4149414" y="145530"/>
                </a:cubicBezTo>
                <a:cubicBezTo>
                  <a:pt x="4144741" y="147867"/>
                  <a:pt x="4140069" y="147867"/>
                  <a:pt x="4135396" y="145530"/>
                </a:cubicBezTo>
                <a:cubicBezTo>
                  <a:pt x="4144741" y="143194"/>
                  <a:pt x="4210160" y="152539"/>
                  <a:pt x="4210160" y="152539"/>
                </a:cubicBezTo>
                <a:cubicBezTo>
                  <a:pt x="4203151" y="159549"/>
                  <a:pt x="4170442" y="150203"/>
                  <a:pt x="4161096" y="152539"/>
                </a:cubicBezTo>
                <a:cubicBezTo>
                  <a:pt x="4196142" y="157212"/>
                  <a:pt x="4228851" y="159549"/>
                  <a:pt x="4259224" y="166558"/>
                </a:cubicBezTo>
                <a:cubicBezTo>
                  <a:pt x="4254552" y="175903"/>
                  <a:pt x="4240533" y="161885"/>
                  <a:pt x="4233524" y="166558"/>
                </a:cubicBezTo>
                <a:cubicBezTo>
                  <a:pt x="4242870" y="168894"/>
                  <a:pt x="4261560" y="168894"/>
                  <a:pt x="4268570" y="173567"/>
                </a:cubicBezTo>
                <a:cubicBezTo>
                  <a:pt x="4266233" y="173567"/>
                  <a:pt x="4266233" y="173567"/>
                  <a:pt x="4266233" y="175903"/>
                </a:cubicBezTo>
                <a:cubicBezTo>
                  <a:pt x="4305952" y="185249"/>
                  <a:pt x="4385389" y="187585"/>
                  <a:pt x="4411089" y="206276"/>
                </a:cubicBezTo>
                <a:cubicBezTo>
                  <a:pt x="4420434" y="208613"/>
                  <a:pt x="4450808" y="215622"/>
                  <a:pt x="4455480" y="229640"/>
                </a:cubicBezTo>
                <a:cubicBezTo>
                  <a:pt x="4460153" y="243658"/>
                  <a:pt x="4378380" y="234313"/>
                  <a:pt x="4373707" y="231976"/>
                </a:cubicBezTo>
                <a:cubicBezTo>
                  <a:pt x="4333988" y="222631"/>
                  <a:pt x="4284924" y="203940"/>
                  <a:pt x="4245206" y="203940"/>
                </a:cubicBezTo>
                <a:cubicBezTo>
                  <a:pt x="4252215" y="206276"/>
                  <a:pt x="4280252" y="220294"/>
                  <a:pt x="4282588" y="217958"/>
                </a:cubicBezTo>
                <a:cubicBezTo>
                  <a:pt x="4282588" y="217958"/>
                  <a:pt x="4319970" y="224967"/>
                  <a:pt x="4315297" y="229640"/>
                </a:cubicBezTo>
                <a:cubicBezTo>
                  <a:pt x="4312961" y="229640"/>
                  <a:pt x="4310625" y="231976"/>
                  <a:pt x="4308288" y="234313"/>
                </a:cubicBezTo>
                <a:cubicBezTo>
                  <a:pt x="4312961" y="238986"/>
                  <a:pt x="4319970" y="241322"/>
                  <a:pt x="4326979" y="243658"/>
                </a:cubicBezTo>
                <a:cubicBezTo>
                  <a:pt x="4312961" y="245995"/>
                  <a:pt x="4331652" y="243658"/>
                  <a:pt x="4322307" y="245995"/>
                </a:cubicBezTo>
                <a:cubicBezTo>
                  <a:pt x="4329316" y="248331"/>
                  <a:pt x="4392398" y="271695"/>
                  <a:pt x="4397071" y="262349"/>
                </a:cubicBezTo>
                <a:cubicBezTo>
                  <a:pt x="4397071" y="260013"/>
                  <a:pt x="4359689" y="245995"/>
                  <a:pt x="4355016" y="243658"/>
                </a:cubicBezTo>
                <a:cubicBezTo>
                  <a:pt x="4366698" y="245995"/>
                  <a:pt x="4392398" y="250667"/>
                  <a:pt x="4404080" y="250667"/>
                </a:cubicBezTo>
                <a:cubicBezTo>
                  <a:pt x="4401743" y="250667"/>
                  <a:pt x="4399407" y="253004"/>
                  <a:pt x="4397071" y="253004"/>
                </a:cubicBezTo>
                <a:cubicBezTo>
                  <a:pt x="4411089" y="255340"/>
                  <a:pt x="4434453" y="253004"/>
                  <a:pt x="4448471" y="260013"/>
                </a:cubicBezTo>
                <a:cubicBezTo>
                  <a:pt x="4443798" y="255340"/>
                  <a:pt x="4429780" y="253004"/>
                  <a:pt x="4427444" y="248331"/>
                </a:cubicBezTo>
                <a:cubicBezTo>
                  <a:pt x="4425107" y="234313"/>
                  <a:pt x="4518562" y="248331"/>
                  <a:pt x="4525572" y="253004"/>
                </a:cubicBezTo>
                <a:cubicBezTo>
                  <a:pt x="4518562" y="238986"/>
                  <a:pt x="4532581" y="245995"/>
                  <a:pt x="4511554" y="234313"/>
                </a:cubicBezTo>
                <a:cubicBezTo>
                  <a:pt x="4511554" y="229640"/>
                  <a:pt x="4511554" y="227304"/>
                  <a:pt x="4513890" y="222631"/>
                </a:cubicBezTo>
                <a:cubicBezTo>
                  <a:pt x="4506881" y="215622"/>
                  <a:pt x="4499872" y="213285"/>
                  <a:pt x="4490526" y="210949"/>
                </a:cubicBezTo>
                <a:cubicBezTo>
                  <a:pt x="4506881" y="206276"/>
                  <a:pt x="4565290" y="220294"/>
                  <a:pt x="4574636" y="234313"/>
                </a:cubicBezTo>
                <a:cubicBezTo>
                  <a:pt x="4562954" y="234313"/>
                  <a:pt x="4546599" y="227304"/>
                  <a:pt x="4537254" y="231976"/>
                </a:cubicBezTo>
                <a:cubicBezTo>
                  <a:pt x="4544263" y="227304"/>
                  <a:pt x="4586318" y="264686"/>
                  <a:pt x="4600336" y="250667"/>
                </a:cubicBezTo>
                <a:cubicBezTo>
                  <a:pt x="4600336" y="248331"/>
                  <a:pt x="4600336" y="243658"/>
                  <a:pt x="4598000" y="241322"/>
                </a:cubicBezTo>
                <a:cubicBezTo>
                  <a:pt x="4607345" y="241322"/>
                  <a:pt x="4614354" y="241322"/>
                  <a:pt x="4623700" y="243658"/>
                </a:cubicBezTo>
                <a:cubicBezTo>
                  <a:pt x="4607345" y="231976"/>
                  <a:pt x="4675100" y="241322"/>
                  <a:pt x="4670427" y="241322"/>
                </a:cubicBezTo>
                <a:cubicBezTo>
                  <a:pt x="4693791" y="245995"/>
                  <a:pt x="4714819" y="241322"/>
                  <a:pt x="4740519" y="245995"/>
                </a:cubicBezTo>
                <a:cubicBezTo>
                  <a:pt x="4726501" y="248331"/>
                  <a:pt x="4721828" y="241322"/>
                  <a:pt x="4731173" y="253004"/>
                </a:cubicBezTo>
                <a:cubicBezTo>
                  <a:pt x="4726501" y="253004"/>
                  <a:pt x="4721828" y="253004"/>
                  <a:pt x="4717155" y="253004"/>
                </a:cubicBezTo>
                <a:cubicBezTo>
                  <a:pt x="4733510" y="257677"/>
                  <a:pt x="4747528" y="255340"/>
                  <a:pt x="4761546" y="257677"/>
                </a:cubicBezTo>
                <a:cubicBezTo>
                  <a:pt x="4768556" y="257677"/>
                  <a:pt x="4815283" y="267022"/>
                  <a:pt x="4801265" y="262349"/>
                </a:cubicBezTo>
                <a:cubicBezTo>
                  <a:pt x="4812947" y="264686"/>
                  <a:pt x="4833974" y="267022"/>
                  <a:pt x="4840983" y="269359"/>
                </a:cubicBezTo>
                <a:cubicBezTo>
                  <a:pt x="4845656" y="271695"/>
                  <a:pt x="4852665" y="285713"/>
                  <a:pt x="4862011" y="281040"/>
                </a:cubicBezTo>
                <a:cubicBezTo>
                  <a:pt x="4855002" y="283377"/>
                  <a:pt x="4871356" y="281040"/>
                  <a:pt x="4878365" y="278704"/>
                </a:cubicBezTo>
                <a:cubicBezTo>
                  <a:pt x="4885375" y="276368"/>
                  <a:pt x="4845656" y="264686"/>
                  <a:pt x="4859674" y="262349"/>
                </a:cubicBezTo>
                <a:cubicBezTo>
                  <a:pt x="4847992" y="262349"/>
                  <a:pt x="4838647" y="255340"/>
                  <a:pt x="4829301" y="253004"/>
                </a:cubicBezTo>
                <a:cubicBezTo>
                  <a:pt x="4833974" y="255340"/>
                  <a:pt x="4810610" y="243658"/>
                  <a:pt x="4810610" y="243658"/>
                </a:cubicBezTo>
                <a:cubicBezTo>
                  <a:pt x="4829301" y="250667"/>
                  <a:pt x="4967148" y="288050"/>
                  <a:pt x="4964811" y="295059"/>
                </a:cubicBezTo>
                <a:cubicBezTo>
                  <a:pt x="4964811" y="290386"/>
                  <a:pt x="5046585" y="337114"/>
                  <a:pt x="5053594" y="334777"/>
                </a:cubicBezTo>
                <a:cubicBezTo>
                  <a:pt x="5072285" y="327768"/>
                  <a:pt x="4995185" y="302068"/>
                  <a:pt x="5011539" y="304404"/>
                </a:cubicBezTo>
                <a:cubicBezTo>
                  <a:pt x="5004530" y="304404"/>
                  <a:pt x="4999857" y="302068"/>
                  <a:pt x="4997521" y="295059"/>
                </a:cubicBezTo>
                <a:cubicBezTo>
                  <a:pt x="4999857" y="295059"/>
                  <a:pt x="5002194" y="297395"/>
                  <a:pt x="5006866" y="297395"/>
                </a:cubicBezTo>
                <a:cubicBezTo>
                  <a:pt x="5004530" y="292722"/>
                  <a:pt x="4985839" y="274031"/>
                  <a:pt x="4981166" y="276368"/>
                </a:cubicBezTo>
                <a:cubicBezTo>
                  <a:pt x="4985839" y="271695"/>
                  <a:pt x="4997521" y="276368"/>
                  <a:pt x="5004530" y="276368"/>
                </a:cubicBezTo>
                <a:cubicBezTo>
                  <a:pt x="5020885" y="274031"/>
                  <a:pt x="4999857" y="255340"/>
                  <a:pt x="5025558" y="262349"/>
                </a:cubicBezTo>
                <a:cubicBezTo>
                  <a:pt x="5044248" y="267022"/>
                  <a:pt x="5060603" y="274031"/>
                  <a:pt x="5079294" y="278704"/>
                </a:cubicBezTo>
                <a:cubicBezTo>
                  <a:pt x="5088640" y="281040"/>
                  <a:pt x="5112004" y="304404"/>
                  <a:pt x="5088640" y="299732"/>
                </a:cubicBezTo>
                <a:cubicBezTo>
                  <a:pt x="5090976" y="302068"/>
                  <a:pt x="5128358" y="323095"/>
                  <a:pt x="5119013" y="325432"/>
                </a:cubicBezTo>
                <a:cubicBezTo>
                  <a:pt x="5112004" y="325432"/>
                  <a:pt x="5163404" y="367487"/>
                  <a:pt x="5161067" y="362814"/>
                </a:cubicBezTo>
                <a:cubicBezTo>
                  <a:pt x="5161067" y="365150"/>
                  <a:pt x="5156395" y="369823"/>
                  <a:pt x="5161067" y="376832"/>
                </a:cubicBezTo>
                <a:cubicBezTo>
                  <a:pt x="5151722" y="374496"/>
                  <a:pt x="5147049" y="381505"/>
                  <a:pt x="5142377" y="379169"/>
                </a:cubicBezTo>
                <a:cubicBezTo>
                  <a:pt x="5130695" y="372159"/>
                  <a:pt x="5137704" y="386178"/>
                  <a:pt x="5137704" y="386178"/>
                </a:cubicBezTo>
                <a:cubicBezTo>
                  <a:pt x="5126022" y="383841"/>
                  <a:pt x="5114340" y="381505"/>
                  <a:pt x="5100322" y="376832"/>
                </a:cubicBezTo>
                <a:cubicBezTo>
                  <a:pt x="5114340" y="381505"/>
                  <a:pt x="5144713" y="397860"/>
                  <a:pt x="5156395" y="393187"/>
                </a:cubicBezTo>
                <a:cubicBezTo>
                  <a:pt x="5156395" y="393187"/>
                  <a:pt x="5196113" y="390850"/>
                  <a:pt x="5193777" y="383841"/>
                </a:cubicBezTo>
                <a:cubicBezTo>
                  <a:pt x="5193777" y="381505"/>
                  <a:pt x="5175086" y="369823"/>
                  <a:pt x="5177422" y="367487"/>
                </a:cubicBezTo>
                <a:cubicBezTo>
                  <a:pt x="5198450" y="348796"/>
                  <a:pt x="5256859" y="409542"/>
                  <a:pt x="5277887" y="414214"/>
                </a:cubicBezTo>
                <a:cubicBezTo>
                  <a:pt x="5275550" y="411878"/>
                  <a:pt x="5235832" y="397860"/>
                  <a:pt x="5259196" y="397860"/>
                </a:cubicBezTo>
                <a:cubicBezTo>
                  <a:pt x="5228823" y="365150"/>
                  <a:pt x="5177422" y="374496"/>
                  <a:pt x="5149386" y="346459"/>
                </a:cubicBezTo>
                <a:cubicBezTo>
                  <a:pt x="5137704" y="334777"/>
                  <a:pt x="5156395" y="334777"/>
                  <a:pt x="5149386" y="330105"/>
                </a:cubicBezTo>
                <a:cubicBezTo>
                  <a:pt x="5140040" y="320759"/>
                  <a:pt x="5123686" y="313750"/>
                  <a:pt x="5112004" y="309077"/>
                </a:cubicBezTo>
                <a:cubicBezTo>
                  <a:pt x="5116676" y="309077"/>
                  <a:pt x="5144713" y="302068"/>
                  <a:pt x="5144713" y="306741"/>
                </a:cubicBezTo>
                <a:cubicBezTo>
                  <a:pt x="5142377" y="302068"/>
                  <a:pt x="5133031" y="297395"/>
                  <a:pt x="5130695" y="295059"/>
                </a:cubicBezTo>
                <a:cubicBezTo>
                  <a:pt x="5151722" y="295059"/>
                  <a:pt x="5154059" y="309077"/>
                  <a:pt x="5163404" y="323095"/>
                </a:cubicBezTo>
                <a:cubicBezTo>
                  <a:pt x="5172749" y="337114"/>
                  <a:pt x="5219477" y="346459"/>
                  <a:pt x="5233495" y="353468"/>
                </a:cubicBezTo>
                <a:cubicBezTo>
                  <a:pt x="5224150" y="337114"/>
                  <a:pt x="5184431" y="330105"/>
                  <a:pt x="5168077" y="318423"/>
                </a:cubicBezTo>
                <a:cubicBezTo>
                  <a:pt x="5182095" y="320759"/>
                  <a:pt x="5200786" y="332441"/>
                  <a:pt x="5214804" y="332441"/>
                </a:cubicBezTo>
                <a:cubicBezTo>
                  <a:pt x="5207795" y="323095"/>
                  <a:pt x="5189104" y="323095"/>
                  <a:pt x="5179759" y="316086"/>
                </a:cubicBezTo>
                <a:cubicBezTo>
                  <a:pt x="5186768" y="316086"/>
                  <a:pt x="5235832" y="330105"/>
                  <a:pt x="5196113" y="323095"/>
                </a:cubicBezTo>
                <a:cubicBezTo>
                  <a:pt x="5210132" y="330105"/>
                  <a:pt x="5228823" y="330105"/>
                  <a:pt x="5245177" y="337114"/>
                </a:cubicBezTo>
                <a:cubicBezTo>
                  <a:pt x="5266205" y="346459"/>
                  <a:pt x="5287232" y="360477"/>
                  <a:pt x="5310596" y="365150"/>
                </a:cubicBezTo>
                <a:cubicBezTo>
                  <a:pt x="5296578" y="348796"/>
                  <a:pt x="5268541" y="351132"/>
                  <a:pt x="5254523" y="334777"/>
                </a:cubicBezTo>
                <a:cubicBezTo>
                  <a:pt x="5247514" y="327768"/>
                  <a:pt x="5240505" y="320759"/>
                  <a:pt x="5233495" y="318423"/>
                </a:cubicBezTo>
                <a:cubicBezTo>
                  <a:pt x="5259196" y="320759"/>
                  <a:pt x="5317605" y="334777"/>
                  <a:pt x="5352651" y="348796"/>
                </a:cubicBezTo>
                <a:cubicBezTo>
                  <a:pt x="5333960" y="339450"/>
                  <a:pt x="5364333" y="353468"/>
                  <a:pt x="5366669" y="353468"/>
                </a:cubicBezTo>
                <a:cubicBezTo>
                  <a:pt x="5357324" y="346459"/>
                  <a:pt x="5343305" y="344123"/>
                  <a:pt x="5336296" y="334777"/>
                </a:cubicBezTo>
                <a:cubicBezTo>
                  <a:pt x="5343305" y="337114"/>
                  <a:pt x="5350314" y="339450"/>
                  <a:pt x="5359660" y="341786"/>
                </a:cubicBezTo>
                <a:cubicBezTo>
                  <a:pt x="5350314" y="334777"/>
                  <a:pt x="5336296" y="334777"/>
                  <a:pt x="5331623" y="330105"/>
                </a:cubicBezTo>
                <a:cubicBezTo>
                  <a:pt x="5333960" y="332441"/>
                  <a:pt x="5331623" y="325432"/>
                  <a:pt x="5331623" y="325432"/>
                </a:cubicBezTo>
                <a:cubicBezTo>
                  <a:pt x="5329287" y="325432"/>
                  <a:pt x="5350314" y="332441"/>
                  <a:pt x="5352651" y="332441"/>
                </a:cubicBezTo>
                <a:cubicBezTo>
                  <a:pt x="5350314" y="332441"/>
                  <a:pt x="5343305" y="327768"/>
                  <a:pt x="5359660" y="334777"/>
                </a:cubicBezTo>
                <a:cubicBezTo>
                  <a:pt x="5354987" y="332441"/>
                  <a:pt x="5347978" y="330105"/>
                  <a:pt x="5343305" y="325432"/>
                </a:cubicBezTo>
                <a:cubicBezTo>
                  <a:pt x="5387697" y="334777"/>
                  <a:pt x="5420406" y="348796"/>
                  <a:pt x="5464797" y="358141"/>
                </a:cubicBezTo>
                <a:cubicBezTo>
                  <a:pt x="5457788" y="355805"/>
                  <a:pt x="5450779" y="353468"/>
                  <a:pt x="5443770" y="351132"/>
                </a:cubicBezTo>
                <a:cubicBezTo>
                  <a:pt x="5443770" y="351132"/>
                  <a:pt x="5453115" y="348796"/>
                  <a:pt x="5446106" y="348796"/>
                </a:cubicBezTo>
                <a:cubicBezTo>
                  <a:pt x="5455452" y="348796"/>
                  <a:pt x="5467134" y="355805"/>
                  <a:pt x="5476479" y="358141"/>
                </a:cubicBezTo>
                <a:cubicBezTo>
                  <a:pt x="5460124" y="351132"/>
                  <a:pt x="5513861" y="367487"/>
                  <a:pt x="5516198" y="372159"/>
                </a:cubicBezTo>
                <a:cubicBezTo>
                  <a:pt x="5513861" y="369823"/>
                  <a:pt x="5509189" y="369823"/>
                  <a:pt x="5504516" y="369823"/>
                </a:cubicBezTo>
                <a:cubicBezTo>
                  <a:pt x="5511525" y="372159"/>
                  <a:pt x="5518534" y="374496"/>
                  <a:pt x="5525543" y="376832"/>
                </a:cubicBezTo>
                <a:cubicBezTo>
                  <a:pt x="5506852" y="369823"/>
                  <a:pt x="5539562" y="381505"/>
                  <a:pt x="5539562" y="381505"/>
                </a:cubicBezTo>
                <a:cubicBezTo>
                  <a:pt x="5527880" y="374496"/>
                  <a:pt x="5574607" y="393187"/>
                  <a:pt x="5579280" y="395523"/>
                </a:cubicBezTo>
                <a:cubicBezTo>
                  <a:pt x="5569934" y="390850"/>
                  <a:pt x="5560589" y="383841"/>
                  <a:pt x="5551243" y="379169"/>
                </a:cubicBezTo>
                <a:cubicBezTo>
                  <a:pt x="5565262" y="383841"/>
                  <a:pt x="5576943" y="388514"/>
                  <a:pt x="5590962" y="395523"/>
                </a:cubicBezTo>
                <a:cubicBezTo>
                  <a:pt x="5586289" y="390850"/>
                  <a:pt x="5576943" y="383841"/>
                  <a:pt x="5590962" y="386178"/>
                </a:cubicBezTo>
                <a:cubicBezTo>
                  <a:pt x="5600307" y="390850"/>
                  <a:pt x="5651708" y="402532"/>
                  <a:pt x="5672735" y="418887"/>
                </a:cubicBezTo>
                <a:cubicBezTo>
                  <a:pt x="5665726" y="416551"/>
                  <a:pt x="5656381" y="414214"/>
                  <a:pt x="5649371" y="411878"/>
                </a:cubicBezTo>
                <a:cubicBezTo>
                  <a:pt x="5663389" y="416551"/>
                  <a:pt x="5696099" y="425896"/>
                  <a:pt x="5705444" y="439915"/>
                </a:cubicBezTo>
                <a:cubicBezTo>
                  <a:pt x="5705444" y="442251"/>
                  <a:pt x="5703108" y="442251"/>
                  <a:pt x="5698435" y="442251"/>
                </a:cubicBezTo>
                <a:cubicBezTo>
                  <a:pt x="5703108" y="444587"/>
                  <a:pt x="5719463" y="453933"/>
                  <a:pt x="5721799" y="451596"/>
                </a:cubicBezTo>
                <a:cubicBezTo>
                  <a:pt x="5721799" y="449260"/>
                  <a:pt x="5719463" y="449260"/>
                  <a:pt x="5719463" y="449260"/>
                </a:cubicBezTo>
                <a:cubicBezTo>
                  <a:pt x="5740490" y="456269"/>
                  <a:pt x="5761518" y="465615"/>
                  <a:pt x="5780209" y="477297"/>
                </a:cubicBezTo>
                <a:cubicBezTo>
                  <a:pt x="5796564" y="486642"/>
                  <a:pt x="5815254" y="505333"/>
                  <a:pt x="5831609" y="510006"/>
                </a:cubicBezTo>
                <a:cubicBezTo>
                  <a:pt x="5815254" y="498324"/>
                  <a:pt x="5852637" y="524024"/>
                  <a:pt x="5850300" y="521688"/>
                </a:cubicBezTo>
                <a:cubicBezTo>
                  <a:pt x="5854973" y="524024"/>
                  <a:pt x="5864318" y="535706"/>
                  <a:pt x="5864318" y="538043"/>
                </a:cubicBezTo>
                <a:cubicBezTo>
                  <a:pt x="5864318" y="538043"/>
                  <a:pt x="5763854" y="524024"/>
                  <a:pt x="5754509" y="521688"/>
                </a:cubicBezTo>
                <a:cubicBezTo>
                  <a:pt x="5773200" y="528697"/>
                  <a:pt x="5798900" y="535706"/>
                  <a:pt x="5819927" y="542715"/>
                </a:cubicBezTo>
                <a:cubicBezTo>
                  <a:pt x="5812918" y="538043"/>
                  <a:pt x="5847964" y="552061"/>
                  <a:pt x="5845627" y="552061"/>
                </a:cubicBezTo>
                <a:cubicBezTo>
                  <a:pt x="5838618" y="545052"/>
                  <a:pt x="5819927" y="547388"/>
                  <a:pt x="5817591" y="535706"/>
                </a:cubicBezTo>
                <a:cubicBezTo>
                  <a:pt x="5826936" y="535706"/>
                  <a:pt x="5847964" y="545052"/>
                  <a:pt x="5854973" y="552061"/>
                </a:cubicBezTo>
                <a:cubicBezTo>
                  <a:pt x="5847964" y="549725"/>
                  <a:pt x="5873664" y="568416"/>
                  <a:pt x="5883010" y="568416"/>
                </a:cubicBezTo>
                <a:cubicBezTo>
                  <a:pt x="5878337" y="568416"/>
                  <a:pt x="5878337" y="566079"/>
                  <a:pt x="5878337" y="563743"/>
                </a:cubicBezTo>
                <a:cubicBezTo>
                  <a:pt x="5880673" y="563743"/>
                  <a:pt x="5894692" y="575425"/>
                  <a:pt x="5897028" y="577761"/>
                </a:cubicBezTo>
                <a:cubicBezTo>
                  <a:pt x="5906373" y="587107"/>
                  <a:pt x="5932073" y="594116"/>
                  <a:pt x="5943755" y="601125"/>
                </a:cubicBezTo>
                <a:cubicBezTo>
                  <a:pt x="5955437" y="608134"/>
                  <a:pt x="5967119" y="612807"/>
                  <a:pt x="5978801" y="619816"/>
                </a:cubicBezTo>
                <a:cubicBezTo>
                  <a:pt x="5985811" y="624489"/>
                  <a:pt x="6018520" y="636171"/>
                  <a:pt x="5997493" y="633834"/>
                </a:cubicBezTo>
                <a:cubicBezTo>
                  <a:pt x="6009174" y="647853"/>
                  <a:pt x="6027865" y="650189"/>
                  <a:pt x="6039547" y="661871"/>
                </a:cubicBezTo>
                <a:cubicBezTo>
                  <a:pt x="6041884" y="661871"/>
                  <a:pt x="6086275" y="701589"/>
                  <a:pt x="6097957" y="696917"/>
                </a:cubicBezTo>
                <a:cubicBezTo>
                  <a:pt x="6100293" y="692244"/>
                  <a:pt x="6081602" y="685235"/>
                  <a:pt x="6088611" y="680562"/>
                </a:cubicBezTo>
                <a:cubicBezTo>
                  <a:pt x="6093284" y="685235"/>
                  <a:pt x="6100293" y="685235"/>
                  <a:pt x="6109639" y="692244"/>
                </a:cubicBezTo>
                <a:cubicBezTo>
                  <a:pt x="6116647" y="696917"/>
                  <a:pt x="6123657" y="701589"/>
                  <a:pt x="6128329" y="706262"/>
                </a:cubicBezTo>
                <a:cubicBezTo>
                  <a:pt x="6137675" y="713271"/>
                  <a:pt x="6140011" y="713271"/>
                  <a:pt x="6133002" y="703926"/>
                </a:cubicBezTo>
                <a:cubicBezTo>
                  <a:pt x="6135339" y="708599"/>
                  <a:pt x="6158703" y="720281"/>
                  <a:pt x="6147021" y="715608"/>
                </a:cubicBezTo>
                <a:cubicBezTo>
                  <a:pt x="6154030" y="722617"/>
                  <a:pt x="6207767" y="757663"/>
                  <a:pt x="6205430" y="757663"/>
                </a:cubicBezTo>
                <a:cubicBezTo>
                  <a:pt x="6210103" y="759999"/>
                  <a:pt x="6217112" y="764672"/>
                  <a:pt x="6221785" y="767008"/>
                </a:cubicBezTo>
                <a:cubicBezTo>
                  <a:pt x="6217112" y="767008"/>
                  <a:pt x="6212439" y="762335"/>
                  <a:pt x="6224121" y="771681"/>
                </a:cubicBezTo>
                <a:cubicBezTo>
                  <a:pt x="6217112" y="771681"/>
                  <a:pt x="6221785" y="774017"/>
                  <a:pt x="6217112" y="769345"/>
                </a:cubicBezTo>
                <a:cubicBezTo>
                  <a:pt x="6226458" y="776354"/>
                  <a:pt x="6233467" y="781026"/>
                  <a:pt x="6242813" y="788036"/>
                </a:cubicBezTo>
                <a:cubicBezTo>
                  <a:pt x="6238140" y="785699"/>
                  <a:pt x="6238140" y="785699"/>
                  <a:pt x="6240476" y="788036"/>
                </a:cubicBezTo>
                <a:cubicBezTo>
                  <a:pt x="6231131" y="783363"/>
                  <a:pt x="6224121" y="778690"/>
                  <a:pt x="6217112" y="771681"/>
                </a:cubicBezTo>
                <a:cubicBezTo>
                  <a:pt x="6224121" y="778690"/>
                  <a:pt x="6231131" y="790372"/>
                  <a:pt x="6240476" y="792708"/>
                </a:cubicBezTo>
                <a:cubicBezTo>
                  <a:pt x="6221785" y="774017"/>
                  <a:pt x="6247485" y="797381"/>
                  <a:pt x="6249821" y="799718"/>
                </a:cubicBezTo>
                <a:cubicBezTo>
                  <a:pt x="6226458" y="788036"/>
                  <a:pt x="6275522" y="825418"/>
                  <a:pt x="6280194" y="830091"/>
                </a:cubicBezTo>
                <a:cubicBezTo>
                  <a:pt x="6322249" y="865136"/>
                  <a:pt x="6294213" y="837100"/>
                  <a:pt x="6303558" y="832427"/>
                </a:cubicBezTo>
                <a:cubicBezTo>
                  <a:pt x="6305894" y="830091"/>
                  <a:pt x="6357295" y="874482"/>
                  <a:pt x="6366641" y="876818"/>
                </a:cubicBezTo>
                <a:cubicBezTo>
                  <a:pt x="6387668" y="886164"/>
                  <a:pt x="6401686" y="909528"/>
                  <a:pt x="6422714" y="918873"/>
                </a:cubicBezTo>
                <a:cubicBezTo>
                  <a:pt x="6415705" y="914200"/>
                  <a:pt x="6401686" y="904855"/>
                  <a:pt x="6399350" y="897846"/>
                </a:cubicBezTo>
                <a:cubicBezTo>
                  <a:pt x="6404023" y="900182"/>
                  <a:pt x="6427387" y="916537"/>
                  <a:pt x="6418041" y="907191"/>
                </a:cubicBezTo>
                <a:cubicBezTo>
                  <a:pt x="6429723" y="911864"/>
                  <a:pt x="6434395" y="921209"/>
                  <a:pt x="6453087" y="932891"/>
                </a:cubicBezTo>
                <a:cubicBezTo>
                  <a:pt x="6446077" y="925882"/>
                  <a:pt x="6441405" y="918873"/>
                  <a:pt x="6432059" y="911864"/>
                </a:cubicBezTo>
                <a:cubicBezTo>
                  <a:pt x="6434395" y="909528"/>
                  <a:pt x="6434395" y="909528"/>
                  <a:pt x="6436732" y="911864"/>
                </a:cubicBezTo>
                <a:cubicBezTo>
                  <a:pt x="6436732" y="907191"/>
                  <a:pt x="6418041" y="902518"/>
                  <a:pt x="6420377" y="895509"/>
                </a:cubicBezTo>
                <a:cubicBezTo>
                  <a:pt x="6422714" y="893173"/>
                  <a:pt x="6443741" y="907191"/>
                  <a:pt x="6446077" y="909528"/>
                </a:cubicBezTo>
                <a:cubicBezTo>
                  <a:pt x="6441405" y="904855"/>
                  <a:pt x="6436732" y="900182"/>
                  <a:pt x="6432059" y="893173"/>
                </a:cubicBezTo>
                <a:cubicBezTo>
                  <a:pt x="6436732" y="897846"/>
                  <a:pt x="6569906" y="988965"/>
                  <a:pt x="6560560" y="998310"/>
                </a:cubicBezTo>
                <a:cubicBezTo>
                  <a:pt x="6558224" y="1002983"/>
                  <a:pt x="6546542" y="986628"/>
                  <a:pt x="6544206" y="984292"/>
                </a:cubicBezTo>
                <a:cubicBezTo>
                  <a:pt x="6546542" y="991301"/>
                  <a:pt x="6565233" y="1005319"/>
                  <a:pt x="6539533" y="984292"/>
                </a:cubicBezTo>
                <a:cubicBezTo>
                  <a:pt x="6541869" y="988965"/>
                  <a:pt x="6639997" y="1045038"/>
                  <a:pt x="6628316" y="1052047"/>
                </a:cubicBezTo>
                <a:cubicBezTo>
                  <a:pt x="6623643" y="1047374"/>
                  <a:pt x="6616634" y="1045038"/>
                  <a:pt x="6611961" y="1040365"/>
                </a:cubicBezTo>
                <a:cubicBezTo>
                  <a:pt x="6621306" y="1059056"/>
                  <a:pt x="6677379" y="1105784"/>
                  <a:pt x="6686725" y="1110457"/>
                </a:cubicBezTo>
                <a:cubicBezTo>
                  <a:pt x="6717098" y="1140829"/>
                  <a:pt x="6756817" y="1161857"/>
                  <a:pt x="6789526" y="1192230"/>
                </a:cubicBezTo>
                <a:cubicBezTo>
                  <a:pt x="6803544" y="1203912"/>
                  <a:pt x="6854944" y="1241294"/>
                  <a:pt x="6850272" y="1262322"/>
                </a:cubicBezTo>
                <a:cubicBezTo>
                  <a:pt x="6847935" y="1276340"/>
                  <a:pt x="6906345" y="1318395"/>
                  <a:pt x="6915690" y="1325404"/>
                </a:cubicBezTo>
                <a:cubicBezTo>
                  <a:pt x="6934381" y="1341759"/>
                  <a:pt x="6953073" y="1358113"/>
                  <a:pt x="6969427" y="1376804"/>
                </a:cubicBezTo>
                <a:cubicBezTo>
                  <a:pt x="6974100" y="1383813"/>
                  <a:pt x="6981109" y="1388486"/>
                  <a:pt x="6985782" y="1393159"/>
                </a:cubicBezTo>
                <a:cubicBezTo>
                  <a:pt x="6999800" y="1400168"/>
                  <a:pt x="6990455" y="1393159"/>
                  <a:pt x="6990455" y="1393159"/>
                </a:cubicBezTo>
                <a:cubicBezTo>
                  <a:pt x="6992791" y="1390823"/>
                  <a:pt x="7025500" y="1423532"/>
                  <a:pt x="7018491" y="1428205"/>
                </a:cubicBezTo>
                <a:cubicBezTo>
                  <a:pt x="7011482" y="1421195"/>
                  <a:pt x="7004472" y="1411850"/>
                  <a:pt x="6997464" y="1404841"/>
                </a:cubicBezTo>
                <a:cubicBezTo>
                  <a:pt x="7016154" y="1430541"/>
                  <a:pt x="7034846" y="1456241"/>
                  <a:pt x="7055873" y="1481942"/>
                </a:cubicBezTo>
                <a:cubicBezTo>
                  <a:pt x="7055873" y="1479605"/>
                  <a:pt x="7055873" y="1479605"/>
                  <a:pt x="7055873" y="1477269"/>
                </a:cubicBezTo>
                <a:cubicBezTo>
                  <a:pt x="7055873" y="1479605"/>
                  <a:pt x="7058210" y="1479605"/>
                  <a:pt x="7058210" y="1479605"/>
                </a:cubicBezTo>
                <a:cubicBezTo>
                  <a:pt x="7048864" y="1460914"/>
                  <a:pt x="7037182" y="1439887"/>
                  <a:pt x="7025500" y="1425868"/>
                </a:cubicBezTo>
                <a:cubicBezTo>
                  <a:pt x="7032509" y="1421195"/>
                  <a:pt x="7072228" y="1479605"/>
                  <a:pt x="7081574" y="1486614"/>
                </a:cubicBezTo>
                <a:cubicBezTo>
                  <a:pt x="7067555" y="1467923"/>
                  <a:pt x="7111946" y="1516987"/>
                  <a:pt x="7118956" y="1523996"/>
                </a:cubicBezTo>
                <a:cubicBezTo>
                  <a:pt x="7144655" y="1549697"/>
                  <a:pt x="7163347" y="1582406"/>
                  <a:pt x="7186711" y="1608106"/>
                </a:cubicBezTo>
                <a:cubicBezTo>
                  <a:pt x="7238111" y="1664179"/>
                  <a:pt x="7275493" y="1736607"/>
                  <a:pt x="7317548" y="1799690"/>
                </a:cubicBezTo>
                <a:cubicBezTo>
                  <a:pt x="7324557" y="1818381"/>
                  <a:pt x="7345584" y="1851090"/>
                  <a:pt x="7357266" y="1874454"/>
                </a:cubicBezTo>
                <a:cubicBezTo>
                  <a:pt x="7354930" y="1860436"/>
                  <a:pt x="7340912" y="1837072"/>
                  <a:pt x="7331566" y="1825390"/>
                </a:cubicBezTo>
                <a:cubicBezTo>
                  <a:pt x="7338576" y="1820717"/>
                  <a:pt x="7418012" y="1953891"/>
                  <a:pt x="7422685" y="1965573"/>
                </a:cubicBezTo>
                <a:cubicBezTo>
                  <a:pt x="7415676" y="1958564"/>
                  <a:pt x="7420349" y="1970246"/>
                  <a:pt x="7420349" y="1972582"/>
                </a:cubicBezTo>
                <a:cubicBezTo>
                  <a:pt x="7415676" y="1965573"/>
                  <a:pt x="7401657" y="1949218"/>
                  <a:pt x="7392312" y="1932863"/>
                </a:cubicBezTo>
                <a:cubicBezTo>
                  <a:pt x="7394649" y="1937536"/>
                  <a:pt x="7415676" y="1977255"/>
                  <a:pt x="7399322" y="1960900"/>
                </a:cubicBezTo>
                <a:cubicBezTo>
                  <a:pt x="7403994" y="1965573"/>
                  <a:pt x="7411003" y="1974918"/>
                  <a:pt x="7413339" y="1981927"/>
                </a:cubicBezTo>
                <a:cubicBezTo>
                  <a:pt x="7403994" y="1972582"/>
                  <a:pt x="7408667" y="1974918"/>
                  <a:pt x="7415676" y="1993609"/>
                </a:cubicBezTo>
                <a:cubicBezTo>
                  <a:pt x="7399322" y="1977255"/>
                  <a:pt x="7366612" y="1925854"/>
                  <a:pt x="7347921" y="1890809"/>
                </a:cubicBezTo>
                <a:cubicBezTo>
                  <a:pt x="7326894" y="1846417"/>
                  <a:pt x="7289511" y="1804362"/>
                  <a:pt x="7268484" y="1771653"/>
                </a:cubicBezTo>
                <a:cubicBezTo>
                  <a:pt x="7268484" y="1778662"/>
                  <a:pt x="7291848" y="1806699"/>
                  <a:pt x="7287175" y="1813708"/>
                </a:cubicBezTo>
                <a:cubicBezTo>
                  <a:pt x="7280166" y="1825390"/>
                  <a:pt x="7249793" y="1783335"/>
                  <a:pt x="7249793" y="1780999"/>
                </a:cubicBezTo>
                <a:cubicBezTo>
                  <a:pt x="7268484" y="1825390"/>
                  <a:pt x="7308202" y="1869781"/>
                  <a:pt x="7312875" y="1916509"/>
                </a:cubicBezTo>
                <a:cubicBezTo>
                  <a:pt x="7301193" y="1893145"/>
                  <a:pt x="7282502" y="1874454"/>
                  <a:pt x="7273156" y="1855763"/>
                </a:cubicBezTo>
                <a:cubicBezTo>
                  <a:pt x="7284838" y="1897818"/>
                  <a:pt x="7254466" y="1837072"/>
                  <a:pt x="7254466" y="1851090"/>
                </a:cubicBezTo>
                <a:cubicBezTo>
                  <a:pt x="7247457" y="1844081"/>
                  <a:pt x="7240447" y="1841744"/>
                  <a:pt x="7231102" y="1832399"/>
                </a:cubicBezTo>
                <a:cubicBezTo>
                  <a:pt x="7233438" y="1841744"/>
                  <a:pt x="7228765" y="1839408"/>
                  <a:pt x="7226429" y="1832399"/>
                </a:cubicBezTo>
                <a:cubicBezTo>
                  <a:pt x="7226429" y="1834735"/>
                  <a:pt x="7228765" y="1837072"/>
                  <a:pt x="7228765" y="1839408"/>
                </a:cubicBezTo>
                <a:cubicBezTo>
                  <a:pt x="7226429" y="1837072"/>
                  <a:pt x="7219420" y="1830063"/>
                  <a:pt x="7224093" y="1839408"/>
                </a:cubicBezTo>
                <a:cubicBezTo>
                  <a:pt x="7219420" y="1834735"/>
                  <a:pt x="7210075" y="1834735"/>
                  <a:pt x="7205401" y="1827726"/>
                </a:cubicBezTo>
                <a:cubicBezTo>
                  <a:pt x="7207738" y="1832399"/>
                  <a:pt x="7207738" y="1837072"/>
                  <a:pt x="7203065" y="1839408"/>
                </a:cubicBezTo>
                <a:cubicBezTo>
                  <a:pt x="7186711" y="1806699"/>
                  <a:pt x="7163347" y="1783335"/>
                  <a:pt x="7144655" y="1759971"/>
                </a:cubicBezTo>
                <a:cubicBezTo>
                  <a:pt x="7137647" y="1776326"/>
                  <a:pt x="7132973" y="1750626"/>
                  <a:pt x="7132973" y="1748289"/>
                </a:cubicBezTo>
                <a:cubicBezTo>
                  <a:pt x="7128301" y="1731934"/>
                  <a:pt x="7121292" y="1738944"/>
                  <a:pt x="7118956" y="1738944"/>
                </a:cubicBezTo>
                <a:cubicBezTo>
                  <a:pt x="7114283" y="1741280"/>
                  <a:pt x="7107274" y="1722589"/>
                  <a:pt x="7104937" y="1720253"/>
                </a:cubicBezTo>
                <a:cubicBezTo>
                  <a:pt x="7107274" y="1724925"/>
                  <a:pt x="7104937" y="1715580"/>
                  <a:pt x="7104937" y="1722589"/>
                </a:cubicBezTo>
                <a:cubicBezTo>
                  <a:pt x="7102601" y="1717916"/>
                  <a:pt x="7100264" y="1713243"/>
                  <a:pt x="7095592" y="1708571"/>
                </a:cubicBezTo>
                <a:cubicBezTo>
                  <a:pt x="7095592" y="1710907"/>
                  <a:pt x="7095592" y="1710907"/>
                  <a:pt x="7093255" y="1708571"/>
                </a:cubicBezTo>
                <a:cubicBezTo>
                  <a:pt x="7088582" y="1717916"/>
                  <a:pt x="7097928" y="1727262"/>
                  <a:pt x="7097928" y="1731934"/>
                </a:cubicBezTo>
                <a:cubicBezTo>
                  <a:pt x="7093255" y="1727262"/>
                  <a:pt x="7090919" y="1731934"/>
                  <a:pt x="7090919" y="1738944"/>
                </a:cubicBezTo>
                <a:cubicBezTo>
                  <a:pt x="7086246" y="1755298"/>
                  <a:pt x="7107274" y="1764644"/>
                  <a:pt x="7114283" y="1776326"/>
                </a:cubicBezTo>
                <a:cubicBezTo>
                  <a:pt x="7116619" y="1780999"/>
                  <a:pt x="7132973" y="1841744"/>
                  <a:pt x="7135310" y="1841744"/>
                </a:cubicBezTo>
                <a:cubicBezTo>
                  <a:pt x="7128301" y="1844081"/>
                  <a:pt x="7125965" y="1818381"/>
                  <a:pt x="7121292" y="1818381"/>
                </a:cubicBezTo>
                <a:cubicBezTo>
                  <a:pt x="7118956" y="1816044"/>
                  <a:pt x="7128301" y="1872117"/>
                  <a:pt x="7128301" y="1872117"/>
                </a:cubicBezTo>
                <a:cubicBezTo>
                  <a:pt x="7125965" y="1867445"/>
                  <a:pt x="7114283" y="1844081"/>
                  <a:pt x="7104937" y="1848754"/>
                </a:cubicBezTo>
                <a:cubicBezTo>
                  <a:pt x="7095592" y="1853426"/>
                  <a:pt x="7111946" y="1879127"/>
                  <a:pt x="7111946" y="1883799"/>
                </a:cubicBezTo>
                <a:cubicBezTo>
                  <a:pt x="7102601" y="1874454"/>
                  <a:pt x="7100264" y="1869781"/>
                  <a:pt x="7088582" y="1862772"/>
                </a:cubicBezTo>
                <a:cubicBezTo>
                  <a:pt x="7090919" y="1881463"/>
                  <a:pt x="7076900" y="1907163"/>
                  <a:pt x="7067555" y="1879127"/>
                </a:cubicBezTo>
                <a:cubicBezTo>
                  <a:pt x="7055873" y="1844081"/>
                  <a:pt x="7044191" y="1809035"/>
                  <a:pt x="7030173" y="1773989"/>
                </a:cubicBezTo>
                <a:cubicBezTo>
                  <a:pt x="7020827" y="1745953"/>
                  <a:pt x="7006809" y="1717916"/>
                  <a:pt x="7002137" y="1687543"/>
                </a:cubicBezTo>
                <a:cubicBezTo>
                  <a:pt x="7002137" y="1682870"/>
                  <a:pt x="6999800" y="1671189"/>
                  <a:pt x="7009146" y="1675861"/>
                </a:cubicBezTo>
                <a:cubicBezTo>
                  <a:pt x="7013819" y="1678198"/>
                  <a:pt x="7004472" y="1654834"/>
                  <a:pt x="7004472" y="1654834"/>
                </a:cubicBezTo>
                <a:cubicBezTo>
                  <a:pt x="7009146" y="1659507"/>
                  <a:pt x="7032509" y="1682870"/>
                  <a:pt x="7039518" y="1671189"/>
                </a:cubicBezTo>
                <a:cubicBezTo>
                  <a:pt x="7039518" y="1657170"/>
                  <a:pt x="7065219" y="1666516"/>
                  <a:pt x="7058210" y="1654834"/>
                </a:cubicBezTo>
                <a:cubicBezTo>
                  <a:pt x="7062882" y="1657170"/>
                  <a:pt x="7076900" y="1666516"/>
                  <a:pt x="7081574" y="1668852"/>
                </a:cubicBezTo>
                <a:cubicBezTo>
                  <a:pt x="7076900" y="1664179"/>
                  <a:pt x="7065219" y="1617452"/>
                  <a:pt x="7076900" y="1629134"/>
                </a:cubicBezTo>
                <a:cubicBezTo>
                  <a:pt x="7069892" y="1619788"/>
                  <a:pt x="7060546" y="1608106"/>
                  <a:pt x="7051200" y="1601097"/>
                </a:cubicBezTo>
                <a:cubicBezTo>
                  <a:pt x="7051200" y="1610443"/>
                  <a:pt x="7060546" y="1622125"/>
                  <a:pt x="7065219" y="1636143"/>
                </a:cubicBezTo>
                <a:cubicBezTo>
                  <a:pt x="7048864" y="1624461"/>
                  <a:pt x="7100264" y="1666516"/>
                  <a:pt x="7053537" y="1624461"/>
                </a:cubicBezTo>
                <a:cubicBezTo>
                  <a:pt x="7053537" y="1622125"/>
                  <a:pt x="7034846" y="1624461"/>
                  <a:pt x="7032509" y="1624461"/>
                </a:cubicBezTo>
                <a:cubicBezTo>
                  <a:pt x="7025500" y="1612779"/>
                  <a:pt x="7013819" y="1603433"/>
                  <a:pt x="7009146" y="1587079"/>
                </a:cubicBezTo>
                <a:cubicBezTo>
                  <a:pt x="7004472" y="1575397"/>
                  <a:pt x="6999800" y="1570724"/>
                  <a:pt x="6992791" y="1559042"/>
                </a:cubicBezTo>
                <a:cubicBezTo>
                  <a:pt x="6985782" y="1545024"/>
                  <a:pt x="6955409" y="1533342"/>
                  <a:pt x="6950736" y="1526333"/>
                </a:cubicBezTo>
                <a:cubicBezTo>
                  <a:pt x="6955409" y="1538015"/>
                  <a:pt x="6927372" y="1535678"/>
                  <a:pt x="6932045" y="1540351"/>
                </a:cubicBezTo>
                <a:cubicBezTo>
                  <a:pt x="6932045" y="1542687"/>
                  <a:pt x="6934381" y="1547360"/>
                  <a:pt x="6936718" y="1549697"/>
                </a:cubicBezTo>
                <a:cubicBezTo>
                  <a:pt x="6936718" y="1549697"/>
                  <a:pt x="6932045" y="1547360"/>
                  <a:pt x="6932045" y="1547360"/>
                </a:cubicBezTo>
                <a:cubicBezTo>
                  <a:pt x="6941391" y="1559042"/>
                  <a:pt x="6948399" y="1566051"/>
                  <a:pt x="6957745" y="1577733"/>
                </a:cubicBezTo>
                <a:cubicBezTo>
                  <a:pt x="6950736" y="1575397"/>
                  <a:pt x="6920363" y="1547360"/>
                  <a:pt x="6920363" y="1547360"/>
                </a:cubicBezTo>
                <a:cubicBezTo>
                  <a:pt x="6911017" y="1547360"/>
                  <a:pt x="6885318" y="1514651"/>
                  <a:pt x="6882981" y="1505305"/>
                </a:cubicBezTo>
                <a:cubicBezTo>
                  <a:pt x="6889990" y="1509978"/>
                  <a:pt x="6894663" y="1519324"/>
                  <a:pt x="6904008" y="1521660"/>
                </a:cubicBezTo>
                <a:cubicBezTo>
                  <a:pt x="6899335" y="1514651"/>
                  <a:pt x="6840926" y="1453905"/>
                  <a:pt x="6840926" y="1453905"/>
                </a:cubicBezTo>
                <a:cubicBezTo>
                  <a:pt x="6843262" y="1456241"/>
                  <a:pt x="6843262" y="1458578"/>
                  <a:pt x="6845599" y="1460914"/>
                </a:cubicBezTo>
                <a:cubicBezTo>
                  <a:pt x="6824572" y="1446896"/>
                  <a:pt x="6843262" y="1453905"/>
                  <a:pt x="6843262" y="1463250"/>
                </a:cubicBezTo>
                <a:cubicBezTo>
                  <a:pt x="6833917" y="1451569"/>
                  <a:pt x="6808217" y="1418859"/>
                  <a:pt x="6794198" y="1414186"/>
                </a:cubicBezTo>
                <a:cubicBezTo>
                  <a:pt x="6794198" y="1416523"/>
                  <a:pt x="6794198" y="1416523"/>
                  <a:pt x="6794198" y="1418859"/>
                </a:cubicBezTo>
                <a:cubicBezTo>
                  <a:pt x="6782516" y="1409514"/>
                  <a:pt x="6707752" y="1325404"/>
                  <a:pt x="6703079" y="1365122"/>
                </a:cubicBezTo>
                <a:cubicBezTo>
                  <a:pt x="6703079" y="1369795"/>
                  <a:pt x="6637661" y="1362786"/>
                  <a:pt x="6635324" y="1365122"/>
                </a:cubicBezTo>
                <a:cubicBezTo>
                  <a:pt x="6639997" y="1360450"/>
                  <a:pt x="6679716" y="1425868"/>
                  <a:pt x="6682052" y="1428205"/>
                </a:cubicBezTo>
                <a:cubicBezTo>
                  <a:pt x="6684389" y="1423532"/>
                  <a:pt x="6672707" y="1411850"/>
                  <a:pt x="6686725" y="1423532"/>
                </a:cubicBezTo>
                <a:cubicBezTo>
                  <a:pt x="6684389" y="1421195"/>
                  <a:pt x="6668034" y="1397832"/>
                  <a:pt x="6677379" y="1397832"/>
                </a:cubicBezTo>
                <a:cubicBezTo>
                  <a:pt x="6691397" y="1411850"/>
                  <a:pt x="6686725" y="1416523"/>
                  <a:pt x="6691397" y="1425868"/>
                </a:cubicBezTo>
                <a:cubicBezTo>
                  <a:pt x="6679716" y="1421195"/>
                  <a:pt x="6693734" y="1432877"/>
                  <a:pt x="6684389" y="1425868"/>
                </a:cubicBezTo>
                <a:cubicBezTo>
                  <a:pt x="6689061" y="1430541"/>
                  <a:pt x="6691397" y="1435214"/>
                  <a:pt x="6696071" y="1439887"/>
                </a:cubicBezTo>
                <a:cubicBezTo>
                  <a:pt x="6693734" y="1437550"/>
                  <a:pt x="6689061" y="1437550"/>
                  <a:pt x="6686725" y="1439887"/>
                </a:cubicBezTo>
                <a:cubicBezTo>
                  <a:pt x="6689061" y="1442223"/>
                  <a:pt x="6717098" y="1451569"/>
                  <a:pt x="6707752" y="1458578"/>
                </a:cubicBezTo>
                <a:cubicBezTo>
                  <a:pt x="6714761" y="1463250"/>
                  <a:pt x="6707752" y="1442223"/>
                  <a:pt x="6707752" y="1442223"/>
                </a:cubicBezTo>
                <a:cubicBezTo>
                  <a:pt x="6726443" y="1453905"/>
                  <a:pt x="6770834" y="1502969"/>
                  <a:pt x="6773171" y="1526333"/>
                </a:cubicBezTo>
                <a:cubicBezTo>
                  <a:pt x="6773171" y="1535678"/>
                  <a:pt x="6752144" y="1507642"/>
                  <a:pt x="6761489" y="1516987"/>
                </a:cubicBezTo>
                <a:cubicBezTo>
                  <a:pt x="6770834" y="1531006"/>
                  <a:pt x="6775507" y="1552033"/>
                  <a:pt x="6784853" y="1563715"/>
                </a:cubicBezTo>
                <a:cubicBezTo>
                  <a:pt x="6770834" y="1559042"/>
                  <a:pt x="6773171" y="1596424"/>
                  <a:pt x="6784853" y="1603433"/>
                </a:cubicBezTo>
                <a:cubicBezTo>
                  <a:pt x="6780180" y="1603433"/>
                  <a:pt x="6782516" y="1629134"/>
                  <a:pt x="6782516" y="1631470"/>
                </a:cubicBezTo>
                <a:cubicBezTo>
                  <a:pt x="6784853" y="1640816"/>
                  <a:pt x="6766162" y="1645488"/>
                  <a:pt x="6759152" y="1650161"/>
                </a:cubicBezTo>
                <a:cubicBezTo>
                  <a:pt x="6717098" y="1682870"/>
                  <a:pt x="6663361" y="1671189"/>
                  <a:pt x="6644670" y="1629134"/>
                </a:cubicBezTo>
                <a:cubicBezTo>
                  <a:pt x="6639997" y="1626797"/>
                  <a:pt x="6642333" y="1619788"/>
                  <a:pt x="6639997" y="1619788"/>
                </a:cubicBezTo>
                <a:cubicBezTo>
                  <a:pt x="6621306" y="1615115"/>
                  <a:pt x="6649343" y="1631470"/>
                  <a:pt x="6621306" y="1617452"/>
                </a:cubicBezTo>
                <a:cubicBezTo>
                  <a:pt x="6623643" y="1619788"/>
                  <a:pt x="6623643" y="1624461"/>
                  <a:pt x="6621306" y="1626797"/>
                </a:cubicBezTo>
                <a:cubicBezTo>
                  <a:pt x="6604952" y="1598761"/>
                  <a:pt x="6602615" y="1640816"/>
                  <a:pt x="6604952" y="1640816"/>
                </a:cubicBezTo>
                <a:cubicBezTo>
                  <a:pt x="6593270" y="1647825"/>
                  <a:pt x="6574578" y="1626797"/>
                  <a:pt x="6565233" y="1629134"/>
                </a:cubicBezTo>
                <a:cubicBezTo>
                  <a:pt x="6565233" y="1631470"/>
                  <a:pt x="6562896" y="1633806"/>
                  <a:pt x="6562896" y="1636143"/>
                </a:cubicBezTo>
                <a:cubicBezTo>
                  <a:pt x="6562896" y="1636143"/>
                  <a:pt x="6560560" y="1636143"/>
                  <a:pt x="6560560" y="1633806"/>
                </a:cubicBezTo>
                <a:cubicBezTo>
                  <a:pt x="6569906" y="1631470"/>
                  <a:pt x="6600279" y="1722589"/>
                  <a:pt x="6600279" y="1727262"/>
                </a:cubicBezTo>
                <a:cubicBezTo>
                  <a:pt x="6595606" y="1750626"/>
                  <a:pt x="6607288" y="1759971"/>
                  <a:pt x="6579251" y="1745953"/>
                </a:cubicBezTo>
                <a:cubicBezTo>
                  <a:pt x="6579251" y="1745953"/>
                  <a:pt x="6586260" y="1752962"/>
                  <a:pt x="6583924" y="1755298"/>
                </a:cubicBezTo>
                <a:cubicBezTo>
                  <a:pt x="6574578" y="1764644"/>
                  <a:pt x="6576915" y="1717916"/>
                  <a:pt x="6569906" y="1745953"/>
                </a:cubicBezTo>
                <a:cubicBezTo>
                  <a:pt x="6562896" y="1741280"/>
                  <a:pt x="6567570" y="1736607"/>
                  <a:pt x="6560560" y="1734271"/>
                </a:cubicBezTo>
                <a:cubicBezTo>
                  <a:pt x="6562896" y="1741280"/>
                  <a:pt x="6558224" y="1741280"/>
                  <a:pt x="6558224" y="1731934"/>
                </a:cubicBezTo>
                <a:cubicBezTo>
                  <a:pt x="6555888" y="1734271"/>
                  <a:pt x="6555888" y="1736607"/>
                  <a:pt x="6558224" y="1738944"/>
                </a:cubicBezTo>
                <a:cubicBezTo>
                  <a:pt x="6558224" y="1736607"/>
                  <a:pt x="6555888" y="1736607"/>
                  <a:pt x="6555888" y="1738944"/>
                </a:cubicBezTo>
                <a:cubicBezTo>
                  <a:pt x="6548878" y="1729598"/>
                  <a:pt x="6551215" y="1734271"/>
                  <a:pt x="6553551" y="1731934"/>
                </a:cubicBezTo>
                <a:cubicBezTo>
                  <a:pt x="6553551" y="1731934"/>
                  <a:pt x="6544206" y="1729598"/>
                  <a:pt x="6541869" y="1724925"/>
                </a:cubicBezTo>
                <a:cubicBezTo>
                  <a:pt x="6541869" y="1724925"/>
                  <a:pt x="6527851" y="1715580"/>
                  <a:pt x="6530187" y="1713243"/>
                </a:cubicBezTo>
                <a:cubicBezTo>
                  <a:pt x="6532524" y="1710907"/>
                  <a:pt x="6534860" y="1713243"/>
                  <a:pt x="6539533" y="1715580"/>
                </a:cubicBezTo>
                <a:cubicBezTo>
                  <a:pt x="6539533" y="1713243"/>
                  <a:pt x="6534860" y="1706234"/>
                  <a:pt x="6532524" y="1703898"/>
                </a:cubicBezTo>
                <a:cubicBezTo>
                  <a:pt x="6532524" y="1703898"/>
                  <a:pt x="6541869" y="1699225"/>
                  <a:pt x="6544206" y="1696889"/>
                </a:cubicBezTo>
                <a:cubicBezTo>
                  <a:pt x="6541869" y="1694552"/>
                  <a:pt x="6532524" y="1671189"/>
                  <a:pt x="6532524" y="1664179"/>
                </a:cubicBezTo>
                <a:cubicBezTo>
                  <a:pt x="6539533" y="1664179"/>
                  <a:pt x="6546542" y="1673525"/>
                  <a:pt x="6546542" y="1678198"/>
                </a:cubicBezTo>
                <a:cubicBezTo>
                  <a:pt x="6553551" y="1678198"/>
                  <a:pt x="6527851" y="1636143"/>
                  <a:pt x="6516169" y="1633806"/>
                </a:cubicBezTo>
                <a:cubicBezTo>
                  <a:pt x="6523178" y="1629134"/>
                  <a:pt x="6509160" y="1626797"/>
                  <a:pt x="6509160" y="1619788"/>
                </a:cubicBezTo>
                <a:cubicBezTo>
                  <a:pt x="6518505" y="1624461"/>
                  <a:pt x="6504487" y="1612779"/>
                  <a:pt x="6502150" y="1612779"/>
                </a:cubicBezTo>
                <a:cubicBezTo>
                  <a:pt x="6513832" y="1615115"/>
                  <a:pt x="6502150" y="1601097"/>
                  <a:pt x="6516169" y="1612779"/>
                </a:cubicBezTo>
                <a:cubicBezTo>
                  <a:pt x="6504487" y="1601097"/>
                  <a:pt x="6523178" y="1603433"/>
                  <a:pt x="6511497" y="1589415"/>
                </a:cubicBezTo>
                <a:cubicBezTo>
                  <a:pt x="6506823" y="1582406"/>
                  <a:pt x="6492805" y="1575397"/>
                  <a:pt x="6492805" y="1566051"/>
                </a:cubicBezTo>
                <a:cubicBezTo>
                  <a:pt x="6485796" y="1570724"/>
                  <a:pt x="6432059" y="1533342"/>
                  <a:pt x="6429723" y="1533342"/>
                </a:cubicBezTo>
                <a:cubicBezTo>
                  <a:pt x="6432059" y="1533342"/>
                  <a:pt x="6434395" y="1535678"/>
                  <a:pt x="6439069" y="1538015"/>
                </a:cubicBezTo>
                <a:cubicBezTo>
                  <a:pt x="6439069" y="1535678"/>
                  <a:pt x="6441405" y="1535678"/>
                  <a:pt x="6443741" y="1535678"/>
                </a:cubicBezTo>
                <a:cubicBezTo>
                  <a:pt x="6429723" y="1523996"/>
                  <a:pt x="6446077" y="1535678"/>
                  <a:pt x="6432059" y="1521660"/>
                </a:cubicBezTo>
                <a:cubicBezTo>
                  <a:pt x="6455423" y="1533342"/>
                  <a:pt x="6453087" y="1498296"/>
                  <a:pt x="6429723" y="1491287"/>
                </a:cubicBezTo>
                <a:cubicBezTo>
                  <a:pt x="6432059" y="1491287"/>
                  <a:pt x="6401686" y="1486614"/>
                  <a:pt x="6397013" y="1486614"/>
                </a:cubicBezTo>
                <a:cubicBezTo>
                  <a:pt x="6387668" y="1486614"/>
                  <a:pt x="6399350" y="1498296"/>
                  <a:pt x="6382996" y="1488951"/>
                </a:cubicBezTo>
                <a:cubicBezTo>
                  <a:pt x="6378322" y="1486614"/>
                  <a:pt x="6366641" y="1472596"/>
                  <a:pt x="6361968" y="1472596"/>
                </a:cubicBezTo>
                <a:cubicBezTo>
                  <a:pt x="6345613" y="1472596"/>
                  <a:pt x="6382996" y="1514651"/>
                  <a:pt x="6380659" y="1505305"/>
                </a:cubicBezTo>
                <a:cubicBezTo>
                  <a:pt x="6394677" y="1516987"/>
                  <a:pt x="6382996" y="1538015"/>
                  <a:pt x="6404023" y="1545024"/>
                </a:cubicBezTo>
                <a:cubicBezTo>
                  <a:pt x="6422714" y="1552033"/>
                  <a:pt x="6453087" y="1568388"/>
                  <a:pt x="6464769" y="1594088"/>
                </a:cubicBezTo>
                <a:cubicBezTo>
                  <a:pt x="6460096" y="1591752"/>
                  <a:pt x="6460096" y="1601097"/>
                  <a:pt x="6457759" y="1598761"/>
                </a:cubicBezTo>
                <a:cubicBezTo>
                  <a:pt x="6439069" y="1589415"/>
                  <a:pt x="6420377" y="1582406"/>
                  <a:pt x="6411032" y="1573060"/>
                </a:cubicBezTo>
                <a:cubicBezTo>
                  <a:pt x="6411032" y="1575397"/>
                  <a:pt x="6413368" y="1577733"/>
                  <a:pt x="6413368" y="1580070"/>
                </a:cubicBezTo>
                <a:cubicBezTo>
                  <a:pt x="6413368" y="1580070"/>
                  <a:pt x="6392341" y="1582406"/>
                  <a:pt x="6394677" y="1582406"/>
                </a:cubicBezTo>
                <a:cubicBezTo>
                  <a:pt x="6387668" y="1582406"/>
                  <a:pt x="6413368" y="1615115"/>
                  <a:pt x="6415705" y="1619788"/>
                </a:cubicBezTo>
                <a:cubicBezTo>
                  <a:pt x="6420377" y="1645488"/>
                  <a:pt x="6434395" y="1685207"/>
                  <a:pt x="6441405" y="1699225"/>
                </a:cubicBezTo>
                <a:cubicBezTo>
                  <a:pt x="6434395" y="1696889"/>
                  <a:pt x="6422714" y="1678198"/>
                  <a:pt x="6427387" y="1680534"/>
                </a:cubicBezTo>
                <a:cubicBezTo>
                  <a:pt x="6422714" y="1675861"/>
                  <a:pt x="6418041" y="1668852"/>
                  <a:pt x="6413368" y="1664179"/>
                </a:cubicBezTo>
                <a:cubicBezTo>
                  <a:pt x="6422714" y="1671189"/>
                  <a:pt x="6436732" y="1696889"/>
                  <a:pt x="6439069" y="1708571"/>
                </a:cubicBezTo>
                <a:cubicBezTo>
                  <a:pt x="6439069" y="1708571"/>
                  <a:pt x="6413368" y="1701561"/>
                  <a:pt x="6408695" y="1696889"/>
                </a:cubicBezTo>
                <a:cubicBezTo>
                  <a:pt x="6411032" y="1708571"/>
                  <a:pt x="6455423" y="1736607"/>
                  <a:pt x="6427387" y="1731934"/>
                </a:cubicBezTo>
                <a:cubicBezTo>
                  <a:pt x="6429723" y="1734271"/>
                  <a:pt x="6436732" y="1738944"/>
                  <a:pt x="6429723" y="1741280"/>
                </a:cubicBezTo>
                <a:cubicBezTo>
                  <a:pt x="6429723" y="1741280"/>
                  <a:pt x="6422714" y="1734271"/>
                  <a:pt x="6422714" y="1734271"/>
                </a:cubicBezTo>
                <a:cubicBezTo>
                  <a:pt x="6422714" y="1736607"/>
                  <a:pt x="6422714" y="1741280"/>
                  <a:pt x="6425050" y="1743616"/>
                </a:cubicBezTo>
                <a:cubicBezTo>
                  <a:pt x="6425050" y="1743616"/>
                  <a:pt x="6418041" y="1748289"/>
                  <a:pt x="6408695" y="1748289"/>
                </a:cubicBezTo>
                <a:cubicBezTo>
                  <a:pt x="6408695" y="1745953"/>
                  <a:pt x="6411032" y="1745953"/>
                  <a:pt x="6413368" y="1748289"/>
                </a:cubicBezTo>
                <a:cubicBezTo>
                  <a:pt x="6413368" y="1738944"/>
                  <a:pt x="6385331" y="1755298"/>
                  <a:pt x="6382996" y="1755298"/>
                </a:cubicBezTo>
                <a:cubicBezTo>
                  <a:pt x="6380659" y="1750626"/>
                  <a:pt x="6378322" y="1750626"/>
                  <a:pt x="6373649" y="1750626"/>
                </a:cubicBezTo>
                <a:cubicBezTo>
                  <a:pt x="6373649" y="1752962"/>
                  <a:pt x="6375986" y="1752962"/>
                  <a:pt x="6375986" y="1752962"/>
                </a:cubicBezTo>
                <a:cubicBezTo>
                  <a:pt x="6373649" y="1757635"/>
                  <a:pt x="6371314" y="1757635"/>
                  <a:pt x="6366641" y="1755298"/>
                </a:cubicBezTo>
                <a:cubicBezTo>
                  <a:pt x="6378322" y="1759971"/>
                  <a:pt x="6359632" y="1759971"/>
                  <a:pt x="6368977" y="1766980"/>
                </a:cubicBezTo>
                <a:cubicBezTo>
                  <a:pt x="6366641" y="1762308"/>
                  <a:pt x="6366641" y="1762308"/>
                  <a:pt x="6371314" y="1766980"/>
                </a:cubicBezTo>
                <a:cubicBezTo>
                  <a:pt x="6371314" y="1771653"/>
                  <a:pt x="6357295" y="1757635"/>
                  <a:pt x="6357295" y="1757635"/>
                </a:cubicBezTo>
                <a:cubicBezTo>
                  <a:pt x="6366641" y="1769317"/>
                  <a:pt x="6352622" y="1759971"/>
                  <a:pt x="6352622" y="1757635"/>
                </a:cubicBezTo>
                <a:cubicBezTo>
                  <a:pt x="6354959" y="1766980"/>
                  <a:pt x="6345613" y="1759971"/>
                  <a:pt x="6345613" y="1757635"/>
                </a:cubicBezTo>
                <a:cubicBezTo>
                  <a:pt x="6345613" y="1759971"/>
                  <a:pt x="6343277" y="1762308"/>
                  <a:pt x="6340940" y="1762308"/>
                </a:cubicBezTo>
                <a:cubicBezTo>
                  <a:pt x="6338604" y="1757635"/>
                  <a:pt x="6336268" y="1755298"/>
                  <a:pt x="6331595" y="1752962"/>
                </a:cubicBezTo>
                <a:cubicBezTo>
                  <a:pt x="6336268" y="1757635"/>
                  <a:pt x="6296549" y="1750626"/>
                  <a:pt x="6296549" y="1752962"/>
                </a:cubicBezTo>
                <a:cubicBezTo>
                  <a:pt x="6289540" y="1745953"/>
                  <a:pt x="6275522" y="1745953"/>
                  <a:pt x="6268512" y="1736607"/>
                </a:cubicBezTo>
                <a:cubicBezTo>
                  <a:pt x="6273185" y="1745953"/>
                  <a:pt x="6249821" y="1724925"/>
                  <a:pt x="6252158" y="1724925"/>
                </a:cubicBezTo>
                <a:cubicBezTo>
                  <a:pt x="6247485" y="1722589"/>
                  <a:pt x="6245148" y="1722589"/>
                  <a:pt x="6249821" y="1727262"/>
                </a:cubicBezTo>
                <a:cubicBezTo>
                  <a:pt x="6245148" y="1727262"/>
                  <a:pt x="6242813" y="1724925"/>
                  <a:pt x="6242813" y="1720253"/>
                </a:cubicBezTo>
                <a:cubicBezTo>
                  <a:pt x="6245148" y="1724925"/>
                  <a:pt x="6242813" y="1724925"/>
                  <a:pt x="6242813" y="1727262"/>
                </a:cubicBezTo>
                <a:cubicBezTo>
                  <a:pt x="6238140" y="1727262"/>
                  <a:pt x="6242813" y="1722589"/>
                  <a:pt x="6240476" y="1727262"/>
                </a:cubicBezTo>
                <a:cubicBezTo>
                  <a:pt x="6238140" y="1720253"/>
                  <a:pt x="6235803" y="1720253"/>
                  <a:pt x="6231131" y="1720253"/>
                </a:cubicBezTo>
                <a:cubicBezTo>
                  <a:pt x="6233467" y="1720253"/>
                  <a:pt x="6238140" y="1717916"/>
                  <a:pt x="6238140" y="1717916"/>
                </a:cubicBezTo>
                <a:cubicBezTo>
                  <a:pt x="6231131" y="1715580"/>
                  <a:pt x="6238140" y="1703898"/>
                  <a:pt x="6228794" y="1701561"/>
                </a:cubicBezTo>
                <a:cubicBezTo>
                  <a:pt x="6231131" y="1703898"/>
                  <a:pt x="6231131" y="1706234"/>
                  <a:pt x="6231131" y="1710907"/>
                </a:cubicBezTo>
                <a:cubicBezTo>
                  <a:pt x="6231131" y="1706234"/>
                  <a:pt x="6231131" y="1703898"/>
                  <a:pt x="6226458" y="1706234"/>
                </a:cubicBezTo>
                <a:cubicBezTo>
                  <a:pt x="6228794" y="1710907"/>
                  <a:pt x="6228794" y="1715580"/>
                  <a:pt x="6224121" y="1720253"/>
                </a:cubicBezTo>
                <a:cubicBezTo>
                  <a:pt x="6226458" y="1706234"/>
                  <a:pt x="6205430" y="1715580"/>
                  <a:pt x="6205430" y="1715580"/>
                </a:cubicBezTo>
                <a:cubicBezTo>
                  <a:pt x="6203094" y="1696889"/>
                  <a:pt x="6158703" y="1689880"/>
                  <a:pt x="6158703" y="1687543"/>
                </a:cubicBezTo>
                <a:cubicBezTo>
                  <a:pt x="6156366" y="1685207"/>
                  <a:pt x="6156366" y="1682870"/>
                  <a:pt x="6156366" y="1680534"/>
                </a:cubicBezTo>
                <a:cubicBezTo>
                  <a:pt x="6154030" y="1682870"/>
                  <a:pt x="6151693" y="1682870"/>
                  <a:pt x="6149357" y="1682870"/>
                </a:cubicBezTo>
                <a:cubicBezTo>
                  <a:pt x="6149357" y="1682870"/>
                  <a:pt x="6170385" y="1692216"/>
                  <a:pt x="6149357" y="1682870"/>
                </a:cubicBezTo>
                <a:cubicBezTo>
                  <a:pt x="6149357" y="1682870"/>
                  <a:pt x="6156366" y="1699225"/>
                  <a:pt x="6151693" y="1696889"/>
                </a:cubicBezTo>
                <a:cubicBezTo>
                  <a:pt x="6128329" y="1689880"/>
                  <a:pt x="6149357" y="1671189"/>
                  <a:pt x="6144684" y="1666516"/>
                </a:cubicBezTo>
                <a:cubicBezTo>
                  <a:pt x="6144684" y="1659507"/>
                  <a:pt x="6111975" y="1640816"/>
                  <a:pt x="6107302" y="1636143"/>
                </a:cubicBezTo>
                <a:cubicBezTo>
                  <a:pt x="6109639" y="1640816"/>
                  <a:pt x="6083938" y="1629134"/>
                  <a:pt x="6079266" y="1631470"/>
                </a:cubicBezTo>
                <a:cubicBezTo>
                  <a:pt x="6083938" y="1633806"/>
                  <a:pt x="6083938" y="1633806"/>
                  <a:pt x="6081602" y="1636143"/>
                </a:cubicBezTo>
                <a:cubicBezTo>
                  <a:pt x="6076929" y="1622125"/>
                  <a:pt x="6079266" y="1636143"/>
                  <a:pt x="6076929" y="1629134"/>
                </a:cubicBezTo>
                <a:cubicBezTo>
                  <a:pt x="6044220" y="1631470"/>
                  <a:pt x="6034874" y="1654834"/>
                  <a:pt x="6055902" y="1687543"/>
                </a:cubicBezTo>
                <a:cubicBezTo>
                  <a:pt x="6072256" y="1710907"/>
                  <a:pt x="6102630" y="1778662"/>
                  <a:pt x="6074593" y="1799690"/>
                </a:cubicBezTo>
                <a:cubicBezTo>
                  <a:pt x="6072256" y="1788008"/>
                  <a:pt x="6072256" y="1799690"/>
                  <a:pt x="6072256" y="1802026"/>
                </a:cubicBezTo>
                <a:cubicBezTo>
                  <a:pt x="6076929" y="1811372"/>
                  <a:pt x="6006838" y="1795017"/>
                  <a:pt x="5999828" y="1788008"/>
                </a:cubicBezTo>
                <a:cubicBezTo>
                  <a:pt x="6009174" y="1799690"/>
                  <a:pt x="5955437" y="1797353"/>
                  <a:pt x="5948428" y="1783335"/>
                </a:cubicBezTo>
                <a:cubicBezTo>
                  <a:pt x="5955437" y="1785671"/>
                  <a:pt x="5953101" y="1762308"/>
                  <a:pt x="5967119" y="1769317"/>
                </a:cubicBezTo>
                <a:cubicBezTo>
                  <a:pt x="5964783" y="1755298"/>
                  <a:pt x="5943755" y="1748289"/>
                  <a:pt x="5941419" y="1738944"/>
                </a:cubicBezTo>
                <a:cubicBezTo>
                  <a:pt x="5943755" y="1738944"/>
                  <a:pt x="5946092" y="1736607"/>
                  <a:pt x="5948428" y="1734271"/>
                </a:cubicBezTo>
                <a:cubicBezTo>
                  <a:pt x="5948428" y="1736607"/>
                  <a:pt x="5939083" y="1720253"/>
                  <a:pt x="5936746" y="1715580"/>
                </a:cubicBezTo>
                <a:cubicBezTo>
                  <a:pt x="5939083" y="1715580"/>
                  <a:pt x="5939083" y="1717916"/>
                  <a:pt x="5939083" y="1720253"/>
                </a:cubicBezTo>
                <a:cubicBezTo>
                  <a:pt x="5955437" y="1706234"/>
                  <a:pt x="5897028" y="1673525"/>
                  <a:pt x="5911046" y="1657170"/>
                </a:cubicBezTo>
                <a:cubicBezTo>
                  <a:pt x="5906373" y="1654834"/>
                  <a:pt x="5899364" y="1647825"/>
                  <a:pt x="5894692" y="1645488"/>
                </a:cubicBezTo>
                <a:cubicBezTo>
                  <a:pt x="5897028" y="1645488"/>
                  <a:pt x="5864318" y="1671189"/>
                  <a:pt x="5861982" y="1673525"/>
                </a:cubicBezTo>
                <a:cubicBezTo>
                  <a:pt x="5857309" y="1675861"/>
                  <a:pt x="5843291" y="1687543"/>
                  <a:pt x="5845627" y="1694552"/>
                </a:cubicBezTo>
                <a:cubicBezTo>
                  <a:pt x="5845627" y="1689880"/>
                  <a:pt x="5861982" y="1722589"/>
                  <a:pt x="5857309" y="1720253"/>
                </a:cubicBezTo>
                <a:cubicBezTo>
                  <a:pt x="5864318" y="1724925"/>
                  <a:pt x="5850300" y="1738944"/>
                  <a:pt x="5854973" y="1743616"/>
                </a:cubicBezTo>
                <a:cubicBezTo>
                  <a:pt x="5866655" y="1759971"/>
                  <a:pt x="5876000" y="1771653"/>
                  <a:pt x="5885346" y="1788008"/>
                </a:cubicBezTo>
                <a:cubicBezTo>
                  <a:pt x="5897028" y="1809035"/>
                  <a:pt x="5894692" y="1813708"/>
                  <a:pt x="5885346" y="1834735"/>
                </a:cubicBezTo>
                <a:cubicBezTo>
                  <a:pt x="5883010" y="1841744"/>
                  <a:pt x="5878337" y="1879127"/>
                  <a:pt x="5880673" y="1879127"/>
                </a:cubicBezTo>
                <a:cubicBezTo>
                  <a:pt x="5864318" y="1869781"/>
                  <a:pt x="5840955" y="1839408"/>
                  <a:pt x="5833945" y="1818381"/>
                </a:cubicBezTo>
                <a:cubicBezTo>
                  <a:pt x="5831609" y="1811372"/>
                  <a:pt x="5831609" y="1766980"/>
                  <a:pt x="5831609" y="1764644"/>
                </a:cubicBezTo>
                <a:cubicBezTo>
                  <a:pt x="5843291" y="1752962"/>
                  <a:pt x="5833945" y="1731934"/>
                  <a:pt x="5829273" y="1715580"/>
                </a:cubicBezTo>
                <a:cubicBezTo>
                  <a:pt x="5822264" y="1694552"/>
                  <a:pt x="5824600" y="1706234"/>
                  <a:pt x="5812918" y="1706234"/>
                </a:cubicBezTo>
                <a:cubicBezTo>
                  <a:pt x="5810582" y="1682870"/>
                  <a:pt x="5850300" y="1671189"/>
                  <a:pt x="5854973" y="1652497"/>
                </a:cubicBezTo>
                <a:cubicBezTo>
                  <a:pt x="5854973" y="1652497"/>
                  <a:pt x="5847964" y="1645488"/>
                  <a:pt x="5847964" y="1643152"/>
                </a:cubicBezTo>
                <a:cubicBezTo>
                  <a:pt x="5861982" y="1647825"/>
                  <a:pt x="5857309" y="1617452"/>
                  <a:pt x="5852637" y="1617452"/>
                </a:cubicBezTo>
                <a:cubicBezTo>
                  <a:pt x="5843291" y="1594088"/>
                  <a:pt x="5861982" y="1568388"/>
                  <a:pt x="5850300" y="1540351"/>
                </a:cubicBezTo>
                <a:cubicBezTo>
                  <a:pt x="5843291" y="1561378"/>
                  <a:pt x="5822264" y="1561378"/>
                  <a:pt x="5815254" y="1554369"/>
                </a:cubicBezTo>
                <a:cubicBezTo>
                  <a:pt x="5815254" y="1554369"/>
                  <a:pt x="5817591" y="1554369"/>
                  <a:pt x="5815254" y="1554369"/>
                </a:cubicBezTo>
                <a:close/>
                <a:moveTo>
                  <a:pt x="5847964" y="1748289"/>
                </a:moveTo>
                <a:cubicBezTo>
                  <a:pt x="5847964" y="1748289"/>
                  <a:pt x="5847964" y="1748289"/>
                  <a:pt x="5850300" y="1752962"/>
                </a:cubicBezTo>
                <a:cubicBezTo>
                  <a:pt x="5850300" y="1750626"/>
                  <a:pt x="5850300" y="1745953"/>
                  <a:pt x="5850300" y="1743616"/>
                </a:cubicBezTo>
                <a:cubicBezTo>
                  <a:pt x="5847964" y="1743616"/>
                  <a:pt x="5847964" y="1745953"/>
                  <a:pt x="5847964" y="1748289"/>
                </a:cubicBezTo>
                <a:close/>
                <a:moveTo>
                  <a:pt x="6044220" y="1743616"/>
                </a:moveTo>
                <a:cubicBezTo>
                  <a:pt x="6053566" y="1748289"/>
                  <a:pt x="6044220" y="1743616"/>
                  <a:pt x="6044220" y="1743616"/>
                </a:cubicBezTo>
                <a:cubicBezTo>
                  <a:pt x="6046556" y="1745953"/>
                  <a:pt x="6046556" y="1743616"/>
                  <a:pt x="6044220" y="1743616"/>
                </a:cubicBezTo>
                <a:close/>
                <a:moveTo>
                  <a:pt x="6004501" y="1797353"/>
                </a:moveTo>
                <a:cubicBezTo>
                  <a:pt x="6004501" y="1797353"/>
                  <a:pt x="6006838" y="1797353"/>
                  <a:pt x="6004501" y="1797353"/>
                </a:cubicBezTo>
                <a:lnTo>
                  <a:pt x="6004501" y="1797353"/>
                </a:lnTo>
                <a:close/>
                <a:moveTo>
                  <a:pt x="6429723" y="1736607"/>
                </a:moveTo>
                <a:cubicBezTo>
                  <a:pt x="6429723" y="1736607"/>
                  <a:pt x="6432059" y="1736607"/>
                  <a:pt x="6429723" y="1736607"/>
                </a:cubicBezTo>
                <a:cubicBezTo>
                  <a:pt x="6429723" y="1736607"/>
                  <a:pt x="6429723" y="1734271"/>
                  <a:pt x="6429723" y="1736607"/>
                </a:cubicBezTo>
                <a:close/>
                <a:moveTo>
                  <a:pt x="6420377" y="1745953"/>
                </a:moveTo>
                <a:cubicBezTo>
                  <a:pt x="6422714" y="1748289"/>
                  <a:pt x="6427387" y="1752962"/>
                  <a:pt x="6420377" y="1745953"/>
                </a:cubicBezTo>
                <a:cubicBezTo>
                  <a:pt x="6420377" y="1745953"/>
                  <a:pt x="6425050" y="1750626"/>
                  <a:pt x="6420377" y="1745953"/>
                </a:cubicBezTo>
                <a:close/>
                <a:moveTo>
                  <a:pt x="6382996" y="1759971"/>
                </a:moveTo>
                <a:cubicBezTo>
                  <a:pt x="6390004" y="1764644"/>
                  <a:pt x="6380659" y="1755298"/>
                  <a:pt x="6380659" y="1755298"/>
                </a:cubicBezTo>
                <a:cubicBezTo>
                  <a:pt x="6378322" y="1752962"/>
                  <a:pt x="6378322" y="1755298"/>
                  <a:pt x="6382996" y="1759971"/>
                </a:cubicBezTo>
                <a:cubicBezTo>
                  <a:pt x="6385331" y="1759971"/>
                  <a:pt x="6375986" y="1752962"/>
                  <a:pt x="6382996" y="1759971"/>
                </a:cubicBezTo>
                <a:close/>
                <a:moveTo>
                  <a:pt x="6333931" y="1762308"/>
                </a:moveTo>
                <a:cubicBezTo>
                  <a:pt x="6331595" y="1764644"/>
                  <a:pt x="6338604" y="1764644"/>
                  <a:pt x="6333931" y="1762308"/>
                </a:cubicBezTo>
                <a:cubicBezTo>
                  <a:pt x="6333931" y="1762308"/>
                  <a:pt x="6333931" y="1762308"/>
                  <a:pt x="6333931" y="1762308"/>
                </a:cubicBezTo>
                <a:close/>
                <a:moveTo>
                  <a:pt x="6331595" y="1762308"/>
                </a:moveTo>
                <a:cubicBezTo>
                  <a:pt x="6329258" y="1759971"/>
                  <a:pt x="6338604" y="1769317"/>
                  <a:pt x="6331595" y="1762308"/>
                </a:cubicBezTo>
                <a:cubicBezTo>
                  <a:pt x="6331595" y="1762308"/>
                  <a:pt x="6331595" y="1762308"/>
                  <a:pt x="6331595" y="1762308"/>
                </a:cubicBezTo>
                <a:close/>
                <a:moveTo>
                  <a:pt x="6324586" y="1764644"/>
                </a:moveTo>
                <a:cubicBezTo>
                  <a:pt x="6324586" y="1766980"/>
                  <a:pt x="6324586" y="1764644"/>
                  <a:pt x="6324586" y="1764644"/>
                </a:cubicBezTo>
                <a:cubicBezTo>
                  <a:pt x="6324586" y="1764644"/>
                  <a:pt x="6326922" y="1766980"/>
                  <a:pt x="6324586" y="1764644"/>
                </a:cubicBezTo>
                <a:close/>
                <a:moveTo>
                  <a:pt x="6406359" y="1659507"/>
                </a:moveTo>
                <a:cubicBezTo>
                  <a:pt x="6406359" y="1659507"/>
                  <a:pt x="6406359" y="1659507"/>
                  <a:pt x="6406359" y="1659507"/>
                </a:cubicBezTo>
                <a:cubicBezTo>
                  <a:pt x="6406359" y="1659507"/>
                  <a:pt x="6406359" y="1659507"/>
                  <a:pt x="6406359" y="1659507"/>
                </a:cubicBezTo>
                <a:close/>
                <a:moveTo>
                  <a:pt x="6432059" y="1584742"/>
                </a:moveTo>
                <a:cubicBezTo>
                  <a:pt x="6434395" y="1584742"/>
                  <a:pt x="6432059" y="1584742"/>
                  <a:pt x="6432059" y="1584742"/>
                </a:cubicBezTo>
                <a:cubicBezTo>
                  <a:pt x="6432059" y="1584742"/>
                  <a:pt x="6432059" y="1584742"/>
                  <a:pt x="6432059" y="1584742"/>
                </a:cubicBezTo>
                <a:close/>
                <a:moveTo>
                  <a:pt x="6544206" y="1722589"/>
                </a:moveTo>
                <a:cubicBezTo>
                  <a:pt x="6544206" y="1722589"/>
                  <a:pt x="6544206" y="1722589"/>
                  <a:pt x="6544206" y="1722589"/>
                </a:cubicBezTo>
                <a:cubicBezTo>
                  <a:pt x="6541869" y="1720253"/>
                  <a:pt x="6541869" y="1722589"/>
                  <a:pt x="6544206" y="1722589"/>
                </a:cubicBezTo>
                <a:close/>
                <a:moveTo>
                  <a:pt x="6548878" y="1659507"/>
                </a:moveTo>
                <a:cubicBezTo>
                  <a:pt x="6548878" y="1659507"/>
                  <a:pt x="6548878" y="1659507"/>
                  <a:pt x="6548878" y="1659507"/>
                </a:cubicBezTo>
                <a:cubicBezTo>
                  <a:pt x="6551215" y="1659507"/>
                  <a:pt x="6548878" y="1659507"/>
                  <a:pt x="6548878" y="1659507"/>
                </a:cubicBezTo>
                <a:close/>
                <a:moveTo>
                  <a:pt x="6504487" y="1570724"/>
                </a:moveTo>
                <a:cubicBezTo>
                  <a:pt x="6504487" y="1570724"/>
                  <a:pt x="6504487" y="1570724"/>
                  <a:pt x="6504487" y="1570724"/>
                </a:cubicBezTo>
                <a:lnTo>
                  <a:pt x="6504487" y="1570724"/>
                </a:lnTo>
                <a:close/>
                <a:moveTo>
                  <a:pt x="7093255" y="1862772"/>
                </a:moveTo>
                <a:cubicBezTo>
                  <a:pt x="7093255" y="1865108"/>
                  <a:pt x="7095592" y="1865108"/>
                  <a:pt x="7095592" y="1867445"/>
                </a:cubicBezTo>
                <a:cubicBezTo>
                  <a:pt x="7097928" y="1867445"/>
                  <a:pt x="7097928" y="1867445"/>
                  <a:pt x="7093255" y="1862772"/>
                </a:cubicBezTo>
                <a:close/>
                <a:moveTo>
                  <a:pt x="7135310" y="1827726"/>
                </a:moveTo>
                <a:cubicBezTo>
                  <a:pt x="7135310" y="1827726"/>
                  <a:pt x="7135310" y="1832399"/>
                  <a:pt x="7135310" y="1827726"/>
                </a:cubicBezTo>
                <a:cubicBezTo>
                  <a:pt x="7137647" y="1827726"/>
                  <a:pt x="7135310" y="1827726"/>
                  <a:pt x="7135310" y="1827726"/>
                </a:cubicBezTo>
                <a:close/>
                <a:moveTo>
                  <a:pt x="7301193" y="1858099"/>
                </a:moveTo>
                <a:cubicBezTo>
                  <a:pt x="7301193" y="1860436"/>
                  <a:pt x="7301193" y="1860436"/>
                  <a:pt x="7303530" y="1862772"/>
                </a:cubicBezTo>
                <a:cubicBezTo>
                  <a:pt x="7301193" y="1860436"/>
                  <a:pt x="7301193" y="1858099"/>
                  <a:pt x="7301193" y="1858099"/>
                </a:cubicBezTo>
                <a:close/>
                <a:moveTo>
                  <a:pt x="7296520" y="1851090"/>
                </a:moveTo>
                <a:cubicBezTo>
                  <a:pt x="7301193" y="1855763"/>
                  <a:pt x="7296520" y="1851090"/>
                  <a:pt x="7296520" y="1851090"/>
                </a:cubicBezTo>
                <a:cubicBezTo>
                  <a:pt x="7296520" y="1853426"/>
                  <a:pt x="7296520" y="1853426"/>
                  <a:pt x="7296520" y="1851090"/>
                </a:cubicBezTo>
                <a:close/>
                <a:moveTo>
                  <a:pt x="7375958" y="1872117"/>
                </a:moveTo>
                <a:cubicBezTo>
                  <a:pt x="7373621" y="1869781"/>
                  <a:pt x="7373621" y="1867445"/>
                  <a:pt x="7371285" y="1865108"/>
                </a:cubicBezTo>
                <a:cubicBezTo>
                  <a:pt x="7371285" y="1867445"/>
                  <a:pt x="7373621" y="1869781"/>
                  <a:pt x="7375958" y="1872117"/>
                </a:cubicBezTo>
                <a:close/>
                <a:moveTo>
                  <a:pt x="7287175" y="1778662"/>
                </a:moveTo>
                <a:cubicBezTo>
                  <a:pt x="7287175" y="1780999"/>
                  <a:pt x="7289511" y="1780999"/>
                  <a:pt x="7289511" y="1783335"/>
                </a:cubicBezTo>
                <a:cubicBezTo>
                  <a:pt x="7289511" y="1785671"/>
                  <a:pt x="7287175" y="1778662"/>
                  <a:pt x="7287175" y="1778662"/>
                </a:cubicBezTo>
                <a:close/>
                <a:moveTo>
                  <a:pt x="7256802" y="1776326"/>
                </a:moveTo>
                <a:cubicBezTo>
                  <a:pt x="7252129" y="1771653"/>
                  <a:pt x="7247457" y="1764644"/>
                  <a:pt x="7242784" y="1759971"/>
                </a:cubicBezTo>
                <a:cubicBezTo>
                  <a:pt x="7247457" y="1766980"/>
                  <a:pt x="7254466" y="1771653"/>
                  <a:pt x="7259139" y="1780999"/>
                </a:cubicBezTo>
                <a:cubicBezTo>
                  <a:pt x="7254466" y="1769317"/>
                  <a:pt x="7254466" y="1769317"/>
                  <a:pt x="7256802" y="1776326"/>
                </a:cubicBezTo>
                <a:cubicBezTo>
                  <a:pt x="7252129" y="1771653"/>
                  <a:pt x="7256802" y="1776326"/>
                  <a:pt x="7256802" y="1776326"/>
                </a:cubicBezTo>
                <a:close/>
                <a:moveTo>
                  <a:pt x="7240447" y="1750626"/>
                </a:moveTo>
                <a:cubicBezTo>
                  <a:pt x="7249793" y="1766980"/>
                  <a:pt x="7242784" y="1752962"/>
                  <a:pt x="7245120" y="1755298"/>
                </a:cubicBezTo>
                <a:cubicBezTo>
                  <a:pt x="7242784" y="1755298"/>
                  <a:pt x="7242784" y="1752962"/>
                  <a:pt x="7240447" y="1750626"/>
                </a:cubicBezTo>
                <a:cubicBezTo>
                  <a:pt x="7240447" y="1752962"/>
                  <a:pt x="7245120" y="1757635"/>
                  <a:pt x="7240447" y="1750626"/>
                </a:cubicBezTo>
                <a:close/>
                <a:moveTo>
                  <a:pt x="7263811" y="1706234"/>
                </a:moveTo>
                <a:cubicBezTo>
                  <a:pt x="7266148" y="1708571"/>
                  <a:pt x="7266148" y="1710907"/>
                  <a:pt x="7268484" y="1710907"/>
                </a:cubicBezTo>
                <a:cubicBezTo>
                  <a:pt x="7266148" y="1710907"/>
                  <a:pt x="7266148" y="1708571"/>
                  <a:pt x="7263811" y="1706234"/>
                </a:cubicBezTo>
                <a:close/>
                <a:moveTo>
                  <a:pt x="7193720" y="1608106"/>
                </a:moveTo>
                <a:cubicBezTo>
                  <a:pt x="7193720" y="1608106"/>
                  <a:pt x="7193720" y="1608106"/>
                  <a:pt x="7193720" y="1608106"/>
                </a:cubicBezTo>
                <a:cubicBezTo>
                  <a:pt x="7196056" y="1610443"/>
                  <a:pt x="7193720" y="1608106"/>
                  <a:pt x="7193720" y="1608106"/>
                </a:cubicBezTo>
                <a:close/>
                <a:moveTo>
                  <a:pt x="6128329" y="1657170"/>
                </a:moveTo>
                <a:cubicBezTo>
                  <a:pt x="6128329" y="1657170"/>
                  <a:pt x="6128329" y="1654834"/>
                  <a:pt x="6128329" y="1657170"/>
                </a:cubicBezTo>
                <a:lnTo>
                  <a:pt x="6128329" y="1657170"/>
                </a:lnTo>
                <a:close/>
                <a:moveTo>
                  <a:pt x="6121320" y="1650161"/>
                </a:moveTo>
                <a:cubicBezTo>
                  <a:pt x="6123657" y="1650161"/>
                  <a:pt x="6123657" y="1650161"/>
                  <a:pt x="6121320" y="1650161"/>
                </a:cubicBezTo>
                <a:cubicBezTo>
                  <a:pt x="6121320" y="1650161"/>
                  <a:pt x="6121320" y="1650161"/>
                  <a:pt x="6121320" y="1650161"/>
                </a:cubicBezTo>
                <a:close/>
                <a:moveTo>
                  <a:pt x="6532524" y="965601"/>
                </a:moveTo>
                <a:cubicBezTo>
                  <a:pt x="6539533" y="970274"/>
                  <a:pt x="6544206" y="972610"/>
                  <a:pt x="6551215" y="977283"/>
                </a:cubicBezTo>
                <a:cubicBezTo>
                  <a:pt x="6544206" y="972610"/>
                  <a:pt x="6534860" y="963264"/>
                  <a:pt x="6532524" y="965601"/>
                </a:cubicBezTo>
                <a:close/>
                <a:moveTo>
                  <a:pt x="5857309" y="1573060"/>
                </a:moveTo>
                <a:cubicBezTo>
                  <a:pt x="5857309" y="1575397"/>
                  <a:pt x="5857309" y="1573060"/>
                  <a:pt x="5857309" y="1573060"/>
                </a:cubicBezTo>
                <a:lnTo>
                  <a:pt x="5857309" y="1573060"/>
                </a:lnTo>
                <a:close/>
                <a:moveTo>
                  <a:pt x="5847964" y="507670"/>
                </a:moveTo>
                <a:cubicBezTo>
                  <a:pt x="5852637" y="510006"/>
                  <a:pt x="5854973" y="514679"/>
                  <a:pt x="5859646" y="514679"/>
                </a:cubicBezTo>
                <a:cubicBezTo>
                  <a:pt x="5861982" y="517015"/>
                  <a:pt x="5850300" y="510006"/>
                  <a:pt x="5847964" y="507670"/>
                </a:cubicBezTo>
                <a:close/>
                <a:moveTo>
                  <a:pt x="5822264" y="486642"/>
                </a:moveTo>
                <a:cubicBezTo>
                  <a:pt x="5822264" y="486642"/>
                  <a:pt x="5822264" y="486642"/>
                  <a:pt x="5822264" y="486642"/>
                </a:cubicBezTo>
                <a:lnTo>
                  <a:pt x="5822264" y="486642"/>
                </a:lnTo>
                <a:close/>
                <a:moveTo>
                  <a:pt x="5364333" y="323095"/>
                </a:moveTo>
                <a:cubicBezTo>
                  <a:pt x="5357324" y="320759"/>
                  <a:pt x="5357324" y="320759"/>
                  <a:pt x="5361996" y="323095"/>
                </a:cubicBezTo>
                <a:cubicBezTo>
                  <a:pt x="5359660" y="323095"/>
                  <a:pt x="5357324" y="320759"/>
                  <a:pt x="5354987" y="320759"/>
                </a:cubicBezTo>
                <a:cubicBezTo>
                  <a:pt x="5364333" y="327768"/>
                  <a:pt x="5359660" y="327768"/>
                  <a:pt x="5364333" y="323095"/>
                </a:cubicBezTo>
                <a:cubicBezTo>
                  <a:pt x="5361996" y="323095"/>
                  <a:pt x="5361996" y="325432"/>
                  <a:pt x="5364333" y="323095"/>
                </a:cubicBezTo>
                <a:close/>
                <a:moveTo>
                  <a:pt x="5254523" y="341786"/>
                </a:moveTo>
                <a:cubicBezTo>
                  <a:pt x="5252187" y="341786"/>
                  <a:pt x="5247514" y="339450"/>
                  <a:pt x="5245177" y="339450"/>
                </a:cubicBezTo>
                <a:cubicBezTo>
                  <a:pt x="5245177" y="339450"/>
                  <a:pt x="5252187" y="344123"/>
                  <a:pt x="5254523" y="341786"/>
                </a:cubicBezTo>
                <a:close/>
                <a:moveTo>
                  <a:pt x="4102687" y="129176"/>
                </a:moveTo>
                <a:cubicBezTo>
                  <a:pt x="4105023" y="129176"/>
                  <a:pt x="4105023" y="129176"/>
                  <a:pt x="4107359" y="129176"/>
                </a:cubicBezTo>
                <a:cubicBezTo>
                  <a:pt x="4105023" y="129176"/>
                  <a:pt x="4109696" y="129176"/>
                  <a:pt x="4102687" y="129176"/>
                </a:cubicBezTo>
                <a:close/>
                <a:moveTo>
                  <a:pt x="3878394" y="152539"/>
                </a:moveTo>
                <a:cubicBezTo>
                  <a:pt x="3878394" y="152539"/>
                  <a:pt x="3876057" y="152539"/>
                  <a:pt x="3876057" y="152539"/>
                </a:cubicBezTo>
                <a:cubicBezTo>
                  <a:pt x="3878394" y="154876"/>
                  <a:pt x="3878394" y="152539"/>
                  <a:pt x="3878394" y="152539"/>
                </a:cubicBezTo>
                <a:close/>
                <a:moveTo>
                  <a:pt x="3647092" y="269359"/>
                </a:moveTo>
                <a:cubicBezTo>
                  <a:pt x="3647092" y="269359"/>
                  <a:pt x="3644756" y="269359"/>
                  <a:pt x="3644756" y="269359"/>
                </a:cubicBezTo>
                <a:cubicBezTo>
                  <a:pt x="3651765" y="271695"/>
                  <a:pt x="3642419" y="271695"/>
                  <a:pt x="3647092" y="269359"/>
                </a:cubicBezTo>
                <a:close/>
                <a:moveTo>
                  <a:pt x="3649428" y="276368"/>
                </a:moveTo>
                <a:cubicBezTo>
                  <a:pt x="3649428" y="276368"/>
                  <a:pt x="3649428" y="276368"/>
                  <a:pt x="3649428" y="276368"/>
                </a:cubicBezTo>
                <a:cubicBezTo>
                  <a:pt x="3649428" y="276368"/>
                  <a:pt x="3649428" y="276368"/>
                  <a:pt x="3649428" y="276368"/>
                </a:cubicBezTo>
                <a:close/>
                <a:moveTo>
                  <a:pt x="3647092" y="288050"/>
                </a:moveTo>
                <a:cubicBezTo>
                  <a:pt x="3647092" y="288050"/>
                  <a:pt x="3647092" y="288050"/>
                  <a:pt x="3647092" y="288050"/>
                </a:cubicBezTo>
                <a:cubicBezTo>
                  <a:pt x="3647092" y="288050"/>
                  <a:pt x="3647092" y="288050"/>
                  <a:pt x="3647092" y="288050"/>
                </a:cubicBezTo>
                <a:close/>
                <a:moveTo>
                  <a:pt x="3647092" y="288050"/>
                </a:moveTo>
                <a:cubicBezTo>
                  <a:pt x="3649428" y="285713"/>
                  <a:pt x="3647092" y="285713"/>
                  <a:pt x="3647092" y="288050"/>
                </a:cubicBezTo>
                <a:lnTo>
                  <a:pt x="3647092" y="288050"/>
                </a:lnTo>
                <a:close/>
                <a:moveTo>
                  <a:pt x="3661110" y="248331"/>
                </a:moveTo>
                <a:cubicBezTo>
                  <a:pt x="3670456" y="250667"/>
                  <a:pt x="3663447" y="248331"/>
                  <a:pt x="3661110" y="248331"/>
                </a:cubicBezTo>
                <a:cubicBezTo>
                  <a:pt x="3665783" y="250667"/>
                  <a:pt x="3663447" y="245995"/>
                  <a:pt x="3661110" y="248331"/>
                </a:cubicBezTo>
                <a:close/>
                <a:moveTo>
                  <a:pt x="3663447" y="255340"/>
                </a:moveTo>
                <a:cubicBezTo>
                  <a:pt x="3668119" y="253004"/>
                  <a:pt x="3663447" y="253004"/>
                  <a:pt x="3663447" y="255340"/>
                </a:cubicBezTo>
                <a:lnTo>
                  <a:pt x="3663447" y="255340"/>
                </a:lnTo>
                <a:close/>
                <a:moveTo>
                  <a:pt x="3656438" y="250667"/>
                </a:moveTo>
                <a:cubicBezTo>
                  <a:pt x="3658774" y="250667"/>
                  <a:pt x="3661110" y="250667"/>
                  <a:pt x="3661110" y="248331"/>
                </a:cubicBezTo>
                <a:cubicBezTo>
                  <a:pt x="3658774" y="248331"/>
                  <a:pt x="3656438" y="248331"/>
                  <a:pt x="3656438" y="250667"/>
                </a:cubicBezTo>
                <a:close/>
                <a:moveTo>
                  <a:pt x="3656438" y="253004"/>
                </a:moveTo>
                <a:cubicBezTo>
                  <a:pt x="3654101" y="253004"/>
                  <a:pt x="3658774" y="255340"/>
                  <a:pt x="3656438" y="253004"/>
                </a:cubicBezTo>
                <a:lnTo>
                  <a:pt x="3656438" y="253004"/>
                </a:lnTo>
                <a:close/>
                <a:moveTo>
                  <a:pt x="3651765" y="290386"/>
                </a:moveTo>
                <a:cubicBezTo>
                  <a:pt x="3651765" y="290386"/>
                  <a:pt x="3651765" y="290386"/>
                  <a:pt x="3651765" y="290386"/>
                </a:cubicBezTo>
                <a:lnTo>
                  <a:pt x="3651765" y="290386"/>
                </a:lnTo>
                <a:close/>
                <a:moveTo>
                  <a:pt x="3661110" y="290386"/>
                </a:moveTo>
                <a:cubicBezTo>
                  <a:pt x="3658774" y="290386"/>
                  <a:pt x="3658774" y="290386"/>
                  <a:pt x="3661110" y="290386"/>
                </a:cubicBezTo>
                <a:cubicBezTo>
                  <a:pt x="3661110" y="290386"/>
                  <a:pt x="3661110" y="290386"/>
                  <a:pt x="3661110" y="290386"/>
                </a:cubicBezTo>
                <a:close/>
                <a:moveTo>
                  <a:pt x="3675129" y="274031"/>
                </a:moveTo>
                <a:cubicBezTo>
                  <a:pt x="3670456" y="274031"/>
                  <a:pt x="3665783" y="276368"/>
                  <a:pt x="3661110" y="281040"/>
                </a:cubicBezTo>
                <a:cubicBezTo>
                  <a:pt x="3665783" y="278704"/>
                  <a:pt x="3670456" y="276368"/>
                  <a:pt x="3675129" y="274031"/>
                </a:cubicBezTo>
                <a:cubicBezTo>
                  <a:pt x="3668119" y="276368"/>
                  <a:pt x="3675129" y="276368"/>
                  <a:pt x="3675129" y="274031"/>
                </a:cubicBezTo>
                <a:close/>
                <a:moveTo>
                  <a:pt x="3684474" y="274031"/>
                </a:moveTo>
                <a:cubicBezTo>
                  <a:pt x="3679801" y="274031"/>
                  <a:pt x="3670456" y="278704"/>
                  <a:pt x="3684474" y="274031"/>
                </a:cubicBezTo>
                <a:cubicBezTo>
                  <a:pt x="3679801" y="274031"/>
                  <a:pt x="3682138" y="274031"/>
                  <a:pt x="3684474" y="274031"/>
                </a:cubicBezTo>
                <a:close/>
                <a:moveTo>
                  <a:pt x="3689147" y="264686"/>
                </a:moveTo>
                <a:cubicBezTo>
                  <a:pt x="3684474" y="264686"/>
                  <a:pt x="3679801" y="262349"/>
                  <a:pt x="3675129" y="264686"/>
                </a:cubicBezTo>
                <a:cubicBezTo>
                  <a:pt x="3679801" y="264686"/>
                  <a:pt x="3684474" y="267022"/>
                  <a:pt x="3689147" y="264686"/>
                </a:cubicBezTo>
                <a:cubicBezTo>
                  <a:pt x="3684474" y="264686"/>
                  <a:pt x="3689147" y="264686"/>
                  <a:pt x="3689147" y="264686"/>
                </a:cubicBezTo>
                <a:close/>
                <a:moveTo>
                  <a:pt x="3689147" y="248331"/>
                </a:moveTo>
                <a:cubicBezTo>
                  <a:pt x="3686811" y="248331"/>
                  <a:pt x="3686811" y="250667"/>
                  <a:pt x="3689147" y="248331"/>
                </a:cubicBezTo>
                <a:lnTo>
                  <a:pt x="3689147" y="248331"/>
                </a:lnTo>
                <a:close/>
                <a:moveTo>
                  <a:pt x="3689147" y="245995"/>
                </a:moveTo>
                <a:cubicBezTo>
                  <a:pt x="3686811" y="243658"/>
                  <a:pt x="3684474" y="243658"/>
                  <a:pt x="3682138" y="243658"/>
                </a:cubicBezTo>
                <a:cubicBezTo>
                  <a:pt x="3684474" y="245995"/>
                  <a:pt x="3686811" y="248331"/>
                  <a:pt x="3689147" y="245995"/>
                </a:cubicBezTo>
                <a:cubicBezTo>
                  <a:pt x="3686811" y="245995"/>
                  <a:pt x="3689147" y="245995"/>
                  <a:pt x="3689147" y="245995"/>
                </a:cubicBezTo>
                <a:close/>
                <a:moveTo>
                  <a:pt x="3696156" y="262349"/>
                </a:moveTo>
                <a:cubicBezTo>
                  <a:pt x="3698493" y="262349"/>
                  <a:pt x="3691483" y="262349"/>
                  <a:pt x="3696156" y="262349"/>
                </a:cubicBezTo>
                <a:cubicBezTo>
                  <a:pt x="3696156" y="262349"/>
                  <a:pt x="3696156" y="262349"/>
                  <a:pt x="3696156" y="262349"/>
                </a:cubicBezTo>
                <a:close/>
                <a:moveTo>
                  <a:pt x="3717184" y="234313"/>
                </a:moveTo>
                <a:cubicBezTo>
                  <a:pt x="3717184" y="234313"/>
                  <a:pt x="3717184" y="234313"/>
                  <a:pt x="3717184" y="234313"/>
                </a:cubicBezTo>
                <a:cubicBezTo>
                  <a:pt x="3717184" y="234313"/>
                  <a:pt x="3717184" y="234313"/>
                  <a:pt x="3717184" y="234313"/>
                </a:cubicBezTo>
                <a:close/>
                <a:moveTo>
                  <a:pt x="3712511" y="234313"/>
                </a:moveTo>
                <a:cubicBezTo>
                  <a:pt x="3719520" y="234313"/>
                  <a:pt x="3714847" y="234313"/>
                  <a:pt x="3712511" y="234313"/>
                </a:cubicBezTo>
                <a:cubicBezTo>
                  <a:pt x="3714847" y="234313"/>
                  <a:pt x="3714847" y="234313"/>
                  <a:pt x="3712511" y="234313"/>
                </a:cubicBezTo>
                <a:close/>
                <a:moveTo>
                  <a:pt x="3719520" y="238986"/>
                </a:moveTo>
                <a:cubicBezTo>
                  <a:pt x="3717184" y="238986"/>
                  <a:pt x="3714847" y="238986"/>
                  <a:pt x="3714847" y="236649"/>
                </a:cubicBezTo>
                <a:cubicBezTo>
                  <a:pt x="3714847" y="238986"/>
                  <a:pt x="3717184" y="238986"/>
                  <a:pt x="3719520" y="238986"/>
                </a:cubicBezTo>
                <a:close/>
                <a:moveTo>
                  <a:pt x="3721856" y="236649"/>
                </a:moveTo>
                <a:cubicBezTo>
                  <a:pt x="3721856" y="236649"/>
                  <a:pt x="3719520" y="236649"/>
                  <a:pt x="3719520" y="236649"/>
                </a:cubicBezTo>
                <a:cubicBezTo>
                  <a:pt x="3721856" y="236649"/>
                  <a:pt x="3719520" y="236649"/>
                  <a:pt x="3721856" y="236649"/>
                </a:cubicBezTo>
                <a:close/>
                <a:moveTo>
                  <a:pt x="3724193" y="231976"/>
                </a:moveTo>
                <a:cubicBezTo>
                  <a:pt x="3724193" y="231976"/>
                  <a:pt x="3724193" y="231976"/>
                  <a:pt x="3724193" y="231976"/>
                </a:cubicBezTo>
                <a:lnTo>
                  <a:pt x="3724193" y="231976"/>
                </a:lnTo>
                <a:close/>
                <a:moveTo>
                  <a:pt x="3775593" y="281040"/>
                </a:moveTo>
                <a:cubicBezTo>
                  <a:pt x="3773257" y="278704"/>
                  <a:pt x="3773257" y="283377"/>
                  <a:pt x="3773257" y="283377"/>
                </a:cubicBezTo>
                <a:cubicBezTo>
                  <a:pt x="3773257" y="283377"/>
                  <a:pt x="3773257" y="281040"/>
                  <a:pt x="3775593" y="281040"/>
                </a:cubicBezTo>
                <a:close/>
                <a:moveTo>
                  <a:pt x="3787275" y="222631"/>
                </a:moveTo>
                <a:cubicBezTo>
                  <a:pt x="3782602" y="215622"/>
                  <a:pt x="3782602" y="227304"/>
                  <a:pt x="3784939" y="220294"/>
                </a:cubicBezTo>
                <a:cubicBezTo>
                  <a:pt x="3777929" y="222631"/>
                  <a:pt x="3759238" y="227304"/>
                  <a:pt x="3756902" y="229640"/>
                </a:cubicBezTo>
                <a:cubicBezTo>
                  <a:pt x="3773257" y="229640"/>
                  <a:pt x="3773257" y="222631"/>
                  <a:pt x="3787275" y="222631"/>
                </a:cubicBezTo>
                <a:cubicBezTo>
                  <a:pt x="3787275" y="220294"/>
                  <a:pt x="3782602" y="222631"/>
                  <a:pt x="3787275" y="222631"/>
                </a:cubicBezTo>
                <a:close/>
                <a:moveTo>
                  <a:pt x="3791948" y="210949"/>
                </a:moveTo>
                <a:cubicBezTo>
                  <a:pt x="3782602" y="213285"/>
                  <a:pt x="3791948" y="210949"/>
                  <a:pt x="3791948" y="210949"/>
                </a:cubicBezTo>
                <a:cubicBezTo>
                  <a:pt x="3789611" y="210949"/>
                  <a:pt x="3789611" y="213285"/>
                  <a:pt x="3791948" y="210949"/>
                </a:cubicBezTo>
                <a:close/>
                <a:moveTo>
                  <a:pt x="3794284" y="210949"/>
                </a:moveTo>
                <a:cubicBezTo>
                  <a:pt x="3791948" y="210949"/>
                  <a:pt x="3794284" y="210949"/>
                  <a:pt x="3794284" y="210949"/>
                </a:cubicBezTo>
                <a:lnTo>
                  <a:pt x="3794284" y="210949"/>
                </a:lnTo>
                <a:close/>
                <a:moveTo>
                  <a:pt x="3796620" y="302068"/>
                </a:moveTo>
                <a:cubicBezTo>
                  <a:pt x="3796620" y="302068"/>
                  <a:pt x="3796620" y="304404"/>
                  <a:pt x="3796620" y="302068"/>
                </a:cubicBezTo>
                <a:cubicBezTo>
                  <a:pt x="3796620" y="304404"/>
                  <a:pt x="3796620" y="304404"/>
                  <a:pt x="3796620" y="302068"/>
                </a:cubicBezTo>
                <a:close/>
                <a:moveTo>
                  <a:pt x="3803630" y="304404"/>
                </a:moveTo>
                <a:cubicBezTo>
                  <a:pt x="3803630" y="304404"/>
                  <a:pt x="3801293" y="304404"/>
                  <a:pt x="3803630" y="304404"/>
                </a:cubicBezTo>
                <a:lnTo>
                  <a:pt x="3803630" y="304404"/>
                </a:lnTo>
                <a:close/>
                <a:moveTo>
                  <a:pt x="3808302" y="201603"/>
                </a:moveTo>
                <a:cubicBezTo>
                  <a:pt x="3808302" y="201603"/>
                  <a:pt x="3815312" y="199267"/>
                  <a:pt x="3808302" y="201603"/>
                </a:cubicBezTo>
                <a:cubicBezTo>
                  <a:pt x="3808302" y="201603"/>
                  <a:pt x="3810639" y="201603"/>
                  <a:pt x="3808302" y="201603"/>
                </a:cubicBezTo>
                <a:close/>
                <a:moveTo>
                  <a:pt x="3815312" y="203940"/>
                </a:moveTo>
                <a:cubicBezTo>
                  <a:pt x="3815312" y="203940"/>
                  <a:pt x="3812975" y="203940"/>
                  <a:pt x="3812975" y="203940"/>
                </a:cubicBezTo>
                <a:cubicBezTo>
                  <a:pt x="3812975" y="203940"/>
                  <a:pt x="3808302" y="203940"/>
                  <a:pt x="3815312" y="203940"/>
                </a:cubicBezTo>
                <a:close/>
                <a:moveTo>
                  <a:pt x="3817648" y="199267"/>
                </a:moveTo>
                <a:cubicBezTo>
                  <a:pt x="3819984" y="199267"/>
                  <a:pt x="3805966" y="199267"/>
                  <a:pt x="3817648" y="199267"/>
                </a:cubicBezTo>
                <a:cubicBezTo>
                  <a:pt x="3817648" y="199267"/>
                  <a:pt x="3815312" y="199267"/>
                  <a:pt x="3817648" y="199267"/>
                </a:cubicBezTo>
                <a:close/>
                <a:moveTo>
                  <a:pt x="3826994" y="189922"/>
                </a:moveTo>
                <a:cubicBezTo>
                  <a:pt x="3824657" y="189922"/>
                  <a:pt x="3822321" y="189922"/>
                  <a:pt x="3826994" y="189922"/>
                </a:cubicBezTo>
                <a:cubicBezTo>
                  <a:pt x="3826994" y="189922"/>
                  <a:pt x="3822321" y="189922"/>
                  <a:pt x="3826994" y="189922"/>
                </a:cubicBezTo>
                <a:close/>
                <a:moveTo>
                  <a:pt x="3829330" y="185249"/>
                </a:moveTo>
                <a:cubicBezTo>
                  <a:pt x="3826994" y="185249"/>
                  <a:pt x="3829330" y="185249"/>
                  <a:pt x="3829330" y="185249"/>
                </a:cubicBezTo>
                <a:lnTo>
                  <a:pt x="3829330" y="185249"/>
                </a:lnTo>
                <a:close/>
                <a:moveTo>
                  <a:pt x="3808302" y="344123"/>
                </a:moveTo>
                <a:cubicBezTo>
                  <a:pt x="3808302" y="344123"/>
                  <a:pt x="3808302" y="344123"/>
                  <a:pt x="3808302" y="344123"/>
                </a:cubicBezTo>
                <a:lnTo>
                  <a:pt x="3808302" y="344123"/>
                </a:lnTo>
                <a:close/>
                <a:moveTo>
                  <a:pt x="3808302" y="344123"/>
                </a:moveTo>
                <a:lnTo>
                  <a:pt x="3808302" y="344123"/>
                </a:lnTo>
                <a:lnTo>
                  <a:pt x="3808302" y="344123"/>
                </a:lnTo>
                <a:close/>
                <a:moveTo>
                  <a:pt x="3808302" y="355805"/>
                </a:moveTo>
                <a:cubicBezTo>
                  <a:pt x="3812975" y="358141"/>
                  <a:pt x="3810639" y="358141"/>
                  <a:pt x="3808302" y="355805"/>
                </a:cubicBezTo>
                <a:lnTo>
                  <a:pt x="3808302" y="355805"/>
                </a:lnTo>
                <a:close/>
                <a:moveTo>
                  <a:pt x="3843348" y="178240"/>
                </a:moveTo>
                <a:cubicBezTo>
                  <a:pt x="3843348" y="178240"/>
                  <a:pt x="3841012" y="178240"/>
                  <a:pt x="3841012" y="178240"/>
                </a:cubicBezTo>
                <a:cubicBezTo>
                  <a:pt x="3838675" y="178240"/>
                  <a:pt x="3838675" y="178240"/>
                  <a:pt x="3843348" y="178240"/>
                </a:cubicBezTo>
                <a:close/>
                <a:moveTo>
                  <a:pt x="3845685" y="187585"/>
                </a:moveTo>
                <a:cubicBezTo>
                  <a:pt x="3843348" y="187585"/>
                  <a:pt x="3841012" y="187585"/>
                  <a:pt x="3838675" y="187585"/>
                </a:cubicBezTo>
                <a:cubicBezTo>
                  <a:pt x="3841012" y="187585"/>
                  <a:pt x="3843348" y="187585"/>
                  <a:pt x="3845685" y="187585"/>
                </a:cubicBezTo>
                <a:cubicBezTo>
                  <a:pt x="3843348" y="187585"/>
                  <a:pt x="3843348" y="187585"/>
                  <a:pt x="3845685" y="187585"/>
                </a:cubicBezTo>
                <a:close/>
                <a:moveTo>
                  <a:pt x="3880730" y="173567"/>
                </a:moveTo>
                <a:cubicBezTo>
                  <a:pt x="3873721" y="173567"/>
                  <a:pt x="3873721" y="173567"/>
                  <a:pt x="3869048" y="173567"/>
                </a:cubicBezTo>
                <a:cubicBezTo>
                  <a:pt x="3871385" y="173567"/>
                  <a:pt x="3876057" y="173567"/>
                  <a:pt x="3880730" y="173567"/>
                </a:cubicBezTo>
                <a:cubicBezTo>
                  <a:pt x="3878394" y="173567"/>
                  <a:pt x="3880730" y="173567"/>
                  <a:pt x="3880730" y="173567"/>
                </a:cubicBezTo>
                <a:close/>
                <a:moveTo>
                  <a:pt x="3883067" y="168894"/>
                </a:moveTo>
                <a:cubicBezTo>
                  <a:pt x="3876057" y="168894"/>
                  <a:pt x="3883067" y="168894"/>
                  <a:pt x="3883067" y="168894"/>
                </a:cubicBezTo>
                <a:lnTo>
                  <a:pt x="3883067" y="168894"/>
                </a:lnTo>
                <a:close/>
                <a:moveTo>
                  <a:pt x="3890076" y="161885"/>
                </a:moveTo>
                <a:cubicBezTo>
                  <a:pt x="3890076" y="161885"/>
                  <a:pt x="3890076" y="161885"/>
                  <a:pt x="3890076" y="161885"/>
                </a:cubicBezTo>
                <a:cubicBezTo>
                  <a:pt x="3890076" y="161885"/>
                  <a:pt x="3890076" y="161885"/>
                  <a:pt x="3890076" y="161885"/>
                </a:cubicBezTo>
                <a:close/>
                <a:moveTo>
                  <a:pt x="3901758" y="161885"/>
                </a:moveTo>
                <a:cubicBezTo>
                  <a:pt x="3901758" y="159549"/>
                  <a:pt x="3901758" y="161885"/>
                  <a:pt x="3897085" y="159549"/>
                </a:cubicBezTo>
                <a:cubicBezTo>
                  <a:pt x="3897085" y="161885"/>
                  <a:pt x="3897085" y="161885"/>
                  <a:pt x="3901758" y="161885"/>
                </a:cubicBezTo>
                <a:close/>
                <a:moveTo>
                  <a:pt x="3904094" y="157212"/>
                </a:moveTo>
                <a:cubicBezTo>
                  <a:pt x="3901758" y="154876"/>
                  <a:pt x="3897085" y="157212"/>
                  <a:pt x="3904094" y="157212"/>
                </a:cubicBezTo>
                <a:cubicBezTo>
                  <a:pt x="3904094" y="157212"/>
                  <a:pt x="3904094" y="157212"/>
                  <a:pt x="3904094" y="157212"/>
                </a:cubicBezTo>
                <a:close/>
                <a:moveTo>
                  <a:pt x="3925121" y="157212"/>
                </a:moveTo>
                <a:cubicBezTo>
                  <a:pt x="3920449" y="157212"/>
                  <a:pt x="3918112" y="157212"/>
                  <a:pt x="3913440" y="157212"/>
                </a:cubicBezTo>
                <a:cubicBezTo>
                  <a:pt x="3915776" y="157212"/>
                  <a:pt x="3920449" y="157212"/>
                  <a:pt x="3925121" y="157212"/>
                </a:cubicBezTo>
                <a:cubicBezTo>
                  <a:pt x="3922785" y="157212"/>
                  <a:pt x="3920449" y="157212"/>
                  <a:pt x="3925121" y="157212"/>
                </a:cubicBezTo>
                <a:close/>
                <a:moveTo>
                  <a:pt x="3957831" y="290386"/>
                </a:moveTo>
                <a:cubicBezTo>
                  <a:pt x="3955495" y="290386"/>
                  <a:pt x="3964840" y="290386"/>
                  <a:pt x="3957831" y="290386"/>
                </a:cubicBezTo>
                <a:lnTo>
                  <a:pt x="3957831" y="290386"/>
                </a:lnTo>
                <a:close/>
                <a:moveTo>
                  <a:pt x="3957831" y="290386"/>
                </a:moveTo>
                <a:cubicBezTo>
                  <a:pt x="3957831" y="290386"/>
                  <a:pt x="3957831" y="290386"/>
                  <a:pt x="3957831" y="290386"/>
                </a:cubicBezTo>
                <a:lnTo>
                  <a:pt x="3957831" y="290386"/>
                </a:lnTo>
                <a:close/>
                <a:moveTo>
                  <a:pt x="3962504" y="290386"/>
                </a:moveTo>
                <a:cubicBezTo>
                  <a:pt x="3962504" y="288050"/>
                  <a:pt x="3962504" y="288050"/>
                  <a:pt x="3962504" y="290386"/>
                </a:cubicBezTo>
                <a:cubicBezTo>
                  <a:pt x="3962504" y="288050"/>
                  <a:pt x="3960167" y="288050"/>
                  <a:pt x="3962504" y="290386"/>
                </a:cubicBezTo>
                <a:close/>
                <a:moveTo>
                  <a:pt x="3957831" y="290386"/>
                </a:moveTo>
                <a:cubicBezTo>
                  <a:pt x="3960167" y="290386"/>
                  <a:pt x="3962504" y="290386"/>
                  <a:pt x="3957831" y="290386"/>
                </a:cubicBezTo>
                <a:cubicBezTo>
                  <a:pt x="3957831" y="288050"/>
                  <a:pt x="3957831" y="290386"/>
                  <a:pt x="3957831" y="290386"/>
                </a:cubicBezTo>
                <a:close/>
                <a:moveTo>
                  <a:pt x="3934467" y="145530"/>
                </a:moveTo>
                <a:cubicBezTo>
                  <a:pt x="3934467" y="145530"/>
                  <a:pt x="3934467" y="145530"/>
                  <a:pt x="3934467" y="145530"/>
                </a:cubicBezTo>
                <a:lnTo>
                  <a:pt x="3934467" y="145530"/>
                </a:lnTo>
                <a:close/>
                <a:moveTo>
                  <a:pt x="3948485" y="138521"/>
                </a:moveTo>
                <a:cubicBezTo>
                  <a:pt x="3950822" y="138521"/>
                  <a:pt x="3950822" y="138521"/>
                  <a:pt x="3948485" y="138521"/>
                </a:cubicBezTo>
                <a:cubicBezTo>
                  <a:pt x="3946149" y="136185"/>
                  <a:pt x="3953158" y="143194"/>
                  <a:pt x="3948485" y="138521"/>
                </a:cubicBezTo>
                <a:close/>
                <a:moveTo>
                  <a:pt x="3957831" y="140857"/>
                </a:moveTo>
                <a:cubicBezTo>
                  <a:pt x="3946149" y="143194"/>
                  <a:pt x="3953158" y="143194"/>
                  <a:pt x="3957831" y="140857"/>
                </a:cubicBezTo>
                <a:cubicBezTo>
                  <a:pt x="3953158" y="140857"/>
                  <a:pt x="3955495" y="140857"/>
                  <a:pt x="3957831" y="140857"/>
                </a:cubicBezTo>
                <a:close/>
                <a:moveTo>
                  <a:pt x="3964840" y="145530"/>
                </a:moveTo>
                <a:cubicBezTo>
                  <a:pt x="3967176" y="145530"/>
                  <a:pt x="3967176" y="145530"/>
                  <a:pt x="3964840" y="145530"/>
                </a:cubicBezTo>
                <a:lnTo>
                  <a:pt x="3964840" y="145530"/>
                </a:lnTo>
                <a:close/>
                <a:moveTo>
                  <a:pt x="3964840" y="138521"/>
                </a:moveTo>
                <a:cubicBezTo>
                  <a:pt x="3964840" y="138521"/>
                  <a:pt x="3967176" y="138521"/>
                  <a:pt x="3967176" y="138521"/>
                </a:cubicBezTo>
                <a:cubicBezTo>
                  <a:pt x="3967176" y="136185"/>
                  <a:pt x="3967176" y="138521"/>
                  <a:pt x="3964840" y="138521"/>
                </a:cubicBezTo>
                <a:close/>
                <a:moveTo>
                  <a:pt x="4027922" y="133848"/>
                </a:moveTo>
                <a:cubicBezTo>
                  <a:pt x="4027922" y="133848"/>
                  <a:pt x="4030259" y="136185"/>
                  <a:pt x="4027922" y="133848"/>
                </a:cubicBezTo>
                <a:lnTo>
                  <a:pt x="4027922" y="133848"/>
                </a:lnTo>
                <a:close/>
                <a:moveTo>
                  <a:pt x="4027922" y="133848"/>
                </a:moveTo>
                <a:cubicBezTo>
                  <a:pt x="4027922" y="133848"/>
                  <a:pt x="4027922" y="133848"/>
                  <a:pt x="4027922" y="133848"/>
                </a:cubicBezTo>
                <a:lnTo>
                  <a:pt x="4027922" y="133848"/>
                </a:lnTo>
                <a:close/>
                <a:moveTo>
                  <a:pt x="4051286" y="136185"/>
                </a:moveTo>
                <a:cubicBezTo>
                  <a:pt x="4051286" y="136185"/>
                  <a:pt x="4051286" y="136185"/>
                  <a:pt x="4051286" y="136185"/>
                </a:cubicBezTo>
                <a:cubicBezTo>
                  <a:pt x="4051286" y="136185"/>
                  <a:pt x="4051286" y="136185"/>
                  <a:pt x="4051286" y="136185"/>
                </a:cubicBezTo>
                <a:close/>
                <a:moveTo>
                  <a:pt x="4060632" y="133848"/>
                </a:moveTo>
                <a:cubicBezTo>
                  <a:pt x="4055959" y="131512"/>
                  <a:pt x="4053622" y="133848"/>
                  <a:pt x="4060632" y="133848"/>
                </a:cubicBezTo>
                <a:cubicBezTo>
                  <a:pt x="4060632" y="131512"/>
                  <a:pt x="4060632" y="133848"/>
                  <a:pt x="4060632" y="133848"/>
                </a:cubicBezTo>
                <a:close/>
                <a:moveTo>
                  <a:pt x="4065304" y="281040"/>
                </a:moveTo>
                <a:cubicBezTo>
                  <a:pt x="4065304" y="281040"/>
                  <a:pt x="4065304" y="281040"/>
                  <a:pt x="4065304" y="281040"/>
                </a:cubicBezTo>
                <a:cubicBezTo>
                  <a:pt x="4065304" y="281040"/>
                  <a:pt x="4065304" y="281040"/>
                  <a:pt x="4065304" y="281040"/>
                </a:cubicBezTo>
                <a:close/>
                <a:moveTo>
                  <a:pt x="4072314" y="285713"/>
                </a:moveTo>
                <a:cubicBezTo>
                  <a:pt x="4067641" y="283377"/>
                  <a:pt x="4058295" y="283377"/>
                  <a:pt x="4072314" y="285713"/>
                </a:cubicBezTo>
                <a:cubicBezTo>
                  <a:pt x="4072314" y="285713"/>
                  <a:pt x="4072314" y="285713"/>
                  <a:pt x="4072314" y="285713"/>
                </a:cubicBezTo>
                <a:close/>
                <a:moveTo>
                  <a:pt x="4072314" y="285713"/>
                </a:moveTo>
                <a:cubicBezTo>
                  <a:pt x="4072314" y="285713"/>
                  <a:pt x="4072314" y="285713"/>
                  <a:pt x="4072314" y="285713"/>
                </a:cubicBezTo>
                <a:cubicBezTo>
                  <a:pt x="4072314" y="288050"/>
                  <a:pt x="4072314" y="285713"/>
                  <a:pt x="4072314" y="285713"/>
                </a:cubicBezTo>
                <a:close/>
                <a:moveTo>
                  <a:pt x="4196142" y="150203"/>
                </a:moveTo>
                <a:cubicBezTo>
                  <a:pt x="4196142" y="152539"/>
                  <a:pt x="4198478" y="152539"/>
                  <a:pt x="4196142" y="150203"/>
                </a:cubicBezTo>
                <a:lnTo>
                  <a:pt x="4196142" y="150203"/>
                </a:lnTo>
                <a:close/>
                <a:moveTo>
                  <a:pt x="4203151" y="152539"/>
                </a:moveTo>
                <a:cubicBezTo>
                  <a:pt x="4203151" y="150203"/>
                  <a:pt x="4200815" y="152539"/>
                  <a:pt x="4203151" y="152539"/>
                </a:cubicBezTo>
                <a:cubicBezTo>
                  <a:pt x="4203151" y="152539"/>
                  <a:pt x="4203151" y="152539"/>
                  <a:pt x="4203151" y="152539"/>
                </a:cubicBezTo>
                <a:close/>
                <a:moveTo>
                  <a:pt x="3436818" y="491315"/>
                </a:moveTo>
                <a:cubicBezTo>
                  <a:pt x="3434481" y="491315"/>
                  <a:pt x="3434481" y="491315"/>
                  <a:pt x="3432145" y="491315"/>
                </a:cubicBezTo>
                <a:cubicBezTo>
                  <a:pt x="3434481" y="491315"/>
                  <a:pt x="3436818" y="491315"/>
                  <a:pt x="3436818" y="491315"/>
                </a:cubicBezTo>
                <a:close/>
                <a:moveTo>
                  <a:pt x="3275607" y="652525"/>
                </a:moveTo>
                <a:cubicBezTo>
                  <a:pt x="3273271" y="654862"/>
                  <a:pt x="3273271" y="654862"/>
                  <a:pt x="3270935" y="657198"/>
                </a:cubicBezTo>
                <a:cubicBezTo>
                  <a:pt x="3275607" y="654862"/>
                  <a:pt x="3277944" y="652525"/>
                  <a:pt x="3275607" y="652525"/>
                </a:cubicBezTo>
                <a:close/>
                <a:moveTo>
                  <a:pt x="3282616" y="657198"/>
                </a:moveTo>
                <a:cubicBezTo>
                  <a:pt x="3280280" y="657198"/>
                  <a:pt x="3280280" y="659535"/>
                  <a:pt x="3282616" y="657198"/>
                </a:cubicBezTo>
                <a:cubicBezTo>
                  <a:pt x="3280280" y="657198"/>
                  <a:pt x="3282616" y="657198"/>
                  <a:pt x="3282616" y="657198"/>
                </a:cubicBezTo>
                <a:close/>
                <a:moveTo>
                  <a:pt x="3478872" y="533370"/>
                </a:moveTo>
                <a:cubicBezTo>
                  <a:pt x="3476536" y="533370"/>
                  <a:pt x="3474200" y="538043"/>
                  <a:pt x="3478872" y="533370"/>
                </a:cubicBezTo>
                <a:cubicBezTo>
                  <a:pt x="3476536" y="533370"/>
                  <a:pt x="3476536" y="535706"/>
                  <a:pt x="3478872" y="533370"/>
                </a:cubicBezTo>
                <a:close/>
                <a:moveTo>
                  <a:pt x="3490554" y="526361"/>
                </a:moveTo>
                <a:cubicBezTo>
                  <a:pt x="3490554" y="526361"/>
                  <a:pt x="3490554" y="526361"/>
                  <a:pt x="3490554" y="526361"/>
                </a:cubicBezTo>
                <a:cubicBezTo>
                  <a:pt x="3490554" y="526361"/>
                  <a:pt x="3492891" y="528697"/>
                  <a:pt x="3490554" y="526361"/>
                </a:cubicBezTo>
                <a:close/>
                <a:moveTo>
                  <a:pt x="3612046" y="414214"/>
                </a:moveTo>
                <a:cubicBezTo>
                  <a:pt x="3612046" y="414214"/>
                  <a:pt x="3612046" y="414214"/>
                  <a:pt x="3612046" y="414214"/>
                </a:cubicBezTo>
                <a:lnTo>
                  <a:pt x="3612046" y="414214"/>
                </a:lnTo>
                <a:close/>
                <a:moveTo>
                  <a:pt x="3607373" y="411878"/>
                </a:moveTo>
                <a:cubicBezTo>
                  <a:pt x="3609710" y="411878"/>
                  <a:pt x="3609710" y="411878"/>
                  <a:pt x="3607373" y="411878"/>
                </a:cubicBezTo>
                <a:cubicBezTo>
                  <a:pt x="3609710" y="411878"/>
                  <a:pt x="3609710" y="411878"/>
                  <a:pt x="3607373" y="411878"/>
                </a:cubicBezTo>
                <a:close/>
                <a:moveTo>
                  <a:pt x="3609710" y="414214"/>
                </a:moveTo>
                <a:cubicBezTo>
                  <a:pt x="3605037" y="414214"/>
                  <a:pt x="3609710" y="414214"/>
                  <a:pt x="3609710" y="414214"/>
                </a:cubicBezTo>
                <a:lnTo>
                  <a:pt x="3609710" y="414214"/>
                </a:lnTo>
                <a:close/>
                <a:moveTo>
                  <a:pt x="3612046" y="418887"/>
                </a:moveTo>
                <a:cubicBezTo>
                  <a:pt x="3605037" y="416551"/>
                  <a:pt x="3609710" y="418887"/>
                  <a:pt x="3612046" y="418887"/>
                </a:cubicBezTo>
                <a:cubicBezTo>
                  <a:pt x="3609710" y="418887"/>
                  <a:pt x="3607373" y="418887"/>
                  <a:pt x="3612046" y="418887"/>
                </a:cubicBezTo>
                <a:close/>
                <a:moveTo>
                  <a:pt x="3614383" y="416551"/>
                </a:moveTo>
                <a:cubicBezTo>
                  <a:pt x="3614383" y="416551"/>
                  <a:pt x="3612046" y="416551"/>
                  <a:pt x="3612046" y="416551"/>
                </a:cubicBezTo>
                <a:cubicBezTo>
                  <a:pt x="3609710" y="416551"/>
                  <a:pt x="3609710" y="416551"/>
                  <a:pt x="3614383" y="416551"/>
                </a:cubicBezTo>
                <a:close/>
                <a:moveTo>
                  <a:pt x="3623728" y="411878"/>
                </a:moveTo>
                <a:cubicBezTo>
                  <a:pt x="3616719" y="411878"/>
                  <a:pt x="3616719" y="414214"/>
                  <a:pt x="3623728" y="411878"/>
                </a:cubicBezTo>
                <a:cubicBezTo>
                  <a:pt x="3621392" y="411878"/>
                  <a:pt x="3621392" y="411878"/>
                  <a:pt x="3623728" y="411878"/>
                </a:cubicBezTo>
                <a:close/>
                <a:moveTo>
                  <a:pt x="3637746" y="545052"/>
                </a:moveTo>
                <a:cubicBezTo>
                  <a:pt x="3635410" y="542715"/>
                  <a:pt x="3635410" y="545052"/>
                  <a:pt x="3637746" y="545052"/>
                </a:cubicBezTo>
                <a:lnTo>
                  <a:pt x="3637746" y="545052"/>
                </a:lnTo>
                <a:close/>
                <a:moveTo>
                  <a:pt x="3691483" y="383841"/>
                </a:moveTo>
                <a:cubicBezTo>
                  <a:pt x="3684474" y="383841"/>
                  <a:pt x="3689147" y="386178"/>
                  <a:pt x="3691483" y="383841"/>
                </a:cubicBezTo>
                <a:cubicBezTo>
                  <a:pt x="3689147" y="383841"/>
                  <a:pt x="3691483" y="386178"/>
                  <a:pt x="3691483" y="383841"/>
                </a:cubicBezTo>
                <a:close/>
                <a:moveTo>
                  <a:pt x="3726529" y="327768"/>
                </a:moveTo>
                <a:cubicBezTo>
                  <a:pt x="3728866" y="327768"/>
                  <a:pt x="3728866" y="327768"/>
                  <a:pt x="3731202" y="327768"/>
                </a:cubicBezTo>
                <a:cubicBezTo>
                  <a:pt x="3731202" y="325432"/>
                  <a:pt x="3731202" y="325432"/>
                  <a:pt x="3726529" y="327768"/>
                </a:cubicBezTo>
                <a:close/>
                <a:moveTo>
                  <a:pt x="3728866" y="330105"/>
                </a:moveTo>
                <a:cubicBezTo>
                  <a:pt x="3714847" y="334777"/>
                  <a:pt x="3728866" y="327768"/>
                  <a:pt x="3728866" y="330105"/>
                </a:cubicBezTo>
                <a:cubicBezTo>
                  <a:pt x="3726529" y="332441"/>
                  <a:pt x="3728866" y="332441"/>
                  <a:pt x="3728866" y="330105"/>
                </a:cubicBezTo>
                <a:close/>
                <a:moveTo>
                  <a:pt x="3738211" y="330105"/>
                </a:moveTo>
                <a:cubicBezTo>
                  <a:pt x="3735874" y="323095"/>
                  <a:pt x="3740547" y="325432"/>
                  <a:pt x="3731202" y="330105"/>
                </a:cubicBezTo>
                <a:cubicBezTo>
                  <a:pt x="3733538" y="330105"/>
                  <a:pt x="3735874" y="330105"/>
                  <a:pt x="3738211" y="330105"/>
                </a:cubicBezTo>
                <a:cubicBezTo>
                  <a:pt x="3738211" y="327768"/>
                  <a:pt x="3735874" y="330105"/>
                  <a:pt x="3738211" y="330105"/>
                </a:cubicBezTo>
                <a:close/>
                <a:moveTo>
                  <a:pt x="3740547" y="332441"/>
                </a:moveTo>
                <a:cubicBezTo>
                  <a:pt x="3740547" y="330105"/>
                  <a:pt x="3740547" y="330105"/>
                  <a:pt x="3740547" y="332441"/>
                </a:cubicBezTo>
                <a:lnTo>
                  <a:pt x="3740547" y="332441"/>
                </a:lnTo>
                <a:close/>
                <a:moveTo>
                  <a:pt x="3749893" y="358141"/>
                </a:moveTo>
                <a:cubicBezTo>
                  <a:pt x="3747556" y="358141"/>
                  <a:pt x="3747556" y="358141"/>
                  <a:pt x="3747556" y="358141"/>
                </a:cubicBezTo>
                <a:cubicBezTo>
                  <a:pt x="3747556" y="358141"/>
                  <a:pt x="3749893" y="358141"/>
                  <a:pt x="3749893" y="358141"/>
                </a:cubicBezTo>
                <a:close/>
                <a:moveTo>
                  <a:pt x="3855030" y="372159"/>
                </a:moveTo>
                <a:cubicBezTo>
                  <a:pt x="3855030" y="374496"/>
                  <a:pt x="3855030" y="372159"/>
                  <a:pt x="3855030" y="372159"/>
                </a:cubicBezTo>
                <a:cubicBezTo>
                  <a:pt x="3855030" y="369823"/>
                  <a:pt x="3855030" y="372159"/>
                  <a:pt x="3855030" y="372159"/>
                </a:cubicBezTo>
                <a:close/>
                <a:moveTo>
                  <a:pt x="3871385" y="376832"/>
                </a:moveTo>
                <a:cubicBezTo>
                  <a:pt x="3871385" y="372159"/>
                  <a:pt x="3857367" y="374496"/>
                  <a:pt x="3857367" y="374496"/>
                </a:cubicBezTo>
                <a:cubicBezTo>
                  <a:pt x="3862039" y="374496"/>
                  <a:pt x="3866712" y="374496"/>
                  <a:pt x="3871385" y="376832"/>
                </a:cubicBezTo>
                <a:cubicBezTo>
                  <a:pt x="3871385" y="374496"/>
                  <a:pt x="3866712" y="374496"/>
                  <a:pt x="3871385" y="376832"/>
                </a:cubicBezTo>
                <a:close/>
                <a:moveTo>
                  <a:pt x="4018577" y="365150"/>
                </a:moveTo>
                <a:cubicBezTo>
                  <a:pt x="4011568" y="365150"/>
                  <a:pt x="4009231" y="365150"/>
                  <a:pt x="4004558" y="367487"/>
                </a:cubicBezTo>
                <a:cubicBezTo>
                  <a:pt x="4009231" y="367487"/>
                  <a:pt x="4013904" y="367487"/>
                  <a:pt x="4018577" y="365150"/>
                </a:cubicBezTo>
                <a:cubicBezTo>
                  <a:pt x="4011568" y="365150"/>
                  <a:pt x="4013904" y="365150"/>
                  <a:pt x="4018577" y="365150"/>
                </a:cubicBezTo>
                <a:close/>
                <a:moveTo>
                  <a:pt x="4039604" y="358141"/>
                </a:moveTo>
                <a:cubicBezTo>
                  <a:pt x="4034931" y="358141"/>
                  <a:pt x="4030259" y="358141"/>
                  <a:pt x="4025586" y="360477"/>
                </a:cubicBezTo>
                <a:cubicBezTo>
                  <a:pt x="4032595" y="362814"/>
                  <a:pt x="4037268" y="362814"/>
                  <a:pt x="4039604" y="358141"/>
                </a:cubicBezTo>
                <a:cubicBezTo>
                  <a:pt x="4039604" y="358141"/>
                  <a:pt x="4037268" y="362814"/>
                  <a:pt x="4039604" y="358141"/>
                </a:cubicBezTo>
                <a:close/>
                <a:moveTo>
                  <a:pt x="4048950" y="619816"/>
                </a:moveTo>
                <a:cubicBezTo>
                  <a:pt x="4046613" y="617480"/>
                  <a:pt x="4041941" y="617480"/>
                  <a:pt x="4039604" y="619816"/>
                </a:cubicBezTo>
                <a:cubicBezTo>
                  <a:pt x="4044277" y="619816"/>
                  <a:pt x="4046613" y="619816"/>
                  <a:pt x="4048950" y="619816"/>
                </a:cubicBezTo>
                <a:cubicBezTo>
                  <a:pt x="4048950" y="617480"/>
                  <a:pt x="4046613" y="619816"/>
                  <a:pt x="4048950" y="619816"/>
                </a:cubicBezTo>
                <a:close/>
                <a:moveTo>
                  <a:pt x="4074650" y="631498"/>
                </a:moveTo>
                <a:cubicBezTo>
                  <a:pt x="4074650" y="631498"/>
                  <a:pt x="4074650" y="631498"/>
                  <a:pt x="4074650" y="631498"/>
                </a:cubicBezTo>
                <a:lnTo>
                  <a:pt x="4074650" y="631498"/>
                </a:lnTo>
                <a:close/>
                <a:moveTo>
                  <a:pt x="4098014" y="619816"/>
                </a:moveTo>
                <a:cubicBezTo>
                  <a:pt x="4100350" y="619816"/>
                  <a:pt x="4102687" y="615143"/>
                  <a:pt x="4095677" y="615143"/>
                </a:cubicBezTo>
                <a:cubicBezTo>
                  <a:pt x="4091005" y="615143"/>
                  <a:pt x="4093341" y="622152"/>
                  <a:pt x="4098014" y="619816"/>
                </a:cubicBezTo>
                <a:close/>
                <a:moveTo>
                  <a:pt x="4091005" y="624489"/>
                </a:moveTo>
                <a:cubicBezTo>
                  <a:pt x="4098014" y="626825"/>
                  <a:pt x="4105023" y="629162"/>
                  <a:pt x="4112032" y="631498"/>
                </a:cubicBezTo>
                <a:cubicBezTo>
                  <a:pt x="4112032" y="624489"/>
                  <a:pt x="4093341" y="624489"/>
                  <a:pt x="4091005" y="624489"/>
                </a:cubicBezTo>
                <a:cubicBezTo>
                  <a:pt x="4100350" y="626825"/>
                  <a:pt x="4093341" y="624489"/>
                  <a:pt x="4091005" y="624489"/>
                </a:cubicBezTo>
                <a:close/>
                <a:moveTo>
                  <a:pt x="4081659" y="631498"/>
                </a:moveTo>
                <a:cubicBezTo>
                  <a:pt x="4079323" y="633834"/>
                  <a:pt x="4074650" y="633834"/>
                  <a:pt x="4072314" y="631498"/>
                </a:cubicBezTo>
                <a:cubicBezTo>
                  <a:pt x="4076986" y="631498"/>
                  <a:pt x="4095677" y="643180"/>
                  <a:pt x="4100350" y="636171"/>
                </a:cubicBezTo>
                <a:cubicBezTo>
                  <a:pt x="4095677" y="636171"/>
                  <a:pt x="4088668" y="633834"/>
                  <a:pt x="4081659" y="631498"/>
                </a:cubicBezTo>
                <a:cubicBezTo>
                  <a:pt x="4081659" y="633834"/>
                  <a:pt x="4083996" y="631498"/>
                  <a:pt x="4081659" y="631498"/>
                </a:cubicBezTo>
                <a:close/>
                <a:moveTo>
                  <a:pt x="3109724" y="1002983"/>
                </a:moveTo>
                <a:cubicBezTo>
                  <a:pt x="3105051" y="1002983"/>
                  <a:pt x="3107388" y="1005319"/>
                  <a:pt x="3109724" y="1002983"/>
                </a:cubicBezTo>
                <a:cubicBezTo>
                  <a:pt x="3109724" y="1002983"/>
                  <a:pt x="3109724" y="1002983"/>
                  <a:pt x="3109724" y="1002983"/>
                </a:cubicBezTo>
                <a:close/>
                <a:moveTo>
                  <a:pt x="3119070" y="1115129"/>
                </a:moveTo>
                <a:cubicBezTo>
                  <a:pt x="3116733" y="1117466"/>
                  <a:pt x="3121406" y="1117466"/>
                  <a:pt x="3119070" y="1115129"/>
                </a:cubicBezTo>
                <a:lnTo>
                  <a:pt x="3119070" y="1115129"/>
                </a:lnTo>
                <a:close/>
                <a:moveTo>
                  <a:pt x="3133088" y="1112793"/>
                </a:moveTo>
                <a:cubicBezTo>
                  <a:pt x="3133088" y="1112793"/>
                  <a:pt x="3135424" y="1115129"/>
                  <a:pt x="3133088" y="1112793"/>
                </a:cubicBezTo>
                <a:lnTo>
                  <a:pt x="3133088" y="1112793"/>
                </a:lnTo>
                <a:close/>
                <a:moveTo>
                  <a:pt x="3158788" y="1122139"/>
                </a:moveTo>
                <a:cubicBezTo>
                  <a:pt x="3156452" y="1119802"/>
                  <a:pt x="3151779" y="1122139"/>
                  <a:pt x="3158788" y="1122139"/>
                </a:cubicBezTo>
                <a:cubicBezTo>
                  <a:pt x="3158788" y="1122139"/>
                  <a:pt x="3156452" y="1122139"/>
                  <a:pt x="3158788" y="1122139"/>
                </a:cubicBezTo>
                <a:close/>
                <a:moveTo>
                  <a:pt x="3207852" y="1157184"/>
                </a:moveTo>
                <a:cubicBezTo>
                  <a:pt x="3207852" y="1157184"/>
                  <a:pt x="3207852" y="1157184"/>
                  <a:pt x="3207852" y="1157184"/>
                </a:cubicBezTo>
                <a:cubicBezTo>
                  <a:pt x="3205516" y="1159521"/>
                  <a:pt x="3212525" y="1154848"/>
                  <a:pt x="3207852" y="1157184"/>
                </a:cubicBezTo>
                <a:close/>
                <a:moveTo>
                  <a:pt x="3233552" y="1180548"/>
                </a:moveTo>
                <a:cubicBezTo>
                  <a:pt x="3226543" y="1180548"/>
                  <a:pt x="3231216" y="1182884"/>
                  <a:pt x="3233552" y="1180548"/>
                </a:cubicBezTo>
                <a:cubicBezTo>
                  <a:pt x="3233552" y="1180548"/>
                  <a:pt x="3233552" y="1180548"/>
                  <a:pt x="3233552" y="1180548"/>
                </a:cubicBezTo>
                <a:close/>
                <a:moveTo>
                  <a:pt x="3413454" y="1194566"/>
                </a:moveTo>
                <a:cubicBezTo>
                  <a:pt x="3413454" y="1194566"/>
                  <a:pt x="3411117" y="1194566"/>
                  <a:pt x="3411117" y="1194566"/>
                </a:cubicBezTo>
                <a:cubicBezTo>
                  <a:pt x="3411117" y="1194566"/>
                  <a:pt x="3411117" y="1194566"/>
                  <a:pt x="3413454" y="1194566"/>
                </a:cubicBezTo>
                <a:close/>
                <a:moveTo>
                  <a:pt x="3425136" y="1192230"/>
                </a:moveTo>
                <a:cubicBezTo>
                  <a:pt x="3422799" y="1192230"/>
                  <a:pt x="3422799" y="1192230"/>
                  <a:pt x="3420463" y="1192230"/>
                </a:cubicBezTo>
                <a:cubicBezTo>
                  <a:pt x="3422799" y="1194566"/>
                  <a:pt x="3422799" y="1192230"/>
                  <a:pt x="3425136" y="1192230"/>
                </a:cubicBezTo>
                <a:close/>
                <a:moveTo>
                  <a:pt x="3443827" y="1189894"/>
                </a:moveTo>
                <a:cubicBezTo>
                  <a:pt x="3441491" y="1189894"/>
                  <a:pt x="3441491" y="1189894"/>
                  <a:pt x="3443827" y="1189894"/>
                </a:cubicBezTo>
                <a:lnTo>
                  <a:pt x="3443827" y="1189894"/>
                </a:lnTo>
                <a:close/>
                <a:moveTo>
                  <a:pt x="3621392" y="1154848"/>
                </a:moveTo>
                <a:cubicBezTo>
                  <a:pt x="3619055" y="1154848"/>
                  <a:pt x="3616719" y="1157184"/>
                  <a:pt x="3614383" y="1154848"/>
                </a:cubicBezTo>
                <a:cubicBezTo>
                  <a:pt x="3609710" y="1157184"/>
                  <a:pt x="3621392" y="1154848"/>
                  <a:pt x="3621392" y="1154848"/>
                </a:cubicBezTo>
                <a:close/>
                <a:moveTo>
                  <a:pt x="3663447" y="1168866"/>
                </a:moveTo>
                <a:cubicBezTo>
                  <a:pt x="3661110" y="1168866"/>
                  <a:pt x="3661110" y="1168866"/>
                  <a:pt x="3661110" y="1168866"/>
                </a:cubicBezTo>
                <a:cubicBezTo>
                  <a:pt x="3661110" y="1168866"/>
                  <a:pt x="3661110" y="1168866"/>
                  <a:pt x="3663447" y="1168866"/>
                </a:cubicBezTo>
                <a:close/>
                <a:moveTo>
                  <a:pt x="3698493" y="1182884"/>
                </a:moveTo>
                <a:cubicBezTo>
                  <a:pt x="3698493" y="1182884"/>
                  <a:pt x="3700829" y="1182884"/>
                  <a:pt x="3698493" y="1182884"/>
                </a:cubicBezTo>
                <a:cubicBezTo>
                  <a:pt x="3700829" y="1182884"/>
                  <a:pt x="3700829" y="1180548"/>
                  <a:pt x="3698493" y="1182884"/>
                </a:cubicBezTo>
                <a:close/>
                <a:moveTo>
                  <a:pt x="3768584" y="1238958"/>
                </a:moveTo>
                <a:cubicBezTo>
                  <a:pt x="3763911" y="1238958"/>
                  <a:pt x="3768584" y="1241294"/>
                  <a:pt x="3768584" y="1238958"/>
                </a:cubicBezTo>
                <a:cubicBezTo>
                  <a:pt x="3768584" y="1238958"/>
                  <a:pt x="3768584" y="1241294"/>
                  <a:pt x="3768584" y="1238958"/>
                </a:cubicBezTo>
                <a:close/>
                <a:moveTo>
                  <a:pt x="3756902" y="1281012"/>
                </a:moveTo>
                <a:cubicBezTo>
                  <a:pt x="3756902" y="1281012"/>
                  <a:pt x="3756902" y="1281012"/>
                  <a:pt x="3756902" y="1281012"/>
                </a:cubicBezTo>
                <a:cubicBezTo>
                  <a:pt x="3754566" y="1281012"/>
                  <a:pt x="3754566" y="1281012"/>
                  <a:pt x="3756902" y="1281012"/>
                </a:cubicBezTo>
                <a:close/>
                <a:moveTo>
                  <a:pt x="3761575" y="1283349"/>
                </a:moveTo>
                <a:cubicBezTo>
                  <a:pt x="3759238" y="1283349"/>
                  <a:pt x="3756902" y="1283349"/>
                  <a:pt x="3759238" y="1285685"/>
                </a:cubicBezTo>
                <a:cubicBezTo>
                  <a:pt x="3761575" y="1283349"/>
                  <a:pt x="3763911" y="1283349"/>
                  <a:pt x="3761575" y="1283349"/>
                </a:cubicBezTo>
                <a:close/>
                <a:moveTo>
                  <a:pt x="3775593" y="1299704"/>
                </a:moveTo>
                <a:cubicBezTo>
                  <a:pt x="3773257" y="1299704"/>
                  <a:pt x="3773257" y="1299704"/>
                  <a:pt x="3775593" y="1299704"/>
                </a:cubicBezTo>
                <a:cubicBezTo>
                  <a:pt x="3773257" y="1299704"/>
                  <a:pt x="3773257" y="1299704"/>
                  <a:pt x="3775593" y="1299704"/>
                </a:cubicBezTo>
                <a:close/>
                <a:moveTo>
                  <a:pt x="4303615" y="764672"/>
                </a:moveTo>
                <a:cubicBezTo>
                  <a:pt x="4301279" y="762335"/>
                  <a:pt x="4298943" y="762335"/>
                  <a:pt x="4296606" y="764672"/>
                </a:cubicBezTo>
                <a:cubicBezTo>
                  <a:pt x="4298943" y="764672"/>
                  <a:pt x="4301279" y="764672"/>
                  <a:pt x="4303615" y="764672"/>
                </a:cubicBezTo>
                <a:cubicBezTo>
                  <a:pt x="4303615" y="762335"/>
                  <a:pt x="4301279" y="764672"/>
                  <a:pt x="4303615" y="764672"/>
                </a:cubicBezTo>
                <a:close/>
                <a:moveTo>
                  <a:pt x="4411089" y="762335"/>
                </a:moveTo>
                <a:cubicBezTo>
                  <a:pt x="4399407" y="759999"/>
                  <a:pt x="4408753" y="771681"/>
                  <a:pt x="4411089" y="774017"/>
                </a:cubicBezTo>
                <a:cubicBezTo>
                  <a:pt x="4408753" y="776354"/>
                  <a:pt x="4406416" y="778690"/>
                  <a:pt x="4404080" y="778690"/>
                </a:cubicBezTo>
                <a:cubicBezTo>
                  <a:pt x="4406416" y="785699"/>
                  <a:pt x="4439126" y="764672"/>
                  <a:pt x="4411089" y="762335"/>
                </a:cubicBezTo>
                <a:close/>
                <a:moveTo>
                  <a:pt x="4520899" y="241322"/>
                </a:moveTo>
                <a:cubicBezTo>
                  <a:pt x="4523235" y="241322"/>
                  <a:pt x="4523235" y="241322"/>
                  <a:pt x="4520899" y="241322"/>
                </a:cubicBezTo>
                <a:cubicBezTo>
                  <a:pt x="4523235" y="241322"/>
                  <a:pt x="4523235" y="241322"/>
                  <a:pt x="4520899" y="241322"/>
                </a:cubicBezTo>
                <a:close/>
                <a:moveTo>
                  <a:pt x="4397071" y="540379"/>
                </a:moveTo>
                <a:cubicBezTo>
                  <a:pt x="4411089" y="552061"/>
                  <a:pt x="4446135" y="552061"/>
                  <a:pt x="4464826" y="556734"/>
                </a:cubicBezTo>
                <a:cubicBezTo>
                  <a:pt x="4464826" y="552061"/>
                  <a:pt x="4460153" y="554397"/>
                  <a:pt x="4462489" y="549725"/>
                </a:cubicBezTo>
                <a:cubicBezTo>
                  <a:pt x="4474171" y="552061"/>
                  <a:pt x="4471835" y="542715"/>
                  <a:pt x="4485853" y="547388"/>
                </a:cubicBezTo>
                <a:cubicBezTo>
                  <a:pt x="4483517" y="540379"/>
                  <a:pt x="4467162" y="542715"/>
                  <a:pt x="4464826" y="533370"/>
                </a:cubicBezTo>
                <a:cubicBezTo>
                  <a:pt x="4476508" y="538043"/>
                  <a:pt x="4490526" y="535706"/>
                  <a:pt x="4502208" y="533370"/>
                </a:cubicBezTo>
                <a:cubicBezTo>
                  <a:pt x="4467162" y="519352"/>
                  <a:pt x="4429780" y="535706"/>
                  <a:pt x="4394734" y="535706"/>
                </a:cubicBezTo>
                <a:cubicBezTo>
                  <a:pt x="4399407" y="535706"/>
                  <a:pt x="4401743" y="533370"/>
                  <a:pt x="4401743" y="531033"/>
                </a:cubicBezTo>
                <a:cubicBezTo>
                  <a:pt x="4399407" y="533370"/>
                  <a:pt x="4397071" y="533370"/>
                  <a:pt x="4392398" y="535706"/>
                </a:cubicBezTo>
                <a:cubicBezTo>
                  <a:pt x="4392398" y="535706"/>
                  <a:pt x="4392398" y="538043"/>
                  <a:pt x="4397071" y="540379"/>
                </a:cubicBezTo>
                <a:cubicBezTo>
                  <a:pt x="4399407" y="542715"/>
                  <a:pt x="4394734" y="538043"/>
                  <a:pt x="4397071" y="540379"/>
                </a:cubicBezTo>
                <a:close/>
                <a:moveTo>
                  <a:pt x="4305952" y="514679"/>
                </a:moveTo>
                <a:cubicBezTo>
                  <a:pt x="4312961" y="517015"/>
                  <a:pt x="4319970" y="517015"/>
                  <a:pt x="4326979" y="517015"/>
                </a:cubicBezTo>
                <a:cubicBezTo>
                  <a:pt x="4319970" y="519352"/>
                  <a:pt x="4315297" y="514679"/>
                  <a:pt x="4305952" y="514679"/>
                </a:cubicBezTo>
                <a:cubicBezTo>
                  <a:pt x="4312961" y="517015"/>
                  <a:pt x="4310625" y="514679"/>
                  <a:pt x="4305952" y="514679"/>
                </a:cubicBezTo>
                <a:close/>
                <a:moveTo>
                  <a:pt x="4305952" y="514679"/>
                </a:moveTo>
                <a:cubicBezTo>
                  <a:pt x="4305952" y="514679"/>
                  <a:pt x="4305952" y="512342"/>
                  <a:pt x="4305952" y="514679"/>
                </a:cubicBezTo>
                <a:cubicBezTo>
                  <a:pt x="4303615" y="514679"/>
                  <a:pt x="4303615" y="514679"/>
                  <a:pt x="4305952" y="514679"/>
                </a:cubicBezTo>
                <a:close/>
                <a:moveTo>
                  <a:pt x="4273242" y="517015"/>
                </a:moveTo>
                <a:cubicBezTo>
                  <a:pt x="4275579" y="517015"/>
                  <a:pt x="4275579" y="519352"/>
                  <a:pt x="4277915" y="519352"/>
                </a:cubicBezTo>
                <a:cubicBezTo>
                  <a:pt x="4282588" y="519352"/>
                  <a:pt x="4273242" y="517015"/>
                  <a:pt x="4273242" y="517015"/>
                </a:cubicBezTo>
                <a:close/>
                <a:moveTo>
                  <a:pt x="4266233" y="526361"/>
                </a:moveTo>
                <a:cubicBezTo>
                  <a:pt x="4266233" y="526361"/>
                  <a:pt x="4266233" y="526361"/>
                  <a:pt x="4266233" y="526361"/>
                </a:cubicBezTo>
                <a:lnTo>
                  <a:pt x="4266233" y="526361"/>
                </a:lnTo>
                <a:close/>
                <a:moveTo>
                  <a:pt x="4284924" y="206276"/>
                </a:moveTo>
                <a:cubicBezTo>
                  <a:pt x="4287261" y="206276"/>
                  <a:pt x="4289597" y="206276"/>
                  <a:pt x="4291933" y="206276"/>
                </a:cubicBezTo>
                <a:cubicBezTo>
                  <a:pt x="4289597" y="206276"/>
                  <a:pt x="4287261" y="206276"/>
                  <a:pt x="4284924" y="206276"/>
                </a:cubicBezTo>
                <a:cubicBezTo>
                  <a:pt x="4284924" y="206276"/>
                  <a:pt x="4284924" y="206276"/>
                  <a:pt x="4284924" y="206276"/>
                </a:cubicBezTo>
                <a:close/>
                <a:moveTo>
                  <a:pt x="4240533" y="540379"/>
                </a:moveTo>
                <a:cubicBezTo>
                  <a:pt x="4247542" y="540379"/>
                  <a:pt x="4238197" y="542715"/>
                  <a:pt x="4245206" y="538043"/>
                </a:cubicBezTo>
                <a:cubicBezTo>
                  <a:pt x="4247542" y="535706"/>
                  <a:pt x="4242870" y="538043"/>
                  <a:pt x="4240533" y="540379"/>
                </a:cubicBezTo>
                <a:cubicBezTo>
                  <a:pt x="4242870" y="540379"/>
                  <a:pt x="4242870" y="540379"/>
                  <a:pt x="4240533" y="540379"/>
                </a:cubicBezTo>
                <a:close/>
                <a:moveTo>
                  <a:pt x="4266233" y="608134"/>
                </a:moveTo>
                <a:cubicBezTo>
                  <a:pt x="4238197" y="603461"/>
                  <a:pt x="4217169" y="594116"/>
                  <a:pt x="4189133" y="605798"/>
                </a:cubicBezTo>
                <a:cubicBezTo>
                  <a:pt x="4193805" y="605798"/>
                  <a:pt x="4221842" y="610471"/>
                  <a:pt x="4212497" y="605798"/>
                </a:cubicBezTo>
                <a:cubicBezTo>
                  <a:pt x="4224179" y="603461"/>
                  <a:pt x="4231188" y="615143"/>
                  <a:pt x="4249879" y="610471"/>
                </a:cubicBezTo>
                <a:cubicBezTo>
                  <a:pt x="4247542" y="610471"/>
                  <a:pt x="4245206" y="608134"/>
                  <a:pt x="4242870" y="608134"/>
                </a:cubicBezTo>
                <a:cubicBezTo>
                  <a:pt x="4252215" y="605798"/>
                  <a:pt x="4259224" y="605798"/>
                  <a:pt x="4266233" y="608134"/>
                </a:cubicBezTo>
                <a:cubicBezTo>
                  <a:pt x="4261560" y="605798"/>
                  <a:pt x="4259224" y="605798"/>
                  <a:pt x="4266233" y="608134"/>
                </a:cubicBezTo>
                <a:close/>
                <a:moveTo>
                  <a:pt x="4567627" y="624489"/>
                </a:moveTo>
                <a:cubicBezTo>
                  <a:pt x="4558281" y="605798"/>
                  <a:pt x="4518562" y="591779"/>
                  <a:pt x="4499872" y="582434"/>
                </a:cubicBezTo>
                <a:cubicBezTo>
                  <a:pt x="4481181" y="570752"/>
                  <a:pt x="4457817" y="563743"/>
                  <a:pt x="4436789" y="556734"/>
                </a:cubicBezTo>
                <a:cubicBezTo>
                  <a:pt x="4450808" y="554397"/>
                  <a:pt x="4418098" y="556734"/>
                  <a:pt x="4415762" y="554397"/>
                </a:cubicBezTo>
                <a:cubicBezTo>
                  <a:pt x="4399407" y="549725"/>
                  <a:pt x="4366698" y="568416"/>
                  <a:pt x="4355016" y="552061"/>
                </a:cubicBezTo>
                <a:cubicBezTo>
                  <a:pt x="4376043" y="554397"/>
                  <a:pt x="4333988" y="538043"/>
                  <a:pt x="4333988" y="538043"/>
                </a:cubicBezTo>
                <a:cubicBezTo>
                  <a:pt x="4333988" y="538043"/>
                  <a:pt x="4362025" y="533370"/>
                  <a:pt x="4362025" y="531033"/>
                </a:cubicBezTo>
                <a:cubicBezTo>
                  <a:pt x="4355016" y="528697"/>
                  <a:pt x="4308288" y="519352"/>
                  <a:pt x="4317634" y="517015"/>
                </a:cubicBezTo>
                <a:cubicBezTo>
                  <a:pt x="4305952" y="512342"/>
                  <a:pt x="4261560" y="524024"/>
                  <a:pt x="4261560" y="521688"/>
                </a:cubicBezTo>
                <a:cubicBezTo>
                  <a:pt x="4263897" y="519352"/>
                  <a:pt x="4252215" y="547388"/>
                  <a:pt x="4242870" y="538043"/>
                </a:cubicBezTo>
                <a:cubicBezTo>
                  <a:pt x="4245206" y="535706"/>
                  <a:pt x="4245206" y="535706"/>
                  <a:pt x="4245206" y="538043"/>
                </a:cubicBezTo>
                <a:cubicBezTo>
                  <a:pt x="4235860" y="552061"/>
                  <a:pt x="4228851" y="563743"/>
                  <a:pt x="4210160" y="568416"/>
                </a:cubicBezTo>
                <a:cubicBezTo>
                  <a:pt x="4224179" y="573088"/>
                  <a:pt x="4228851" y="587107"/>
                  <a:pt x="4245206" y="591779"/>
                </a:cubicBezTo>
                <a:cubicBezTo>
                  <a:pt x="4263897" y="596452"/>
                  <a:pt x="4282588" y="598789"/>
                  <a:pt x="4301279" y="601125"/>
                </a:cubicBezTo>
                <a:cubicBezTo>
                  <a:pt x="4315297" y="603461"/>
                  <a:pt x="4333988" y="594116"/>
                  <a:pt x="4350343" y="594116"/>
                </a:cubicBezTo>
                <a:cubicBezTo>
                  <a:pt x="4366698" y="594116"/>
                  <a:pt x="4387725" y="596452"/>
                  <a:pt x="4406416" y="598789"/>
                </a:cubicBezTo>
                <a:cubicBezTo>
                  <a:pt x="4413425" y="610471"/>
                  <a:pt x="4460153" y="622152"/>
                  <a:pt x="4471835" y="624489"/>
                </a:cubicBezTo>
                <a:cubicBezTo>
                  <a:pt x="4481181" y="629162"/>
                  <a:pt x="4581645" y="650189"/>
                  <a:pt x="4567627" y="624489"/>
                </a:cubicBezTo>
                <a:cubicBezTo>
                  <a:pt x="4562954" y="615143"/>
                  <a:pt x="4574636" y="636171"/>
                  <a:pt x="4567627" y="624489"/>
                </a:cubicBezTo>
                <a:close/>
                <a:moveTo>
                  <a:pt x="4712482" y="238986"/>
                </a:moveTo>
                <a:cubicBezTo>
                  <a:pt x="4710146" y="238986"/>
                  <a:pt x="4705473" y="236649"/>
                  <a:pt x="4703137" y="236649"/>
                </a:cubicBezTo>
                <a:cubicBezTo>
                  <a:pt x="4707809" y="238986"/>
                  <a:pt x="4703137" y="241322"/>
                  <a:pt x="4712482" y="238986"/>
                </a:cubicBezTo>
                <a:cubicBezTo>
                  <a:pt x="4710146" y="238986"/>
                  <a:pt x="4710146" y="238986"/>
                  <a:pt x="4712482" y="238986"/>
                </a:cubicBezTo>
                <a:close/>
                <a:moveTo>
                  <a:pt x="4927429" y="1002983"/>
                </a:moveTo>
                <a:cubicBezTo>
                  <a:pt x="4927429" y="1002983"/>
                  <a:pt x="4927429" y="1002983"/>
                  <a:pt x="4927429" y="1002983"/>
                </a:cubicBezTo>
                <a:lnTo>
                  <a:pt x="4927429" y="1002983"/>
                </a:lnTo>
                <a:close/>
                <a:moveTo>
                  <a:pt x="4733510" y="862800"/>
                </a:moveTo>
                <a:cubicBezTo>
                  <a:pt x="4731173" y="865136"/>
                  <a:pt x="4745192" y="869809"/>
                  <a:pt x="4733510" y="862800"/>
                </a:cubicBezTo>
                <a:cubicBezTo>
                  <a:pt x="4733510" y="862800"/>
                  <a:pt x="4738183" y="867473"/>
                  <a:pt x="4733510" y="862800"/>
                </a:cubicBezTo>
                <a:close/>
                <a:moveTo>
                  <a:pt x="4763883" y="865136"/>
                </a:moveTo>
                <a:cubicBezTo>
                  <a:pt x="4763883" y="862800"/>
                  <a:pt x="4761546" y="862800"/>
                  <a:pt x="4759210" y="862800"/>
                </a:cubicBezTo>
                <a:cubicBezTo>
                  <a:pt x="4761546" y="862800"/>
                  <a:pt x="4761546" y="862800"/>
                  <a:pt x="4763883" y="865136"/>
                </a:cubicBezTo>
                <a:close/>
                <a:moveTo>
                  <a:pt x="4883038" y="783363"/>
                </a:moveTo>
                <a:cubicBezTo>
                  <a:pt x="4880702" y="783363"/>
                  <a:pt x="4878365" y="783363"/>
                  <a:pt x="4878365" y="783363"/>
                </a:cubicBezTo>
                <a:cubicBezTo>
                  <a:pt x="4883038" y="785699"/>
                  <a:pt x="4885375" y="783363"/>
                  <a:pt x="4883038" y="783363"/>
                </a:cubicBezTo>
                <a:close/>
                <a:moveTo>
                  <a:pt x="4885375" y="783363"/>
                </a:moveTo>
                <a:cubicBezTo>
                  <a:pt x="4885375" y="767008"/>
                  <a:pt x="4869020" y="729626"/>
                  <a:pt x="4866684" y="729626"/>
                </a:cubicBezTo>
                <a:cubicBezTo>
                  <a:pt x="4864347" y="731962"/>
                  <a:pt x="4871356" y="731962"/>
                  <a:pt x="4873693" y="734299"/>
                </a:cubicBezTo>
                <a:cubicBezTo>
                  <a:pt x="4871356" y="729626"/>
                  <a:pt x="4864347" y="720281"/>
                  <a:pt x="4857338" y="724953"/>
                </a:cubicBezTo>
                <a:cubicBezTo>
                  <a:pt x="4847992" y="729626"/>
                  <a:pt x="4852665" y="703926"/>
                  <a:pt x="4852665" y="703926"/>
                </a:cubicBezTo>
                <a:cubicBezTo>
                  <a:pt x="4850329" y="699253"/>
                  <a:pt x="4836310" y="671216"/>
                  <a:pt x="4845656" y="675889"/>
                </a:cubicBezTo>
                <a:cubicBezTo>
                  <a:pt x="4838647" y="682898"/>
                  <a:pt x="4780237" y="633834"/>
                  <a:pt x="4777901" y="629162"/>
                </a:cubicBezTo>
                <a:cubicBezTo>
                  <a:pt x="4775564" y="624489"/>
                  <a:pt x="4808274" y="633834"/>
                  <a:pt x="4810610" y="636171"/>
                </a:cubicBezTo>
                <a:cubicBezTo>
                  <a:pt x="4805937" y="633834"/>
                  <a:pt x="4801265" y="631498"/>
                  <a:pt x="4798928" y="629162"/>
                </a:cubicBezTo>
                <a:cubicBezTo>
                  <a:pt x="4791919" y="619816"/>
                  <a:pt x="4850329" y="633834"/>
                  <a:pt x="4850329" y="633834"/>
                </a:cubicBezTo>
                <a:cubicBezTo>
                  <a:pt x="4831638" y="624489"/>
                  <a:pt x="4857338" y="612807"/>
                  <a:pt x="4833974" y="603461"/>
                </a:cubicBezTo>
                <a:cubicBezTo>
                  <a:pt x="4815283" y="596452"/>
                  <a:pt x="4798928" y="594116"/>
                  <a:pt x="4782574" y="591779"/>
                </a:cubicBezTo>
                <a:cubicBezTo>
                  <a:pt x="4768556" y="589443"/>
                  <a:pt x="4738183" y="596452"/>
                  <a:pt x="4740519" y="601125"/>
                </a:cubicBezTo>
                <a:cubicBezTo>
                  <a:pt x="4728837" y="594116"/>
                  <a:pt x="4717155" y="603461"/>
                  <a:pt x="4707809" y="596452"/>
                </a:cubicBezTo>
                <a:cubicBezTo>
                  <a:pt x="4714819" y="605798"/>
                  <a:pt x="4698464" y="610471"/>
                  <a:pt x="4693791" y="610471"/>
                </a:cubicBezTo>
                <a:cubicBezTo>
                  <a:pt x="4693791" y="610471"/>
                  <a:pt x="4712482" y="629162"/>
                  <a:pt x="4719491" y="629162"/>
                </a:cubicBezTo>
                <a:cubicBezTo>
                  <a:pt x="4696128" y="643180"/>
                  <a:pt x="4787246" y="694580"/>
                  <a:pt x="4791919" y="706262"/>
                </a:cubicBezTo>
                <a:cubicBezTo>
                  <a:pt x="4768556" y="696917"/>
                  <a:pt x="4768556" y="722617"/>
                  <a:pt x="4756874" y="720281"/>
                </a:cubicBezTo>
                <a:cubicBezTo>
                  <a:pt x="4759210" y="720281"/>
                  <a:pt x="4759210" y="720281"/>
                  <a:pt x="4756874" y="717944"/>
                </a:cubicBezTo>
                <a:cubicBezTo>
                  <a:pt x="4735846" y="713271"/>
                  <a:pt x="4780237" y="750654"/>
                  <a:pt x="4770892" y="745981"/>
                </a:cubicBezTo>
                <a:cubicBezTo>
                  <a:pt x="4782574" y="752990"/>
                  <a:pt x="4796592" y="762335"/>
                  <a:pt x="4808274" y="769345"/>
                </a:cubicBezTo>
                <a:cubicBezTo>
                  <a:pt x="4833974" y="778690"/>
                  <a:pt x="4862011" y="774017"/>
                  <a:pt x="4885375" y="783363"/>
                </a:cubicBezTo>
                <a:cubicBezTo>
                  <a:pt x="4885375" y="774017"/>
                  <a:pt x="4859674" y="774017"/>
                  <a:pt x="4885375" y="783363"/>
                </a:cubicBezTo>
                <a:close/>
                <a:moveTo>
                  <a:pt x="5128358" y="365150"/>
                </a:moveTo>
                <a:cubicBezTo>
                  <a:pt x="5128358" y="365150"/>
                  <a:pt x="5128358" y="365150"/>
                  <a:pt x="5128358" y="365150"/>
                </a:cubicBezTo>
                <a:lnTo>
                  <a:pt x="5128358" y="365150"/>
                </a:lnTo>
                <a:close/>
                <a:moveTo>
                  <a:pt x="5100322" y="355805"/>
                </a:moveTo>
                <a:cubicBezTo>
                  <a:pt x="5100322" y="355805"/>
                  <a:pt x="5102658" y="358141"/>
                  <a:pt x="5104994" y="358141"/>
                </a:cubicBezTo>
                <a:cubicBezTo>
                  <a:pt x="5102658" y="358141"/>
                  <a:pt x="5102658" y="355805"/>
                  <a:pt x="5100322" y="355805"/>
                </a:cubicBezTo>
                <a:close/>
                <a:moveTo>
                  <a:pt x="5093312" y="353468"/>
                </a:moveTo>
                <a:cubicBezTo>
                  <a:pt x="5097985" y="358141"/>
                  <a:pt x="5104994" y="360477"/>
                  <a:pt x="5109667" y="362814"/>
                </a:cubicBezTo>
                <a:cubicBezTo>
                  <a:pt x="5100322" y="360477"/>
                  <a:pt x="5097985" y="355805"/>
                  <a:pt x="5093312" y="353468"/>
                </a:cubicBezTo>
                <a:cubicBezTo>
                  <a:pt x="5097985" y="358141"/>
                  <a:pt x="5097985" y="355805"/>
                  <a:pt x="5093312" y="353468"/>
                </a:cubicBezTo>
                <a:close/>
                <a:moveTo>
                  <a:pt x="5011539" y="661871"/>
                </a:moveTo>
                <a:cubicBezTo>
                  <a:pt x="5013876" y="659535"/>
                  <a:pt x="5011539" y="659535"/>
                  <a:pt x="5009203" y="657198"/>
                </a:cubicBezTo>
                <a:cubicBezTo>
                  <a:pt x="5009203" y="659535"/>
                  <a:pt x="5011539" y="661871"/>
                  <a:pt x="5011539" y="661871"/>
                </a:cubicBezTo>
                <a:close/>
                <a:moveTo>
                  <a:pt x="5037239" y="694580"/>
                </a:moveTo>
                <a:cubicBezTo>
                  <a:pt x="5039576" y="685235"/>
                  <a:pt x="5011539" y="666544"/>
                  <a:pt x="5011539" y="668880"/>
                </a:cubicBezTo>
                <a:cubicBezTo>
                  <a:pt x="5016212" y="668880"/>
                  <a:pt x="5020885" y="668880"/>
                  <a:pt x="5025558" y="671216"/>
                </a:cubicBezTo>
                <a:cubicBezTo>
                  <a:pt x="5013876" y="664207"/>
                  <a:pt x="5013876" y="661871"/>
                  <a:pt x="5023221" y="664207"/>
                </a:cubicBezTo>
                <a:cubicBezTo>
                  <a:pt x="5025558" y="661871"/>
                  <a:pt x="4997521" y="664207"/>
                  <a:pt x="4999857" y="659535"/>
                </a:cubicBezTo>
                <a:cubicBezTo>
                  <a:pt x="4981166" y="654862"/>
                  <a:pt x="4969484" y="680562"/>
                  <a:pt x="4992848" y="682898"/>
                </a:cubicBezTo>
                <a:cubicBezTo>
                  <a:pt x="4990512" y="680562"/>
                  <a:pt x="4988175" y="678226"/>
                  <a:pt x="4985839" y="675889"/>
                </a:cubicBezTo>
                <a:cubicBezTo>
                  <a:pt x="4995185" y="671216"/>
                  <a:pt x="4978830" y="668880"/>
                  <a:pt x="4992848" y="659535"/>
                </a:cubicBezTo>
                <a:cubicBezTo>
                  <a:pt x="5006866" y="668880"/>
                  <a:pt x="5006866" y="668880"/>
                  <a:pt x="5002194" y="682898"/>
                </a:cubicBezTo>
                <a:cubicBezTo>
                  <a:pt x="4999857" y="680562"/>
                  <a:pt x="4997521" y="680562"/>
                  <a:pt x="4995185" y="682898"/>
                </a:cubicBezTo>
                <a:cubicBezTo>
                  <a:pt x="5011539" y="696917"/>
                  <a:pt x="5027894" y="689908"/>
                  <a:pt x="5037239" y="694580"/>
                </a:cubicBezTo>
                <a:cubicBezTo>
                  <a:pt x="5037239" y="692244"/>
                  <a:pt x="5037239" y="694580"/>
                  <a:pt x="5037239" y="694580"/>
                </a:cubicBezTo>
                <a:close/>
                <a:moveTo>
                  <a:pt x="4990512" y="680562"/>
                </a:moveTo>
                <a:cubicBezTo>
                  <a:pt x="4990512" y="680562"/>
                  <a:pt x="4990512" y="682898"/>
                  <a:pt x="4992848" y="682898"/>
                </a:cubicBezTo>
                <a:cubicBezTo>
                  <a:pt x="4992848" y="680562"/>
                  <a:pt x="4992848" y="678226"/>
                  <a:pt x="4990512" y="680562"/>
                </a:cubicBezTo>
                <a:close/>
                <a:moveTo>
                  <a:pt x="5296578" y="404869"/>
                </a:moveTo>
                <a:cubicBezTo>
                  <a:pt x="5296578" y="404869"/>
                  <a:pt x="5294241" y="404869"/>
                  <a:pt x="5294241" y="404869"/>
                </a:cubicBezTo>
                <a:cubicBezTo>
                  <a:pt x="5294241" y="404869"/>
                  <a:pt x="5296578" y="404869"/>
                  <a:pt x="5296578" y="404869"/>
                </a:cubicBezTo>
                <a:close/>
                <a:moveTo>
                  <a:pt x="5270878" y="1150175"/>
                </a:moveTo>
                <a:cubicBezTo>
                  <a:pt x="5270878" y="1150175"/>
                  <a:pt x="5268541" y="1152511"/>
                  <a:pt x="5270878" y="1150175"/>
                </a:cubicBezTo>
                <a:cubicBezTo>
                  <a:pt x="5270878" y="1150175"/>
                  <a:pt x="5270878" y="1152511"/>
                  <a:pt x="5270878" y="1150175"/>
                </a:cubicBezTo>
                <a:close/>
                <a:moveTo>
                  <a:pt x="5347978" y="1425868"/>
                </a:moveTo>
                <a:cubicBezTo>
                  <a:pt x="5347978" y="1428205"/>
                  <a:pt x="5347978" y="1409514"/>
                  <a:pt x="5347978" y="1425868"/>
                </a:cubicBezTo>
                <a:cubicBezTo>
                  <a:pt x="5347978" y="1425868"/>
                  <a:pt x="5347978" y="1423532"/>
                  <a:pt x="5347978" y="1425868"/>
                </a:cubicBezTo>
                <a:close/>
                <a:moveTo>
                  <a:pt x="5915719" y="575425"/>
                </a:moveTo>
                <a:cubicBezTo>
                  <a:pt x="5915719" y="575425"/>
                  <a:pt x="5913383" y="573088"/>
                  <a:pt x="5913383" y="573088"/>
                </a:cubicBezTo>
                <a:cubicBezTo>
                  <a:pt x="5913383" y="573088"/>
                  <a:pt x="5913383" y="575425"/>
                  <a:pt x="5915719" y="575425"/>
                </a:cubicBezTo>
                <a:close/>
                <a:moveTo>
                  <a:pt x="5696099" y="1341759"/>
                </a:moveTo>
                <a:lnTo>
                  <a:pt x="5696099" y="1341759"/>
                </a:lnTo>
                <a:cubicBezTo>
                  <a:pt x="5693763" y="1339422"/>
                  <a:pt x="5698435" y="1344095"/>
                  <a:pt x="5696099" y="1341759"/>
                </a:cubicBezTo>
                <a:close/>
                <a:moveTo>
                  <a:pt x="5689090" y="1365122"/>
                </a:moveTo>
                <a:cubicBezTo>
                  <a:pt x="5682081" y="1369795"/>
                  <a:pt x="5686753" y="1369795"/>
                  <a:pt x="5689090" y="1365122"/>
                </a:cubicBezTo>
                <a:cubicBezTo>
                  <a:pt x="5689090" y="1367459"/>
                  <a:pt x="5689090" y="1367459"/>
                  <a:pt x="5689090" y="1365122"/>
                </a:cubicBezTo>
                <a:close/>
                <a:moveTo>
                  <a:pt x="5719463" y="1376804"/>
                </a:moveTo>
                <a:cubicBezTo>
                  <a:pt x="5719463" y="1376804"/>
                  <a:pt x="5719463" y="1376804"/>
                  <a:pt x="5719463" y="1376804"/>
                </a:cubicBezTo>
                <a:cubicBezTo>
                  <a:pt x="5719463" y="1376804"/>
                  <a:pt x="5719463" y="1376804"/>
                  <a:pt x="5719463" y="1376804"/>
                </a:cubicBezTo>
                <a:close/>
                <a:moveTo>
                  <a:pt x="5733481" y="1390823"/>
                </a:moveTo>
                <a:cubicBezTo>
                  <a:pt x="5733481" y="1388486"/>
                  <a:pt x="5735817" y="1388486"/>
                  <a:pt x="5733481" y="1390823"/>
                </a:cubicBezTo>
                <a:cubicBezTo>
                  <a:pt x="5733481" y="1388486"/>
                  <a:pt x="5733481" y="1388486"/>
                  <a:pt x="5733481" y="1390823"/>
                </a:cubicBezTo>
                <a:close/>
                <a:moveTo>
                  <a:pt x="5733481" y="1381477"/>
                </a:moveTo>
                <a:cubicBezTo>
                  <a:pt x="5735817" y="1381477"/>
                  <a:pt x="5733481" y="1381477"/>
                  <a:pt x="5733481" y="1381477"/>
                </a:cubicBezTo>
                <a:cubicBezTo>
                  <a:pt x="5733481" y="1381477"/>
                  <a:pt x="5733481" y="1381477"/>
                  <a:pt x="5733481" y="1381477"/>
                </a:cubicBezTo>
                <a:close/>
                <a:moveTo>
                  <a:pt x="5740490" y="1367459"/>
                </a:moveTo>
                <a:cubicBezTo>
                  <a:pt x="5740490" y="1369795"/>
                  <a:pt x="5740490" y="1367459"/>
                  <a:pt x="5740490" y="1367459"/>
                </a:cubicBezTo>
                <a:lnTo>
                  <a:pt x="5740490" y="1367459"/>
                </a:lnTo>
                <a:close/>
                <a:moveTo>
                  <a:pt x="5733481" y="1376804"/>
                </a:moveTo>
                <a:cubicBezTo>
                  <a:pt x="5733481" y="1376804"/>
                  <a:pt x="5733481" y="1376804"/>
                  <a:pt x="5733481" y="1376804"/>
                </a:cubicBezTo>
                <a:lnTo>
                  <a:pt x="5733481" y="1376804"/>
                </a:lnTo>
                <a:close/>
                <a:moveTo>
                  <a:pt x="5738154" y="1367459"/>
                </a:moveTo>
                <a:cubicBezTo>
                  <a:pt x="5740490" y="1367459"/>
                  <a:pt x="5740490" y="1367459"/>
                  <a:pt x="5738154" y="1367459"/>
                </a:cubicBezTo>
                <a:lnTo>
                  <a:pt x="5738154" y="1367459"/>
                </a:lnTo>
                <a:close/>
                <a:moveTo>
                  <a:pt x="5738154" y="1369795"/>
                </a:moveTo>
                <a:cubicBezTo>
                  <a:pt x="5738154" y="1369795"/>
                  <a:pt x="5738154" y="1369795"/>
                  <a:pt x="5738154" y="1369795"/>
                </a:cubicBezTo>
                <a:cubicBezTo>
                  <a:pt x="5740490" y="1369795"/>
                  <a:pt x="5738154" y="1369795"/>
                  <a:pt x="5738154" y="1369795"/>
                </a:cubicBezTo>
                <a:close/>
                <a:moveTo>
                  <a:pt x="5738154" y="1369795"/>
                </a:moveTo>
                <a:cubicBezTo>
                  <a:pt x="5738154" y="1369795"/>
                  <a:pt x="5740490" y="1376804"/>
                  <a:pt x="5738154" y="1369795"/>
                </a:cubicBezTo>
                <a:cubicBezTo>
                  <a:pt x="5738154" y="1369795"/>
                  <a:pt x="5740490" y="1372131"/>
                  <a:pt x="5738154" y="1369795"/>
                </a:cubicBezTo>
                <a:close/>
                <a:moveTo>
                  <a:pt x="5761518" y="1414186"/>
                </a:moveTo>
                <a:cubicBezTo>
                  <a:pt x="5761518" y="1409514"/>
                  <a:pt x="5761518" y="1409514"/>
                  <a:pt x="5759181" y="1411850"/>
                </a:cubicBezTo>
                <a:cubicBezTo>
                  <a:pt x="5761518" y="1414186"/>
                  <a:pt x="5761518" y="1414186"/>
                  <a:pt x="5761518" y="1414186"/>
                </a:cubicBezTo>
                <a:close/>
                <a:moveTo>
                  <a:pt x="5773200" y="1444559"/>
                </a:moveTo>
                <a:cubicBezTo>
                  <a:pt x="5773200" y="1444559"/>
                  <a:pt x="5773200" y="1444559"/>
                  <a:pt x="5773200" y="1444559"/>
                </a:cubicBezTo>
                <a:lnTo>
                  <a:pt x="5773200" y="1444559"/>
                </a:lnTo>
                <a:close/>
                <a:moveTo>
                  <a:pt x="5777872" y="1449232"/>
                </a:moveTo>
                <a:cubicBezTo>
                  <a:pt x="5777872" y="1451569"/>
                  <a:pt x="5777872" y="1451569"/>
                  <a:pt x="5777872" y="1449232"/>
                </a:cubicBezTo>
                <a:cubicBezTo>
                  <a:pt x="5777872" y="1451569"/>
                  <a:pt x="5777872" y="1451569"/>
                  <a:pt x="5777872" y="1449232"/>
                </a:cubicBezTo>
                <a:close/>
                <a:moveTo>
                  <a:pt x="5791890" y="1535678"/>
                </a:moveTo>
                <a:cubicBezTo>
                  <a:pt x="5791890" y="1538015"/>
                  <a:pt x="5791890" y="1538015"/>
                  <a:pt x="5791890" y="1535678"/>
                </a:cubicBezTo>
                <a:cubicBezTo>
                  <a:pt x="5791890" y="1535678"/>
                  <a:pt x="5791890" y="1535678"/>
                  <a:pt x="5791890" y="1535678"/>
                </a:cubicBezTo>
                <a:close/>
                <a:moveTo>
                  <a:pt x="6422714" y="1748289"/>
                </a:moveTo>
                <a:lnTo>
                  <a:pt x="6422714" y="1748289"/>
                </a:lnTo>
                <a:lnTo>
                  <a:pt x="6422714" y="1748289"/>
                </a:lnTo>
                <a:close/>
                <a:moveTo>
                  <a:pt x="5777872" y="1451569"/>
                </a:moveTo>
                <a:cubicBezTo>
                  <a:pt x="5777872" y="1451569"/>
                  <a:pt x="5777872" y="1451569"/>
                  <a:pt x="5777872" y="1451569"/>
                </a:cubicBezTo>
                <a:lnTo>
                  <a:pt x="5777872" y="1451569"/>
                </a:lnTo>
                <a:close/>
                <a:moveTo>
                  <a:pt x="6331595" y="1762308"/>
                </a:moveTo>
                <a:cubicBezTo>
                  <a:pt x="6331595" y="1762308"/>
                  <a:pt x="6329258" y="1759971"/>
                  <a:pt x="6331595" y="1762308"/>
                </a:cubicBezTo>
                <a:cubicBezTo>
                  <a:pt x="6331595" y="1762308"/>
                  <a:pt x="6331595" y="1762308"/>
                  <a:pt x="6331595" y="1762308"/>
                </a:cubicBezTo>
                <a:close/>
                <a:moveTo>
                  <a:pt x="4287261" y="206276"/>
                </a:moveTo>
                <a:cubicBezTo>
                  <a:pt x="4282588" y="203940"/>
                  <a:pt x="4284924" y="206276"/>
                  <a:pt x="4287261" y="206276"/>
                </a:cubicBezTo>
                <a:cubicBezTo>
                  <a:pt x="4284924" y="206276"/>
                  <a:pt x="4287261" y="206276"/>
                  <a:pt x="4287261" y="206276"/>
                </a:cubicBezTo>
                <a:close/>
                <a:moveTo>
                  <a:pt x="5738154" y="1367459"/>
                </a:moveTo>
                <a:cubicBezTo>
                  <a:pt x="5738154" y="1367459"/>
                  <a:pt x="5738154" y="1367459"/>
                  <a:pt x="5738154" y="1367459"/>
                </a:cubicBezTo>
                <a:lnTo>
                  <a:pt x="5738154" y="1367459"/>
                </a:lnTo>
                <a:close/>
                <a:moveTo>
                  <a:pt x="3663447" y="255340"/>
                </a:moveTo>
                <a:cubicBezTo>
                  <a:pt x="3663447" y="255340"/>
                  <a:pt x="3663447" y="255340"/>
                  <a:pt x="3663447" y="255340"/>
                </a:cubicBezTo>
                <a:lnTo>
                  <a:pt x="3663447" y="255340"/>
                </a:lnTo>
                <a:close/>
                <a:moveTo>
                  <a:pt x="3228880" y="1180548"/>
                </a:moveTo>
                <a:cubicBezTo>
                  <a:pt x="3231216" y="1180548"/>
                  <a:pt x="3231216" y="1180548"/>
                  <a:pt x="3228880" y="1180548"/>
                </a:cubicBezTo>
                <a:lnTo>
                  <a:pt x="3228880" y="1180548"/>
                </a:lnTo>
                <a:close/>
                <a:moveTo>
                  <a:pt x="3658774" y="248331"/>
                </a:moveTo>
                <a:cubicBezTo>
                  <a:pt x="3658774" y="248331"/>
                  <a:pt x="3658774" y="248331"/>
                  <a:pt x="3658774" y="248331"/>
                </a:cubicBezTo>
                <a:lnTo>
                  <a:pt x="3658774" y="248331"/>
                </a:lnTo>
                <a:close/>
                <a:moveTo>
                  <a:pt x="6429723" y="1736607"/>
                </a:moveTo>
                <a:cubicBezTo>
                  <a:pt x="6429723" y="1736607"/>
                  <a:pt x="6429723" y="1736607"/>
                  <a:pt x="6429723" y="1736607"/>
                </a:cubicBezTo>
                <a:lnTo>
                  <a:pt x="6429723" y="1736607"/>
                </a:lnTo>
                <a:close/>
                <a:moveTo>
                  <a:pt x="3700829" y="1182884"/>
                </a:moveTo>
                <a:cubicBezTo>
                  <a:pt x="3700829" y="1182884"/>
                  <a:pt x="3700829" y="1182884"/>
                  <a:pt x="3700829" y="1182884"/>
                </a:cubicBezTo>
                <a:lnTo>
                  <a:pt x="3700829" y="1182884"/>
                </a:lnTo>
                <a:close/>
                <a:moveTo>
                  <a:pt x="3609710" y="414214"/>
                </a:moveTo>
                <a:cubicBezTo>
                  <a:pt x="3609710" y="414214"/>
                  <a:pt x="3609710" y="414214"/>
                  <a:pt x="3609710" y="414214"/>
                </a:cubicBezTo>
                <a:lnTo>
                  <a:pt x="3609710" y="414214"/>
                </a:lnTo>
                <a:close/>
                <a:moveTo>
                  <a:pt x="3817648" y="199267"/>
                </a:moveTo>
                <a:cubicBezTo>
                  <a:pt x="3817648" y="199267"/>
                  <a:pt x="3817648" y="199267"/>
                  <a:pt x="3817648" y="199267"/>
                </a:cubicBezTo>
                <a:cubicBezTo>
                  <a:pt x="3817648" y="196931"/>
                  <a:pt x="3817648" y="199267"/>
                  <a:pt x="3817648" y="199267"/>
                </a:cubicBezTo>
                <a:close/>
                <a:moveTo>
                  <a:pt x="7193720" y="1608106"/>
                </a:moveTo>
                <a:cubicBezTo>
                  <a:pt x="7193720" y="1608106"/>
                  <a:pt x="7193720" y="1608106"/>
                  <a:pt x="7193720" y="1608106"/>
                </a:cubicBezTo>
                <a:cubicBezTo>
                  <a:pt x="7193720" y="1608106"/>
                  <a:pt x="7193720" y="1608106"/>
                  <a:pt x="7193720" y="1608106"/>
                </a:cubicBezTo>
                <a:close/>
                <a:moveTo>
                  <a:pt x="3696156" y="262349"/>
                </a:moveTo>
                <a:cubicBezTo>
                  <a:pt x="3696156" y="262349"/>
                  <a:pt x="3696156" y="262349"/>
                  <a:pt x="3696156" y="262349"/>
                </a:cubicBezTo>
                <a:cubicBezTo>
                  <a:pt x="3696156" y="262349"/>
                  <a:pt x="3696156" y="262349"/>
                  <a:pt x="3696156" y="262349"/>
                </a:cubicBezTo>
                <a:close/>
                <a:moveTo>
                  <a:pt x="3808302" y="201603"/>
                </a:moveTo>
                <a:cubicBezTo>
                  <a:pt x="3808302" y="201603"/>
                  <a:pt x="3808302" y="201603"/>
                  <a:pt x="3808302" y="201603"/>
                </a:cubicBezTo>
                <a:cubicBezTo>
                  <a:pt x="3810639" y="201603"/>
                  <a:pt x="3810639" y="201603"/>
                  <a:pt x="3808302" y="201603"/>
                </a:cubicBezTo>
                <a:close/>
                <a:moveTo>
                  <a:pt x="3829330" y="185249"/>
                </a:moveTo>
                <a:cubicBezTo>
                  <a:pt x="3829330" y="185249"/>
                  <a:pt x="3829330" y="185249"/>
                  <a:pt x="3829330" y="185249"/>
                </a:cubicBezTo>
                <a:lnTo>
                  <a:pt x="3829330" y="185249"/>
                </a:lnTo>
                <a:close/>
                <a:moveTo>
                  <a:pt x="3478872" y="533370"/>
                </a:moveTo>
                <a:cubicBezTo>
                  <a:pt x="3478872" y="533370"/>
                  <a:pt x="3476536" y="533370"/>
                  <a:pt x="3478872" y="533370"/>
                </a:cubicBezTo>
                <a:cubicBezTo>
                  <a:pt x="3476536" y="533370"/>
                  <a:pt x="3478872" y="533370"/>
                  <a:pt x="3478872" y="533370"/>
                </a:cubicBezTo>
                <a:close/>
                <a:moveTo>
                  <a:pt x="3808302" y="344123"/>
                </a:moveTo>
                <a:cubicBezTo>
                  <a:pt x="3808302" y="344123"/>
                  <a:pt x="3808302" y="344123"/>
                  <a:pt x="3808302" y="344123"/>
                </a:cubicBezTo>
                <a:cubicBezTo>
                  <a:pt x="3808302" y="344123"/>
                  <a:pt x="3808302" y="344123"/>
                  <a:pt x="3808302" y="344123"/>
                </a:cubicBezTo>
                <a:close/>
                <a:moveTo>
                  <a:pt x="6432059" y="1584742"/>
                </a:moveTo>
                <a:cubicBezTo>
                  <a:pt x="6432059" y="1584742"/>
                  <a:pt x="6432059" y="1584742"/>
                  <a:pt x="6432059" y="1584742"/>
                </a:cubicBezTo>
                <a:cubicBezTo>
                  <a:pt x="6432059" y="1584742"/>
                  <a:pt x="6432059" y="1584742"/>
                  <a:pt x="6432059" y="1584742"/>
                </a:cubicBezTo>
                <a:close/>
                <a:moveTo>
                  <a:pt x="3826994" y="189922"/>
                </a:moveTo>
                <a:cubicBezTo>
                  <a:pt x="3826994" y="189922"/>
                  <a:pt x="3826994" y="189922"/>
                  <a:pt x="3826994" y="189922"/>
                </a:cubicBezTo>
                <a:cubicBezTo>
                  <a:pt x="3826994" y="189922"/>
                  <a:pt x="3826994" y="189922"/>
                  <a:pt x="3826994" y="189922"/>
                </a:cubicBezTo>
                <a:close/>
                <a:moveTo>
                  <a:pt x="3803630" y="304404"/>
                </a:moveTo>
                <a:cubicBezTo>
                  <a:pt x="3803630" y="304404"/>
                  <a:pt x="3801293" y="304404"/>
                  <a:pt x="3803630" y="304404"/>
                </a:cubicBezTo>
                <a:lnTo>
                  <a:pt x="3803630" y="304404"/>
                </a:lnTo>
                <a:close/>
                <a:moveTo>
                  <a:pt x="3607373" y="418887"/>
                </a:moveTo>
                <a:lnTo>
                  <a:pt x="3607373" y="418887"/>
                </a:lnTo>
                <a:cubicBezTo>
                  <a:pt x="3607373" y="418887"/>
                  <a:pt x="3607373" y="418887"/>
                  <a:pt x="3607373" y="418887"/>
                </a:cubicBezTo>
                <a:close/>
                <a:moveTo>
                  <a:pt x="3614383" y="1154848"/>
                </a:moveTo>
                <a:cubicBezTo>
                  <a:pt x="3614383" y="1154848"/>
                  <a:pt x="3614383" y="1154848"/>
                  <a:pt x="3614383" y="1154848"/>
                </a:cubicBezTo>
                <a:lnTo>
                  <a:pt x="3614383" y="1154848"/>
                </a:lnTo>
                <a:close/>
                <a:moveTo>
                  <a:pt x="3429809" y="692244"/>
                </a:moveTo>
                <a:cubicBezTo>
                  <a:pt x="3429809" y="692244"/>
                  <a:pt x="3429809" y="692244"/>
                  <a:pt x="3429809" y="692244"/>
                </a:cubicBezTo>
                <a:cubicBezTo>
                  <a:pt x="3429809" y="692244"/>
                  <a:pt x="3429809" y="692244"/>
                  <a:pt x="3429809" y="692244"/>
                </a:cubicBezTo>
                <a:close/>
                <a:moveTo>
                  <a:pt x="3721856" y="236649"/>
                </a:moveTo>
                <a:cubicBezTo>
                  <a:pt x="3719520" y="236649"/>
                  <a:pt x="3721856" y="236649"/>
                  <a:pt x="3721856" y="236649"/>
                </a:cubicBezTo>
                <a:lnTo>
                  <a:pt x="3721856" y="236649"/>
                </a:lnTo>
                <a:close/>
                <a:moveTo>
                  <a:pt x="3721856" y="330105"/>
                </a:moveTo>
                <a:cubicBezTo>
                  <a:pt x="3721856" y="330105"/>
                  <a:pt x="3721856" y="330105"/>
                  <a:pt x="3721856" y="330105"/>
                </a:cubicBezTo>
                <a:cubicBezTo>
                  <a:pt x="3721856" y="330105"/>
                  <a:pt x="3721856" y="330105"/>
                  <a:pt x="3721856" y="330105"/>
                </a:cubicBezTo>
                <a:close/>
                <a:moveTo>
                  <a:pt x="3640083" y="274031"/>
                </a:moveTo>
                <a:cubicBezTo>
                  <a:pt x="3640083" y="274031"/>
                  <a:pt x="3640083" y="274031"/>
                  <a:pt x="3640083" y="274031"/>
                </a:cubicBezTo>
                <a:cubicBezTo>
                  <a:pt x="3640083" y="274031"/>
                  <a:pt x="3640083" y="274031"/>
                  <a:pt x="3640083" y="274031"/>
                </a:cubicBezTo>
                <a:close/>
                <a:moveTo>
                  <a:pt x="3714847" y="236649"/>
                </a:moveTo>
                <a:cubicBezTo>
                  <a:pt x="3714847" y="236649"/>
                  <a:pt x="3714847" y="236649"/>
                  <a:pt x="3714847" y="236649"/>
                </a:cubicBezTo>
                <a:lnTo>
                  <a:pt x="3714847" y="236649"/>
                </a:lnTo>
                <a:close/>
                <a:moveTo>
                  <a:pt x="3637746" y="545052"/>
                </a:moveTo>
                <a:cubicBezTo>
                  <a:pt x="3637746" y="545052"/>
                  <a:pt x="3637746" y="545052"/>
                  <a:pt x="3637746" y="545052"/>
                </a:cubicBezTo>
                <a:lnTo>
                  <a:pt x="3637746" y="545052"/>
                </a:lnTo>
                <a:close/>
                <a:moveTo>
                  <a:pt x="3794284" y="210949"/>
                </a:moveTo>
                <a:cubicBezTo>
                  <a:pt x="3794284" y="210949"/>
                  <a:pt x="3794284" y="210949"/>
                  <a:pt x="3794284" y="210949"/>
                </a:cubicBezTo>
                <a:lnTo>
                  <a:pt x="3794284" y="210949"/>
                </a:lnTo>
                <a:close/>
                <a:moveTo>
                  <a:pt x="3773257" y="283377"/>
                </a:moveTo>
                <a:cubicBezTo>
                  <a:pt x="3773257" y="283377"/>
                  <a:pt x="3773257" y="283377"/>
                  <a:pt x="3773257" y="283377"/>
                </a:cubicBezTo>
                <a:lnTo>
                  <a:pt x="3773257" y="283377"/>
                </a:lnTo>
                <a:close/>
                <a:moveTo>
                  <a:pt x="3691483" y="383841"/>
                </a:moveTo>
                <a:cubicBezTo>
                  <a:pt x="3691483" y="383841"/>
                  <a:pt x="3691483" y="386178"/>
                  <a:pt x="3691483" y="383841"/>
                </a:cubicBezTo>
                <a:lnTo>
                  <a:pt x="3691483" y="383841"/>
                </a:lnTo>
                <a:close/>
                <a:moveTo>
                  <a:pt x="3490554" y="526361"/>
                </a:moveTo>
                <a:cubicBezTo>
                  <a:pt x="3490554" y="526361"/>
                  <a:pt x="3490554" y="526361"/>
                  <a:pt x="3490554" y="526361"/>
                </a:cubicBezTo>
                <a:cubicBezTo>
                  <a:pt x="3490554" y="526361"/>
                  <a:pt x="3490554" y="526361"/>
                  <a:pt x="3490554" y="526361"/>
                </a:cubicBezTo>
                <a:close/>
                <a:moveTo>
                  <a:pt x="6548878" y="1659507"/>
                </a:moveTo>
                <a:cubicBezTo>
                  <a:pt x="6548878" y="1659507"/>
                  <a:pt x="6548878" y="1659507"/>
                  <a:pt x="6548878" y="1659507"/>
                </a:cubicBezTo>
                <a:cubicBezTo>
                  <a:pt x="6548878" y="1659507"/>
                  <a:pt x="6548878" y="1659507"/>
                  <a:pt x="6548878" y="1659507"/>
                </a:cubicBezTo>
                <a:close/>
                <a:moveTo>
                  <a:pt x="6544206" y="1722589"/>
                </a:moveTo>
                <a:cubicBezTo>
                  <a:pt x="6544206" y="1722589"/>
                  <a:pt x="6544206" y="1722589"/>
                  <a:pt x="6544206" y="1722589"/>
                </a:cubicBezTo>
                <a:cubicBezTo>
                  <a:pt x="6544206" y="1722589"/>
                  <a:pt x="6544206" y="1722589"/>
                  <a:pt x="6544206" y="1722589"/>
                </a:cubicBezTo>
                <a:close/>
                <a:moveTo>
                  <a:pt x="4408753" y="776354"/>
                </a:moveTo>
                <a:cubicBezTo>
                  <a:pt x="4408753" y="776354"/>
                  <a:pt x="4408753" y="776354"/>
                  <a:pt x="4408753" y="776354"/>
                </a:cubicBezTo>
                <a:lnTo>
                  <a:pt x="4408753" y="776354"/>
                </a:lnTo>
                <a:close/>
                <a:moveTo>
                  <a:pt x="3661110" y="292722"/>
                </a:moveTo>
                <a:cubicBezTo>
                  <a:pt x="3661110" y="290386"/>
                  <a:pt x="3658774" y="290386"/>
                  <a:pt x="3661110" y="292722"/>
                </a:cubicBezTo>
                <a:lnTo>
                  <a:pt x="3661110" y="292722"/>
                </a:lnTo>
                <a:close/>
                <a:moveTo>
                  <a:pt x="6128329" y="1657170"/>
                </a:moveTo>
                <a:cubicBezTo>
                  <a:pt x="6128329" y="1657170"/>
                  <a:pt x="6128329" y="1657170"/>
                  <a:pt x="6128329" y="1657170"/>
                </a:cubicBezTo>
                <a:lnTo>
                  <a:pt x="6128329" y="1657170"/>
                </a:lnTo>
                <a:close/>
                <a:moveTo>
                  <a:pt x="4006895" y="365150"/>
                </a:moveTo>
                <a:lnTo>
                  <a:pt x="4006895" y="365150"/>
                </a:lnTo>
                <a:cubicBezTo>
                  <a:pt x="4006895" y="365150"/>
                  <a:pt x="4006895" y="367487"/>
                  <a:pt x="4006895" y="365150"/>
                </a:cubicBezTo>
                <a:close/>
                <a:moveTo>
                  <a:pt x="5696099" y="1341759"/>
                </a:moveTo>
                <a:cubicBezTo>
                  <a:pt x="5696099" y="1341759"/>
                  <a:pt x="5696099" y="1341759"/>
                  <a:pt x="5696099" y="1341759"/>
                </a:cubicBezTo>
                <a:cubicBezTo>
                  <a:pt x="5696099" y="1341759"/>
                  <a:pt x="5696099" y="1341759"/>
                  <a:pt x="5696099" y="1341759"/>
                </a:cubicBezTo>
                <a:close/>
                <a:moveTo>
                  <a:pt x="4756874" y="731962"/>
                </a:moveTo>
                <a:cubicBezTo>
                  <a:pt x="4756874" y="731962"/>
                  <a:pt x="4756874" y="731962"/>
                  <a:pt x="4756874" y="731962"/>
                </a:cubicBezTo>
                <a:lnTo>
                  <a:pt x="4756874" y="731962"/>
                </a:lnTo>
                <a:close/>
                <a:moveTo>
                  <a:pt x="4408753" y="776354"/>
                </a:moveTo>
                <a:cubicBezTo>
                  <a:pt x="4408753" y="776354"/>
                  <a:pt x="4408753" y="776354"/>
                  <a:pt x="4408753" y="776354"/>
                </a:cubicBezTo>
                <a:cubicBezTo>
                  <a:pt x="4408753" y="776354"/>
                  <a:pt x="4406416" y="776354"/>
                  <a:pt x="4408753" y="776354"/>
                </a:cubicBezTo>
                <a:close/>
                <a:moveTo>
                  <a:pt x="5347978" y="1425868"/>
                </a:moveTo>
                <a:cubicBezTo>
                  <a:pt x="5347978" y="1425868"/>
                  <a:pt x="5347978" y="1425868"/>
                  <a:pt x="5347978" y="1425868"/>
                </a:cubicBezTo>
                <a:cubicBezTo>
                  <a:pt x="5347978" y="1425868"/>
                  <a:pt x="5347978" y="1425868"/>
                  <a:pt x="5347978" y="1425868"/>
                </a:cubicBezTo>
                <a:close/>
                <a:moveTo>
                  <a:pt x="5128358" y="365150"/>
                </a:moveTo>
                <a:cubicBezTo>
                  <a:pt x="5128358" y="365150"/>
                  <a:pt x="5128358" y="365150"/>
                  <a:pt x="5128358" y="365150"/>
                </a:cubicBezTo>
                <a:lnTo>
                  <a:pt x="5128358" y="365150"/>
                </a:lnTo>
                <a:close/>
                <a:moveTo>
                  <a:pt x="3656438" y="253004"/>
                </a:moveTo>
                <a:cubicBezTo>
                  <a:pt x="3656438" y="253004"/>
                  <a:pt x="3658774" y="253004"/>
                  <a:pt x="3656438" y="253004"/>
                </a:cubicBezTo>
                <a:lnTo>
                  <a:pt x="3656438" y="253004"/>
                </a:lnTo>
                <a:close/>
                <a:moveTo>
                  <a:pt x="7252129" y="1776326"/>
                </a:moveTo>
                <a:lnTo>
                  <a:pt x="7252129" y="1776326"/>
                </a:lnTo>
                <a:cubicBezTo>
                  <a:pt x="7254466" y="1776326"/>
                  <a:pt x="7254466" y="1776326"/>
                  <a:pt x="7252129" y="1776326"/>
                </a:cubicBezTo>
                <a:close/>
                <a:moveTo>
                  <a:pt x="3747556" y="358141"/>
                </a:moveTo>
                <a:cubicBezTo>
                  <a:pt x="3747556" y="358141"/>
                  <a:pt x="3747556" y="358141"/>
                  <a:pt x="3747556" y="358141"/>
                </a:cubicBezTo>
                <a:lnTo>
                  <a:pt x="3747556" y="358141"/>
                </a:lnTo>
                <a:close/>
                <a:moveTo>
                  <a:pt x="7375958" y="1872117"/>
                </a:moveTo>
                <a:cubicBezTo>
                  <a:pt x="7375958" y="1872117"/>
                  <a:pt x="7375958" y="1874454"/>
                  <a:pt x="7375958" y="1872117"/>
                </a:cubicBezTo>
                <a:lnTo>
                  <a:pt x="7375958" y="1872117"/>
                </a:lnTo>
                <a:close/>
                <a:moveTo>
                  <a:pt x="5857309" y="1573060"/>
                </a:moveTo>
                <a:cubicBezTo>
                  <a:pt x="5857309" y="1573060"/>
                  <a:pt x="5857309" y="1573060"/>
                  <a:pt x="5857309" y="1573060"/>
                </a:cubicBezTo>
                <a:lnTo>
                  <a:pt x="5857309" y="1573060"/>
                </a:lnTo>
                <a:close/>
                <a:moveTo>
                  <a:pt x="3689147" y="248331"/>
                </a:moveTo>
                <a:cubicBezTo>
                  <a:pt x="3689147" y="248331"/>
                  <a:pt x="3689147" y="248331"/>
                  <a:pt x="3689147" y="248331"/>
                </a:cubicBezTo>
                <a:lnTo>
                  <a:pt x="3689147" y="248331"/>
                </a:lnTo>
                <a:close/>
                <a:moveTo>
                  <a:pt x="3665783" y="281040"/>
                </a:moveTo>
                <a:cubicBezTo>
                  <a:pt x="3665783" y="278704"/>
                  <a:pt x="3663447" y="281040"/>
                  <a:pt x="3665783" y="281040"/>
                </a:cubicBezTo>
                <a:lnTo>
                  <a:pt x="3665783" y="281040"/>
                </a:lnTo>
                <a:close/>
                <a:moveTo>
                  <a:pt x="6504487" y="1570724"/>
                </a:moveTo>
                <a:cubicBezTo>
                  <a:pt x="6504487" y="1570724"/>
                  <a:pt x="6504487" y="1570724"/>
                  <a:pt x="6504487" y="1570724"/>
                </a:cubicBezTo>
                <a:lnTo>
                  <a:pt x="6504487" y="1570724"/>
                </a:lnTo>
                <a:close/>
                <a:moveTo>
                  <a:pt x="3768584" y="1238958"/>
                </a:moveTo>
                <a:cubicBezTo>
                  <a:pt x="3768584" y="1238958"/>
                  <a:pt x="3768584" y="1238958"/>
                  <a:pt x="3768584" y="1238958"/>
                </a:cubicBezTo>
                <a:cubicBezTo>
                  <a:pt x="3768584" y="1238958"/>
                  <a:pt x="3768584" y="1238958"/>
                  <a:pt x="3768584" y="1238958"/>
                </a:cubicBezTo>
                <a:close/>
                <a:moveTo>
                  <a:pt x="3756902" y="1281012"/>
                </a:moveTo>
                <a:cubicBezTo>
                  <a:pt x="3756902" y="1281012"/>
                  <a:pt x="3756902" y="1281012"/>
                  <a:pt x="3756902" y="1281012"/>
                </a:cubicBezTo>
                <a:lnTo>
                  <a:pt x="3756902" y="1281012"/>
                </a:lnTo>
                <a:close/>
                <a:moveTo>
                  <a:pt x="3761575" y="1283349"/>
                </a:moveTo>
                <a:cubicBezTo>
                  <a:pt x="3759238" y="1283349"/>
                  <a:pt x="3761575" y="1283349"/>
                  <a:pt x="3761575" y="1283349"/>
                </a:cubicBezTo>
                <a:lnTo>
                  <a:pt x="3761575" y="1283349"/>
                </a:lnTo>
                <a:close/>
                <a:moveTo>
                  <a:pt x="5822264" y="1556706"/>
                </a:moveTo>
                <a:cubicBezTo>
                  <a:pt x="5822264" y="1556706"/>
                  <a:pt x="5824600" y="1556706"/>
                  <a:pt x="5822264" y="1556706"/>
                </a:cubicBezTo>
                <a:lnTo>
                  <a:pt x="5822264" y="1556706"/>
                </a:lnTo>
                <a:close/>
                <a:moveTo>
                  <a:pt x="4072314" y="285713"/>
                </a:moveTo>
                <a:cubicBezTo>
                  <a:pt x="4072314" y="285713"/>
                  <a:pt x="4072314" y="285713"/>
                  <a:pt x="4072314" y="285713"/>
                </a:cubicBezTo>
                <a:cubicBezTo>
                  <a:pt x="4072314" y="285713"/>
                  <a:pt x="4072314" y="285713"/>
                  <a:pt x="4072314" y="285713"/>
                </a:cubicBezTo>
                <a:close/>
                <a:moveTo>
                  <a:pt x="4759210" y="862800"/>
                </a:moveTo>
                <a:cubicBezTo>
                  <a:pt x="4759210" y="862800"/>
                  <a:pt x="4759210" y="862800"/>
                  <a:pt x="4759210" y="862800"/>
                </a:cubicBezTo>
                <a:lnTo>
                  <a:pt x="4759210" y="862800"/>
                </a:lnTo>
                <a:close/>
                <a:moveTo>
                  <a:pt x="3873721" y="171230"/>
                </a:moveTo>
                <a:cubicBezTo>
                  <a:pt x="3873721" y="171230"/>
                  <a:pt x="3873721" y="171230"/>
                  <a:pt x="3873721" y="171230"/>
                </a:cubicBezTo>
                <a:lnTo>
                  <a:pt x="3873721" y="171230"/>
                </a:lnTo>
                <a:close/>
                <a:moveTo>
                  <a:pt x="4735846" y="867473"/>
                </a:moveTo>
                <a:cubicBezTo>
                  <a:pt x="4735846" y="867473"/>
                  <a:pt x="4735846" y="867473"/>
                  <a:pt x="4735846" y="867473"/>
                </a:cubicBezTo>
                <a:lnTo>
                  <a:pt x="4735846" y="867473"/>
                </a:lnTo>
                <a:close/>
                <a:moveTo>
                  <a:pt x="5600307" y="379169"/>
                </a:moveTo>
                <a:cubicBezTo>
                  <a:pt x="5600307" y="379169"/>
                  <a:pt x="5600307" y="379169"/>
                  <a:pt x="5600307" y="379169"/>
                </a:cubicBezTo>
                <a:cubicBezTo>
                  <a:pt x="5600307" y="379169"/>
                  <a:pt x="5600307" y="379169"/>
                  <a:pt x="5600307" y="379169"/>
                </a:cubicBezTo>
                <a:close/>
                <a:moveTo>
                  <a:pt x="6953073" y="1561378"/>
                </a:moveTo>
                <a:cubicBezTo>
                  <a:pt x="6953073" y="1561378"/>
                  <a:pt x="6953073" y="1561378"/>
                  <a:pt x="6953073" y="1561378"/>
                </a:cubicBezTo>
                <a:cubicBezTo>
                  <a:pt x="6953073" y="1561378"/>
                  <a:pt x="6953073" y="1561378"/>
                  <a:pt x="6953073" y="1561378"/>
                </a:cubicBezTo>
                <a:close/>
                <a:moveTo>
                  <a:pt x="3964840" y="145530"/>
                </a:moveTo>
                <a:cubicBezTo>
                  <a:pt x="3964840" y="145530"/>
                  <a:pt x="3964840" y="145530"/>
                  <a:pt x="3964840" y="145530"/>
                </a:cubicBezTo>
                <a:lnTo>
                  <a:pt x="3964840" y="145530"/>
                </a:lnTo>
                <a:close/>
                <a:moveTo>
                  <a:pt x="3841012" y="187585"/>
                </a:moveTo>
                <a:cubicBezTo>
                  <a:pt x="3841012" y="187585"/>
                  <a:pt x="3841012" y="187585"/>
                  <a:pt x="3841012" y="187585"/>
                </a:cubicBezTo>
                <a:lnTo>
                  <a:pt x="3841012" y="187585"/>
                </a:lnTo>
                <a:close/>
                <a:moveTo>
                  <a:pt x="3962504" y="290386"/>
                </a:moveTo>
                <a:lnTo>
                  <a:pt x="3962504" y="290386"/>
                </a:lnTo>
                <a:cubicBezTo>
                  <a:pt x="3962504" y="288050"/>
                  <a:pt x="3962504" y="290386"/>
                  <a:pt x="3962504" y="290386"/>
                </a:cubicBezTo>
                <a:close/>
                <a:moveTo>
                  <a:pt x="4203151" y="152539"/>
                </a:moveTo>
                <a:cubicBezTo>
                  <a:pt x="4203151" y="152539"/>
                  <a:pt x="4203151" y="152539"/>
                  <a:pt x="4203151" y="152539"/>
                </a:cubicBezTo>
                <a:cubicBezTo>
                  <a:pt x="4203151" y="152539"/>
                  <a:pt x="4203151" y="152539"/>
                  <a:pt x="4203151" y="152539"/>
                </a:cubicBezTo>
                <a:close/>
                <a:moveTo>
                  <a:pt x="5600307" y="379169"/>
                </a:moveTo>
                <a:lnTo>
                  <a:pt x="5600307" y="379169"/>
                </a:lnTo>
                <a:cubicBezTo>
                  <a:pt x="5600307" y="379169"/>
                  <a:pt x="5600307" y="379169"/>
                  <a:pt x="5600307" y="379169"/>
                </a:cubicBezTo>
                <a:close/>
                <a:moveTo>
                  <a:pt x="3275607" y="652525"/>
                </a:moveTo>
                <a:cubicBezTo>
                  <a:pt x="3275607" y="652525"/>
                  <a:pt x="3275607" y="652525"/>
                  <a:pt x="3275607" y="652525"/>
                </a:cubicBezTo>
                <a:lnTo>
                  <a:pt x="3275607" y="652525"/>
                </a:lnTo>
                <a:close/>
                <a:moveTo>
                  <a:pt x="5600307" y="379169"/>
                </a:moveTo>
                <a:cubicBezTo>
                  <a:pt x="5600307" y="379169"/>
                  <a:pt x="5600307" y="379169"/>
                  <a:pt x="5600307" y="379169"/>
                </a:cubicBezTo>
                <a:cubicBezTo>
                  <a:pt x="5600307" y="379169"/>
                  <a:pt x="5597971" y="376832"/>
                  <a:pt x="5600307" y="379169"/>
                </a:cubicBezTo>
                <a:close/>
                <a:moveTo>
                  <a:pt x="3925121" y="157212"/>
                </a:moveTo>
                <a:cubicBezTo>
                  <a:pt x="3925121" y="157212"/>
                  <a:pt x="3922785" y="157212"/>
                  <a:pt x="3925121" y="157212"/>
                </a:cubicBezTo>
                <a:cubicBezTo>
                  <a:pt x="3922785" y="157212"/>
                  <a:pt x="3925121" y="157212"/>
                  <a:pt x="3925121" y="157212"/>
                </a:cubicBezTo>
                <a:close/>
                <a:moveTo>
                  <a:pt x="3282616" y="657198"/>
                </a:moveTo>
                <a:cubicBezTo>
                  <a:pt x="3282616" y="657198"/>
                  <a:pt x="3282616" y="657198"/>
                  <a:pt x="3282616" y="657198"/>
                </a:cubicBezTo>
                <a:cubicBezTo>
                  <a:pt x="3282616" y="657198"/>
                  <a:pt x="3282616" y="657198"/>
                  <a:pt x="3282616" y="657198"/>
                </a:cubicBezTo>
                <a:close/>
                <a:moveTo>
                  <a:pt x="5847964" y="1748289"/>
                </a:moveTo>
                <a:cubicBezTo>
                  <a:pt x="5847964" y="1748289"/>
                  <a:pt x="5847964" y="1748289"/>
                  <a:pt x="5847964" y="1748289"/>
                </a:cubicBezTo>
                <a:cubicBezTo>
                  <a:pt x="5847964" y="1748289"/>
                  <a:pt x="5847964" y="1748289"/>
                  <a:pt x="5847964" y="1748289"/>
                </a:cubicBezTo>
                <a:close/>
                <a:moveTo>
                  <a:pt x="3988204" y="276368"/>
                </a:moveTo>
                <a:cubicBezTo>
                  <a:pt x="3978858" y="276368"/>
                  <a:pt x="4002222" y="281040"/>
                  <a:pt x="4002222" y="278704"/>
                </a:cubicBezTo>
                <a:cubicBezTo>
                  <a:pt x="3999886" y="276368"/>
                  <a:pt x="3995213" y="274031"/>
                  <a:pt x="3988204" y="276368"/>
                </a:cubicBezTo>
                <a:cubicBezTo>
                  <a:pt x="3995213" y="278704"/>
                  <a:pt x="3992876" y="278704"/>
                  <a:pt x="3988204" y="276368"/>
                </a:cubicBezTo>
                <a:cubicBezTo>
                  <a:pt x="3976522" y="278704"/>
                  <a:pt x="3990540" y="276368"/>
                  <a:pt x="3988204" y="276368"/>
                </a:cubicBezTo>
                <a:close/>
                <a:moveTo>
                  <a:pt x="3999886" y="281040"/>
                </a:moveTo>
                <a:cubicBezTo>
                  <a:pt x="4004558" y="281040"/>
                  <a:pt x="4002222" y="281040"/>
                  <a:pt x="3999886" y="281040"/>
                </a:cubicBezTo>
                <a:cubicBezTo>
                  <a:pt x="3999886" y="281040"/>
                  <a:pt x="3999886" y="281040"/>
                  <a:pt x="3999886" y="281040"/>
                </a:cubicBezTo>
                <a:close/>
                <a:moveTo>
                  <a:pt x="3999886" y="281040"/>
                </a:moveTo>
                <a:cubicBezTo>
                  <a:pt x="3997549" y="281040"/>
                  <a:pt x="3997549" y="281040"/>
                  <a:pt x="3999886" y="281040"/>
                </a:cubicBezTo>
                <a:cubicBezTo>
                  <a:pt x="3997549" y="281040"/>
                  <a:pt x="3997549" y="281040"/>
                  <a:pt x="3999886" y="281040"/>
                </a:cubicBezTo>
                <a:close/>
                <a:moveTo>
                  <a:pt x="4004558" y="281040"/>
                </a:moveTo>
                <a:cubicBezTo>
                  <a:pt x="4002222" y="285713"/>
                  <a:pt x="4013904" y="281040"/>
                  <a:pt x="4004558" y="281040"/>
                </a:cubicBezTo>
                <a:cubicBezTo>
                  <a:pt x="4004558" y="281040"/>
                  <a:pt x="4006895" y="281040"/>
                  <a:pt x="4004558" y="281040"/>
                </a:cubicBezTo>
                <a:close/>
                <a:moveTo>
                  <a:pt x="4020913" y="236649"/>
                </a:moveTo>
                <a:cubicBezTo>
                  <a:pt x="4027922" y="234313"/>
                  <a:pt x="4023249" y="234313"/>
                  <a:pt x="4016240" y="234313"/>
                </a:cubicBezTo>
                <a:cubicBezTo>
                  <a:pt x="4018577" y="234313"/>
                  <a:pt x="4018577" y="234313"/>
                  <a:pt x="4020913" y="236649"/>
                </a:cubicBezTo>
                <a:close/>
                <a:moveTo>
                  <a:pt x="4041941" y="281040"/>
                </a:moveTo>
                <a:cubicBezTo>
                  <a:pt x="4039604" y="283377"/>
                  <a:pt x="4041941" y="283377"/>
                  <a:pt x="4048950" y="281040"/>
                </a:cubicBezTo>
                <a:cubicBezTo>
                  <a:pt x="4046613" y="281040"/>
                  <a:pt x="4044277" y="281040"/>
                  <a:pt x="4041941" y="281040"/>
                </a:cubicBezTo>
                <a:cubicBezTo>
                  <a:pt x="4039604" y="281040"/>
                  <a:pt x="4041941" y="281040"/>
                  <a:pt x="4041941" y="281040"/>
                </a:cubicBezTo>
                <a:close/>
                <a:moveTo>
                  <a:pt x="4100350" y="213285"/>
                </a:moveTo>
                <a:cubicBezTo>
                  <a:pt x="4098014" y="213285"/>
                  <a:pt x="4095677" y="213285"/>
                  <a:pt x="4093341" y="213285"/>
                </a:cubicBezTo>
                <a:cubicBezTo>
                  <a:pt x="4095677" y="210949"/>
                  <a:pt x="4114369" y="208613"/>
                  <a:pt x="4100350" y="213285"/>
                </a:cubicBezTo>
                <a:close/>
                <a:moveTo>
                  <a:pt x="4100350" y="213285"/>
                </a:moveTo>
                <a:cubicBezTo>
                  <a:pt x="4100350" y="213285"/>
                  <a:pt x="4100350" y="213285"/>
                  <a:pt x="4100350" y="213285"/>
                </a:cubicBezTo>
                <a:lnTo>
                  <a:pt x="4100350" y="213285"/>
                </a:lnTo>
                <a:close/>
                <a:moveTo>
                  <a:pt x="6637661" y="2923490"/>
                </a:moveTo>
                <a:cubicBezTo>
                  <a:pt x="6639997" y="2925827"/>
                  <a:pt x="6642333" y="2925827"/>
                  <a:pt x="6642333" y="2921153"/>
                </a:cubicBezTo>
                <a:cubicBezTo>
                  <a:pt x="6644670" y="2916481"/>
                  <a:pt x="6637661" y="2918817"/>
                  <a:pt x="6637661" y="2923490"/>
                </a:cubicBezTo>
                <a:close/>
                <a:moveTo>
                  <a:pt x="6637661" y="2918817"/>
                </a:moveTo>
                <a:cubicBezTo>
                  <a:pt x="6635324" y="2918817"/>
                  <a:pt x="6632988" y="2921153"/>
                  <a:pt x="6632988" y="2923490"/>
                </a:cubicBezTo>
                <a:cubicBezTo>
                  <a:pt x="6635324" y="2925827"/>
                  <a:pt x="6637661" y="2923490"/>
                  <a:pt x="6637661" y="2918817"/>
                </a:cubicBezTo>
                <a:close/>
                <a:moveTo>
                  <a:pt x="6651679" y="2921153"/>
                </a:moveTo>
                <a:cubicBezTo>
                  <a:pt x="6651679" y="2928163"/>
                  <a:pt x="6654015" y="2932835"/>
                  <a:pt x="6656352" y="2939845"/>
                </a:cubicBezTo>
                <a:cubicBezTo>
                  <a:pt x="6661025" y="2939845"/>
                  <a:pt x="6656352" y="2911808"/>
                  <a:pt x="6654015" y="2909472"/>
                </a:cubicBezTo>
                <a:cubicBezTo>
                  <a:pt x="6651679" y="2909472"/>
                  <a:pt x="6651679" y="2921153"/>
                  <a:pt x="6651679" y="2921153"/>
                </a:cubicBezTo>
                <a:cubicBezTo>
                  <a:pt x="6651679" y="2928163"/>
                  <a:pt x="6651679" y="2923490"/>
                  <a:pt x="6651679" y="2921153"/>
                </a:cubicBezTo>
                <a:close/>
                <a:moveTo>
                  <a:pt x="6639997" y="2935172"/>
                </a:moveTo>
                <a:cubicBezTo>
                  <a:pt x="6642333" y="2937508"/>
                  <a:pt x="6647006" y="2935172"/>
                  <a:pt x="6644670" y="2930499"/>
                </a:cubicBezTo>
                <a:cubicBezTo>
                  <a:pt x="6642333" y="2925827"/>
                  <a:pt x="6637661" y="2930499"/>
                  <a:pt x="6639997" y="2935172"/>
                </a:cubicBezTo>
                <a:close/>
                <a:moveTo>
                  <a:pt x="6644670" y="2930499"/>
                </a:moveTo>
                <a:cubicBezTo>
                  <a:pt x="6647006" y="2932835"/>
                  <a:pt x="6644670" y="2928163"/>
                  <a:pt x="6644670" y="2930499"/>
                </a:cubicBezTo>
                <a:lnTo>
                  <a:pt x="6644670" y="2930499"/>
                </a:lnTo>
                <a:close/>
                <a:moveTo>
                  <a:pt x="6635324" y="2944517"/>
                </a:moveTo>
                <a:cubicBezTo>
                  <a:pt x="6637661" y="2944517"/>
                  <a:pt x="6639997" y="2944517"/>
                  <a:pt x="6639997" y="2942181"/>
                </a:cubicBezTo>
                <a:cubicBezTo>
                  <a:pt x="6637661" y="2937508"/>
                  <a:pt x="6635324" y="2939845"/>
                  <a:pt x="6635324" y="2944517"/>
                </a:cubicBezTo>
                <a:close/>
                <a:moveTo>
                  <a:pt x="6637661" y="2946854"/>
                </a:moveTo>
                <a:cubicBezTo>
                  <a:pt x="6637661" y="2946854"/>
                  <a:pt x="6637661" y="2946854"/>
                  <a:pt x="6637661" y="2951527"/>
                </a:cubicBezTo>
                <a:cubicBezTo>
                  <a:pt x="6639997" y="2949190"/>
                  <a:pt x="6639997" y="2949190"/>
                  <a:pt x="6637661" y="2946854"/>
                </a:cubicBezTo>
                <a:close/>
                <a:moveTo>
                  <a:pt x="6658688" y="2944517"/>
                </a:moveTo>
                <a:cubicBezTo>
                  <a:pt x="6661025" y="2946854"/>
                  <a:pt x="6661025" y="2942181"/>
                  <a:pt x="6661025" y="2942181"/>
                </a:cubicBezTo>
                <a:cubicBezTo>
                  <a:pt x="6658688" y="2939845"/>
                  <a:pt x="6658688" y="2942181"/>
                  <a:pt x="6658688" y="2944517"/>
                </a:cubicBezTo>
                <a:close/>
                <a:moveTo>
                  <a:pt x="6649343" y="2942181"/>
                </a:moveTo>
                <a:cubicBezTo>
                  <a:pt x="6647006" y="2939845"/>
                  <a:pt x="6644670" y="2937508"/>
                  <a:pt x="6639997" y="2937508"/>
                </a:cubicBezTo>
                <a:cubicBezTo>
                  <a:pt x="6639997" y="2937508"/>
                  <a:pt x="6644670" y="2960872"/>
                  <a:pt x="6644670" y="2960872"/>
                </a:cubicBezTo>
                <a:cubicBezTo>
                  <a:pt x="6647006" y="2960872"/>
                  <a:pt x="6651679" y="2944517"/>
                  <a:pt x="6649343" y="2942181"/>
                </a:cubicBezTo>
                <a:close/>
                <a:moveTo>
                  <a:pt x="6665697" y="2953863"/>
                </a:moveTo>
                <a:cubicBezTo>
                  <a:pt x="6668034" y="2958536"/>
                  <a:pt x="6682052" y="2995918"/>
                  <a:pt x="6670370" y="2995918"/>
                </a:cubicBezTo>
                <a:cubicBezTo>
                  <a:pt x="6670370" y="2991245"/>
                  <a:pt x="6670370" y="2991245"/>
                  <a:pt x="6668034" y="2993582"/>
                </a:cubicBezTo>
                <a:cubicBezTo>
                  <a:pt x="6665697" y="2981900"/>
                  <a:pt x="6665697" y="2958536"/>
                  <a:pt x="6665697" y="2953863"/>
                </a:cubicBezTo>
                <a:cubicBezTo>
                  <a:pt x="6665697" y="2956199"/>
                  <a:pt x="6665697" y="2956199"/>
                  <a:pt x="6665697" y="2953863"/>
                </a:cubicBezTo>
                <a:close/>
                <a:moveTo>
                  <a:pt x="6672707" y="2972554"/>
                </a:moveTo>
                <a:cubicBezTo>
                  <a:pt x="6672707" y="2972554"/>
                  <a:pt x="6672707" y="2972554"/>
                  <a:pt x="6672707" y="2972554"/>
                </a:cubicBezTo>
                <a:lnTo>
                  <a:pt x="6672707" y="2972554"/>
                </a:lnTo>
                <a:close/>
                <a:moveTo>
                  <a:pt x="6672707" y="2970218"/>
                </a:moveTo>
                <a:lnTo>
                  <a:pt x="6672707" y="2970218"/>
                </a:lnTo>
                <a:cubicBezTo>
                  <a:pt x="6672707" y="2970218"/>
                  <a:pt x="6672707" y="2970218"/>
                  <a:pt x="6672707" y="2970218"/>
                </a:cubicBezTo>
                <a:close/>
                <a:moveTo>
                  <a:pt x="6651679" y="2984236"/>
                </a:moveTo>
                <a:cubicBezTo>
                  <a:pt x="6654015" y="2986572"/>
                  <a:pt x="6654015" y="2984236"/>
                  <a:pt x="6654015" y="2984236"/>
                </a:cubicBezTo>
                <a:cubicBezTo>
                  <a:pt x="6654015" y="2979563"/>
                  <a:pt x="6651679" y="2981900"/>
                  <a:pt x="6651679" y="2984236"/>
                </a:cubicBezTo>
                <a:close/>
                <a:moveTo>
                  <a:pt x="6665697" y="3007600"/>
                </a:moveTo>
                <a:cubicBezTo>
                  <a:pt x="6668034" y="3009936"/>
                  <a:pt x="6670370" y="3012273"/>
                  <a:pt x="6672707" y="3012273"/>
                </a:cubicBezTo>
                <a:cubicBezTo>
                  <a:pt x="6665697" y="3002927"/>
                  <a:pt x="6672707" y="3007600"/>
                  <a:pt x="6665697" y="3007600"/>
                </a:cubicBezTo>
                <a:cubicBezTo>
                  <a:pt x="6665697" y="3009936"/>
                  <a:pt x="6665697" y="3007600"/>
                  <a:pt x="6665697" y="3007600"/>
                </a:cubicBezTo>
                <a:close/>
                <a:moveTo>
                  <a:pt x="4976493" y="1098775"/>
                </a:moveTo>
                <a:cubicBezTo>
                  <a:pt x="4983503" y="1098775"/>
                  <a:pt x="4985839" y="1096438"/>
                  <a:pt x="4985839" y="1091765"/>
                </a:cubicBezTo>
                <a:cubicBezTo>
                  <a:pt x="4981166" y="1091765"/>
                  <a:pt x="4976493" y="1094102"/>
                  <a:pt x="4976493" y="1098775"/>
                </a:cubicBezTo>
                <a:close/>
                <a:moveTo>
                  <a:pt x="1679859" y="1834735"/>
                </a:moveTo>
                <a:cubicBezTo>
                  <a:pt x="1675186" y="1841744"/>
                  <a:pt x="1689204" y="1841744"/>
                  <a:pt x="1679859" y="1834735"/>
                </a:cubicBezTo>
                <a:cubicBezTo>
                  <a:pt x="1682195" y="1834735"/>
                  <a:pt x="1682195" y="1834735"/>
                  <a:pt x="1679859" y="1834735"/>
                </a:cubicBezTo>
                <a:close/>
                <a:moveTo>
                  <a:pt x="1682195" y="1834735"/>
                </a:moveTo>
                <a:cubicBezTo>
                  <a:pt x="1684531" y="1837072"/>
                  <a:pt x="1682195" y="1834735"/>
                  <a:pt x="1682195" y="1834735"/>
                </a:cubicBezTo>
                <a:lnTo>
                  <a:pt x="1682195" y="1834735"/>
                </a:lnTo>
                <a:close/>
                <a:moveTo>
                  <a:pt x="1733595" y="1780999"/>
                </a:moveTo>
                <a:cubicBezTo>
                  <a:pt x="1731259" y="1783335"/>
                  <a:pt x="1731259" y="1785671"/>
                  <a:pt x="1733595" y="1785671"/>
                </a:cubicBezTo>
                <a:cubicBezTo>
                  <a:pt x="1735932" y="1783335"/>
                  <a:pt x="1733595" y="1780999"/>
                  <a:pt x="1733595" y="1780999"/>
                </a:cubicBezTo>
                <a:close/>
                <a:moveTo>
                  <a:pt x="2558338" y="2201548"/>
                </a:moveTo>
                <a:cubicBezTo>
                  <a:pt x="2556002" y="2199211"/>
                  <a:pt x="2553665" y="2196875"/>
                  <a:pt x="2551329" y="2201548"/>
                </a:cubicBezTo>
                <a:cubicBezTo>
                  <a:pt x="2563011" y="2199211"/>
                  <a:pt x="2541984" y="2206220"/>
                  <a:pt x="2558338" y="2201548"/>
                </a:cubicBezTo>
                <a:cubicBezTo>
                  <a:pt x="2556002" y="2201548"/>
                  <a:pt x="2556002" y="2201548"/>
                  <a:pt x="2558338" y="2201548"/>
                </a:cubicBezTo>
                <a:close/>
                <a:moveTo>
                  <a:pt x="2677494" y="2425840"/>
                </a:moveTo>
                <a:cubicBezTo>
                  <a:pt x="2677494" y="2425840"/>
                  <a:pt x="2677494" y="2425840"/>
                  <a:pt x="2677494" y="2425840"/>
                </a:cubicBezTo>
                <a:lnTo>
                  <a:pt x="2677494" y="2425840"/>
                </a:lnTo>
                <a:close/>
                <a:moveTo>
                  <a:pt x="2656466" y="2428177"/>
                </a:moveTo>
                <a:cubicBezTo>
                  <a:pt x="2656466" y="2428177"/>
                  <a:pt x="2656466" y="2428177"/>
                  <a:pt x="2656466" y="2428177"/>
                </a:cubicBezTo>
                <a:cubicBezTo>
                  <a:pt x="2656466" y="2428177"/>
                  <a:pt x="2656466" y="2428177"/>
                  <a:pt x="2656466" y="2428177"/>
                </a:cubicBezTo>
                <a:close/>
                <a:moveTo>
                  <a:pt x="2728894" y="2400140"/>
                </a:moveTo>
                <a:cubicBezTo>
                  <a:pt x="2721885" y="2402476"/>
                  <a:pt x="2714876" y="2407149"/>
                  <a:pt x="2707867" y="2409486"/>
                </a:cubicBezTo>
                <a:cubicBezTo>
                  <a:pt x="2717212" y="2409486"/>
                  <a:pt x="2691512" y="2421168"/>
                  <a:pt x="2684503" y="2423504"/>
                </a:cubicBezTo>
                <a:cubicBezTo>
                  <a:pt x="2698521" y="2421168"/>
                  <a:pt x="2693848" y="2418831"/>
                  <a:pt x="2705530" y="2423504"/>
                </a:cubicBezTo>
                <a:cubicBezTo>
                  <a:pt x="2700857" y="2425840"/>
                  <a:pt x="2670485" y="2428177"/>
                  <a:pt x="2686839" y="2428177"/>
                </a:cubicBezTo>
                <a:cubicBezTo>
                  <a:pt x="2679830" y="2428177"/>
                  <a:pt x="2677494" y="2430513"/>
                  <a:pt x="2679830" y="2432850"/>
                </a:cubicBezTo>
                <a:cubicBezTo>
                  <a:pt x="2675157" y="2432850"/>
                  <a:pt x="2665812" y="2430513"/>
                  <a:pt x="2665812" y="2428177"/>
                </a:cubicBezTo>
                <a:cubicBezTo>
                  <a:pt x="2661139" y="2428177"/>
                  <a:pt x="2658803" y="2430513"/>
                  <a:pt x="2656466" y="2432850"/>
                </a:cubicBezTo>
                <a:cubicBezTo>
                  <a:pt x="2658803" y="2430513"/>
                  <a:pt x="2663475" y="2428177"/>
                  <a:pt x="2665812" y="2432850"/>
                </a:cubicBezTo>
                <a:cubicBezTo>
                  <a:pt x="2661139" y="2432850"/>
                  <a:pt x="2649457" y="2439859"/>
                  <a:pt x="2644784" y="2437522"/>
                </a:cubicBezTo>
                <a:cubicBezTo>
                  <a:pt x="2649457" y="2435186"/>
                  <a:pt x="2651793" y="2435186"/>
                  <a:pt x="2654130" y="2432850"/>
                </a:cubicBezTo>
                <a:cubicBezTo>
                  <a:pt x="2654130" y="2432850"/>
                  <a:pt x="2654130" y="2432850"/>
                  <a:pt x="2654130" y="2432850"/>
                </a:cubicBezTo>
                <a:cubicBezTo>
                  <a:pt x="2649457" y="2435186"/>
                  <a:pt x="2649457" y="2432850"/>
                  <a:pt x="2654130" y="2430513"/>
                </a:cubicBezTo>
                <a:cubicBezTo>
                  <a:pt x="2644784" y="2435186"/>
                  <a:pt x="2640112" y="2439859"/>
                  <a:pt x="2630766" y="2437522"/>
                </a:cubicBezTo>
                <a:cubicBezTo>
                  <a:pt x="2637775" y="2435186"/>
                  <a:pt x="2640112" y="2430513"/>
                  <a:pt x="2644784" y="2425840"/>
                </a:cubicBezTo>
                <a:cubicBezTo>
                  <a:pt x="2640112" y="2428177"/>
                  <a:pt x="2640112" y="2425840"/>
                  <a:pt x="2635439" y="2423504"/>
                </a:cubicBezTo>
                <a:cubicBezTo>
                  <a:pt x="2637775" y="2423504"/>
                  <a:pt x="2637775" y="2421168"/>
                  <a:pt x="2635439" y="2418831"/>
                </a:cubicBezTo>
                <a:cubicBezTo>
                  <a:pt x="2635439" y="2416495"/>
                  <a:pt x="2649457" y="2416495"/>
                  <a:pt x="2642448" y="2421168"/>
                </a:cubicBezTo>
                <a:cubicBezTo>
                  <a:pt x="2649457" y="2423504"/>
                  <a:pt x="2663475" y="2418831"/>
                  <a:pt x="2668148" y="2414158"/>
                </a:cubicBezTo>
                <a:cubicBezTo>
                  <a:pt x="2661139" y="2416495"/>
                  <a:pt x="2651793" y="2416495"/>
                  <a:pt x="2644784" y="2416495"/>
                </a:cubicBezTo>
                <a:cubicBezTo>
                  <a:pt x="2640112" y="2414158"/>
                  <a:pt x="2651793" y="2404813"/>
                  <a:pt x="2647121" y="2404813"/>
                </a:cubicBezTo>
                <a:cubicBezTo>
                  <a:pt x="2647121" y="2404813"/>
                  <a:pt x="2623757" y="2421168"/>
                  <a:pt x="2628430" y="2407149"/>
                </a:cubicBezTo>
                <a:cubicBezTo>
                  <a:pt x="2628430" y="2409486"/>
                  <a:pt x="2630766" y="2409486"/>
                  <a:pt x="2630766" y="2407149"/>
                </a:cubicBezTo>
                <a:cubicBezTo>
                  <a:pt x="2628430" y="2404813"/>
                  <a:pt x="2626093" y="2404813"/>
                  <a:pt x="2623757" y="2407149"/>
                </a:cubicBezTo>
                <a:cubicBezTo>
                  <a:pt x="2628430" y="2397804"/>
                  <a:pt x="2647121" y="2388458"/>
                  <a:pt x="2658803" y="2395467"/>
                </a:cubicBezTo>
                <a:cubicBezTo>
                  <a:pt x="2658803" y="2395467"/>
                  <a:pt x="2656466" y="2397804"/>
                  <a:pt x="2656466" y="2397804"/>
                </a:cubicBezTo>
                <a:cubicBezTo>
                  <a:pt x="2663475" y="2411822"/>
                  <a:pt x="2728894" y="2390795"/>
                  <a:pt x="2728894" y="2400140"/>
                </a:cubicBezTo>
                <a:cubicBezTo>
                  <a:pt x="2724221" y="2402476"/>
                  <a:pt x="2728894" y="2397804"/>
                  <a:pt x="2728894" y="2400140"/>
                </a:cubicBezTo>
                <a:close/>
                <a:moveTo>
                  <a:pt x="2637775" y="2437522"/>
                </a:moveTo>
                <a:cubicBezTo>
                  <a:pt x="2637775" y="2437522"/>
                  <a:pt x="2637775" y="2437522"/>
                  <a:pt x="2637775" y="2437522"/>
                </a:cubicBezTo>
                <a:lnTo>
                  <a:pt x="2637775" y="2437522"/>
                </a:lnTo>
                <a:close/>
                <a:moveTo>
                  <a:pt x="2647121" y="2425840"/>
                </a:moveTo>
                <a:cubicBezTo>
                  <a:pt x="2649457" y="2425840"/>
                  <a:pt x="2647121" y="2425840"/>
                  <a:pt x="2647121" y="2425840"/>
                </a:cubicBezTo>
                <a:cubicBezTo>
                  <a:pt x="2649457" y="2425840"/>
                  <a:pt x="2647121" y="2425840"/>
                  <a:pt x="2647121" y="2425840"/>
                </a:cubicBezTo>
                <a:close/>
                <a:moveTo>
                  <a:pt x="2656466" y="2428177"/>
                </a:moveTo>
                <a:cubicBezTo>
                  <a:pt x="2658803" y="2428177"/>
                  <a:pt x="2656466" y="2428177"/>
                  <a:pt x="2647121" y="2428177"/>
                </a:cubicBezTo>
                <a:cubicBezTo>
                  <a:pt x="2651793" y="2428177"/>
                  <a:pt x="2654130" y="2428177"/>
                  <a:pt x="2656466" y="2428177"/>
                </a:cubicBezTo>
                <a:cubicBezTo>
                  <a:pt x="2656466" y="2428177"/>
                  <a:pt x="2654130" y="2430513"/>
                  <a:pt x="2656466" y="2428177"/>
                </a:cubicBezTo>
                <a:close/>
                <a:moveTo>
                  <a:pt x="2670485" y="2425840"/>
                </a:moveTo>
                <a:cubicBezTo>
                  <a:pt x="2670485" y="2428177"/>
                  <a:pt x="2658803" y="2432850"/>
                  <a:pt x="2670485" y="2425840"/>
                </a:cubicBezTo>
                <a:cubicBezTo>
                  <a:pt x="2670485" y="2425840"/>
                  <a:pt x="2668148" y="2428177"/>
                  <a:pt x="2670485" y="2425840"/>
                </a:cubicBezTo>
                <a:close/>
                <a:moveTo>
                  <a:pt x="2677494" y="2425840"/>
                </a:moveTo>
                <a:cubicBezTo>
                  <a:pt x="2677494" y="2425840"/>
                  <a:pt x="2677494" y="2425840"/>
                  <a:pt x="2677494" y="2425840"/>
                </a:cubicBezTo>
                <a:lnTo>
                  <a:pt x="2677494" y="2425840"/>
                </a:lnTo>
                <a:close/>
                <a:moveTo>
                  <a:pt x="2684503" y="2421168"/>
                </a:moveTo>
                <a:cubicBezTo>
                  <a:pt x="2682166" y="2421168"/>
                  <a:pt x="2682166" y="2421168"/>
                  <a:pt x="2684503" y="2421168"/>
                </a:cubicBezTo>
                <a:cubicBezTo>
                  <a:pt x="2682166" y="2421168"/>
                  <a:pt x="2682166" y="2421168"/>
                  <a:pt x="2684503" y="2421168"/>
                </a:cubicBezTo>
                <a:close/>
                <a:moveTo>
                  <a:pt x="2691512" y="2416495"/>
                </a:moveTo>
                <a:cubicBezTo>
                  <a:pt x="2689175" y="2416495"/>
                  <a:pt x="2686839" y="2418831"/>
                  <a:pt x="2684503" y="2418831"/>
                </a:cubicBezTo>
                <a:cubicBezTo>
                  <a:pt x="2684503" y="2421168"/>
                  <a:pt x="2689175" y="2418831"/>
                  <a:pt x="2691512" y="2416495"/>
                </a:cubicBezTo>
                <a:cubicBezTo>
                  <a:pt x="2689175" y="2418831"/>
                  <a:pt x="2689175" y="2418831"/>
                  <a:pt x="2691512" y="2416495"/>
                </a:cubicBezTo>
                <a:close/>
                <a:moveTo>
                  <a:pt x="2707867" y="2411822"/>
                </a:moveTo>
                <a:cubicBezTo>
                  <a:pt x="2707867" y="2411822"/>
                  <a:pt x="2705530" y="2411822"/>
                  <a:pt x="2703194" y="2414158"/>
                </a:cubicBezTo>
                <a:cubicBezTo>
                  <a:pt x="2705530" y="2411822"/>
                  <a:pt x="2705530" y="2411822"/>
                  <a:pt x="2707867" y="2411822"/>
                </a:cubicBezTo>
                <a:close/>
                <a:moveTo>
                  <a:pt x="2724221" y="2395467"/>
                </a:moveTo>
                <a:lnTo>
                  <a:pt x="2724221" y="2395467"/>
                </a:lnTo>
                <a:cubicBezTo>
                  <a:pt x="2724221" y="2395467"/>
                  <a:pt x="2724221" y="2395467"/>
                  <a:pt x="2724221" y="2395467"/>
                </a:cubicBezTo>
                <a:close/>
                <a:moveTo>
                  <a:pt x="2682166" y="2423504"/>
                </a:moveTo>
                <a:cubicBezTo>
                  <a:pt x="2682166" y="2421168"/>
                  <a:pt x="2682166" y="2423504"/>
                  <a:pt x="2682166" y="2423504"/>
                </a:cubicBezTo>
                <a:lnTo>
                  <a:pt x="2682166" y="2423504"/>
                </a:lnTo>
                <a:close/>
                <a:moveTo>
                  <a:pt x="2733567" y="2395467"/>
                </a:moveTo>
                <a:cubicBezTo>
                  <a:pt x="2738239" y="2395467"/>
                  <a:pt x="2742912" y="2393131"/>
                  <a:pt x="2745249" y="2388458"/>
                </a:cubicBezTo>
                <a:cubicBezTo>
                  <a:pt x="2740576" y="2388458"/>
                  <a:pt x="2738239" y="2393131"/>
                  <a:pt x="2733567" y="2395467"/>
                </a:cubicBezTo>
                <a:cubicBezTo>
                  <a:pt x="2738239" y="2397804"/>
                  <a:pt x="2735903" y="2393131"/>
                  <a:pt x="2733567" y="2395467"/>
                </a:cubicBezTo>
                <a:close/>
                <a:moveTo>
                  <a:pt x="3338690" y="351132"/>
                </a:moveTo>
                <a:cubicBezTo>
                  <a:pt x="3336353" y="346459"/>
                  <a:pt x="3343363" y="344123"/>
                  <a:pt x="3343363" y="341786"/>
                </a:cubicBezTo>
                <a:cubicBezTo>
                  <a:pt x="3338690" y="339450"/>
                  <a:pt x="3336353" y="341786"/>
                  <a:pt x="3334017" y="344123"/>
                </a:cubicBezTo>
                <a:cubicBezTo>
                  <a:pt x="3343363" y="341786"/>
                  <a:pt x="3327008" y="351132"/>
                  <a:pt x="3338690" y="351132"/>
                </a:cubicBezTo>
                <a:cubicBezTo>
                  <a:pt x="3338690" y="351132"/>
                  <a:pt x="3334017" y="351132"/>
                  <a:pt x="3338690" y="351132"/>
                </a:cubicBezTo>
                <a:close/>
                <a:moveTo>
                  <a:pt x="3350371" y="332441"/>
                </a:moveTo>
                <a:cubicBezTo>
                  <a:pt x="3350371" y="327768"/>
                  <a:pt x="3348035" y="330105"/>
                  <a:pt x="3343363" y="334777"/>
                </a:cubicBezTo>
                <a:cubicBezTo>
                  <a:pt x="3345699" y="339450"/>
                  <a:pt x="3352708" y="334777"/>
                  <a:pt x="3343363" y="339450"/>
                </a:cubicBezTo>
                <a:cubicBezTo>
                  <a:pt x="3348035" y="341786"/>
                  <a:pt x="3369063" y="334777"/>
                  <a:pt x="3366726" y="327768"/>
                </a:cubicBezTo>
                <a:cubicBezTo>
                  <a:pt x="3362053" y="325432"/>
                  <a:pt x="3355044" y="327768"/>
                  <a:pt x="3350371" y="332441"/>
                </a:cubicBezTo>
                <a:cubicBezTo>
                  <a:pt x="3350371" y="332441"/>
                  <a:pt x="3355044" y="330105"/>
                  <a:pt x="3350371" y="332441"/>
                </a:cubicBezTo>
                <a:close/>
                <a:moveTo>
                  <a:pt x="3350371" y="355805"/>
                </a:moveTo>
                <a:cubicBezTo>
                  <a:pt x="3338690" y="362814"/>
                  <a:pt x="3341026" y="360477"/>
                  <a:pt x="3357381" y="353468"/>
                </a:cubicBezTo>
                <a:cubicBezTo>
                  <a:pt x="3355044" y="353468"/>
                  <a:pt x="3352708" y="355805"/>
                  <a:pt x="3350371" y="355805"/>
                </a:cubicBezTo>
                <a:cubicBezTo>
                  <a:pt x="3348035" y="358141"/>
                  <a:pt x="3352708" y="355805"/>
                  <a:pt x="3350371" y="355805"/>
                </a:cubicBezTo>
                <a:close/>
                <a:moveTo>
                  <a:pt x="3352708" y="372159"/>
                </a:moveTo>
                <a:cubicBezTo>
                  <a:pt x="3355044" y="369823"/>
                  <a:pt x="3373735" y="372159"/>
                  <a:pt x="3376072" y="360477"/>
                </a:cubicBezTo>
                <a:cubicBezTo>
                  <a:pt x="3371399" y="362814"/>
                  <a:pt x="3355044" y="367487"/>
                  <a:pt x="3352708" y="372159"/>
                </a:cubicBezTo>
                <a:cubicBezTo>
                  <a:pt x="3352708" y="372159"/>
                  <a:pt x="3352708" y="369823"/>
                  <a:pt x="3352708" y="372159"/>
                </a:cubicBezTo>
                <a:close/>
                <a:moveTo>
                  <a:pt x="3371399" y="339450"/>
                </a:moveTo>
                <a:cubicBezTo>
                  <a:pt x="3371399" y="341786"/>
                  <a:pt x="3373735" y="344123"/>
                  <a:pt x="3378408" y="341786"/>
                </a:cubicBezTo>
                <a:cubicBezTo>
                  <a:pt x="3366726" y="341786"/>
                  <a:pt x="3383081" y="332441"/>
                  <a:pt x="3390090" y="332441"/>
                </a:cubicBezTo>
                <a:cubicBezTo>
                  <a:pt x="3385417" y="327768"/>
                  <a:pt x="3392426" y="318423"/>
                  <a:pt x="3401772" y="320759"/>
                </a:cubicBezTo>
                <a:cubicBezTo>
                  <a:pt x="3415790" y="323095"/>
                  <a:pt x="3429809" y="313750"/>
                  <a:pt x="3443827" y="316086"/>
                </a:cubicBezTo>
                <a:cubicBezTo>
                  <a:pt x="3450836" y="318423"/>
                  <a:pt x="3413454" y="332441"/>
                  <a:pt x="3418127" y="330105"/>
                </a:cubicBezTo>
                <a:cubicBezTo>
                  <a:pt x="3427472" y="327768"/>
                  <a:pt x="3427472" y="330105"/>
                  <a:pt x="3415790" y="334777"/>
                </a:cubicBezTo>
                <a:cubicBezTo>
                  <a:pt x="3420463" y="334777"/>
                  <a:pt x="3476536" y="323095"/>
                  <a:pt x="3471864" y="330105"/>
                </a:cubicBezTo>
                <a:cubicBezTo>
                  <a:pt x="3469527" y="337114"/>
                  <a:pt x="3453172" y="346459"/>
                  <a:pt x="3446163" y="348796"/>
                </a:cubicBezTo>
                <a:cubicBezTo>
                  <a:pt x="3457845" y="351132"/>
                  <a:pt x="3434481" y="355805"/>
                  <a:pt x="3429809" y="355805"/>
                </a:cubicBezTo>
                <a:cubicBezTo>
                  <a:pt x="3439154" y="355805"/>
                  <a:pt x="3471864" y="348796"/>
                  <a:pt x="3476536" y="362814"/>
                </a:cubicBezTo>
                <a:cubicBezTo>
                  <a:pt x="3478872" y="374496"/>
                  <a:pt x="3504573" y="379169"/>
                  <a:pt x="3513918" y="379169"/>
                </a:cubicBezTo>
                <a:cubicBezTo>
                  <a:pt x="3492891" y="381505"/>
                  <a:pt x="3548964" y="381505"/>
                  <a:pt x="3499900" y="386178"/>
                </a:cubicBezTo>
                <a:cubicBezTo>
                  <a:pt x="3506909" y="386178"/>
                  <a:pt x="3513918" y="386178"/>
                  <a:pt x="3520927" y="390850"/>
                </a:cubicBezTo>
                <a:cubicBezTo>
                  <a:pt x="3520927" y="395523"/>
                  <a:pt x="3518591" y="395523"/>
                  <a:pt x="3513918" y="397860"/>
                </a:cubicBezTo>
                <a:cubicBezTo>
                  <a:pt x="3518591" y="397860"/>
                  <a:pt x="3572328" y="393187"/>
                  <a:pt x="3551300" y="407205"/>
                </a:cubicBezTo>
                <a:cubicBezTo>
                  <a:pt x="3546628" y="409542"/>
                  <a:pt x="3534946" y="418887"/>
                  <a:pt x="3530273" y="418887"/>
                </a:cubicBezTo>
                <a:cubicBezTo>
                  <a:pt x="3532609" y="418887"/>
                  <a:pt x="3532609" y="418887"/>
                  <a:pt x="3530273" y="418887"/>
                </a:cubicBezTo>
                <a:cubicBezTo>
                  <a:pt x="3534946" y="418887"/>
                  <a:pt x="3544291" y="416551"/>
                  <a:pt x="3548964" y="421223"/>
                </a:cubicBezTo>
                <a:cubicBezTo>
                  <a:pt x="3548964" y="421223"/>
                  <a:pt x="3457845" y="435242"/>
                  <a:pt x="3450836" y="439915"/>
                </a:cubicBezTo>
                <a:cubicBezTo>
                  <a:pt x="3441491" y="435242"/>
                  <a:pt x="3376072" y="449260"/>
                  <a:pt x="3366726" y="453933"/>
                </a:cubicBezTo>
                <a:cubicBezTo>
                  <a:pt x="3392426" y="439915"/>
                  <a:pt x="3418127" y="437578"/>
                  <a:pt x="3443827" y="423560"/>
                </a:cubicBezTo>
                <a:cubicBezTo>
                  <a:pt x="3436818" y="425896"/>
                  <a:pt x="3383081" y="432905"/>
                  <a:pt x="3380744" y="425896"/>
                </a:cubicBezTo>
                <a:cubicBezTo>
                  <a:pt x="3390090" y="418887"/>
                  <a:pt x="3401772" y="418887"/>
                  <a:pt x="3411117" y="411878"/>
                </a:cubicBezTo>
                <a:cubicBezTo>
                  <a:pt x="3401772" y="409542"/>
                  <a:pt x="3413454" y="407205"/>
                  <a:pt x="3392426" y="409542"/>
                </a:cubicBezTo>
                <a:cubicBezTo>
                  <a:pt x="3411117" y="395523"/>
                  <a:pt x="3392426" y="402532"/>
                  <a:pt x="3415790" y="400196"/>
                </a:cubicBezTo>
                <a:cubicBezTo>
                  <a:pt x="3436818" y="397860"/>
                  <a:pt x="3432145" y="400196"/>
                  <a:pt x="3441491" y="383841"/>
                </a:cubicBezTo>
                <a:cubicBezTo>
                  <a:pt x="3436818" y="386178"/>
                  <a:pt x="3425136" y="386178"/>
                  <a:pt x="3425136" y="379169"/>
                </a:cubicBezTo>
                <a:cubicBezTo>
                  <a:pt x="3427472" y="374496"/>
                  <a:pt x="3432145" y="372159"/>
                  <a:pt x="3436818" y="372159"/>
                </a:cubicBezTo>
                <a:cubicBezTo>
                  <a:pt x="3427472" y="372159"/>
                  <a:pt x="3392426" y="386178"/>
                  <a:pt x="3387754" y="376832"/>
                </a:cubicBezTo>
                <a:cubicBezTo>
                  <a:pt x="3392426" y="388514"/>
                  <a:pt x="3399436" y="355805"/>
                  <a:pt x="3394763" y="362814"/>
                </a:cubicBezTo>
                <a:cubicBezTo>
                  <a:pt x="3392426" y="365150"/>
                  <a:pt x="3378408" y="376832"/>
                  <a:pt x="3373735" y="374496"/>
                </a:cubicBezTo>
                <a:cubicBezTo>
                  <a:pt x="3369063" y="372159"/>
                  <a:pt x="3390090" y="348796"/>
                  <a:pt x="3390090" y="351132"/>
                </a:cubicBezTo>
                <a:cubicBezTo>
                  <a:pt x="3373735" y="358141"/>
                  <a:pt x="3380744" y="358141"/>
                  <a:pt x="3362053" y="360477"/>
                </a:cubicBezTo>
                <a:cubicBezTo>
                  <a:pt x="3376072" y="353468"/>
                  <a:pt x="3348035" y="353468"/>
                  <a:pt x="3371399" y="353468"/>
                </a:cubicBezTo>
                <a:cubicBezTo>
                  <a:pt x="3369063" y="351132"/>
                  <a:pt x="3366726" y="353468"/>
                  <a:pt x="3364390" y="353468"/>
                </a:cubicBezTo>
                <a:cubicBezTo>
                  <a:pt x="3369063" y="351132"/>
                  <a:pt x="3378408" y="344123"/>
                  <a:pt x="3383081" y="341786"/>
                </a:cubicBezTo>
                <a:cubicBezTo>
                  <a:pt x="3378408" y="344123"/>
                  <a:pt x="3376072" y="346459"/>
                  <a:pt x="3371399" y="346459"/>
                </a:cubicBezTo>
                <a:cubicBezTo>
                  <a:pt x="3369063" y="341786"/>
                  <a:pt x="3362053" y="346459"/>
                  <a:pt x="3355044" y="339450"/>
                </a:cubicBezTo>
                <a:cubicBezTo>
                  <a:pt x="3359717" y="341786"/>
                  <a:pt x="3364390" y="339450"/>
                  <a:pt x="3371399" y="339450"/>
                </a:cubicBezTo>
                <a:close/>
                <a:moveTo>
                  <a:pt x="3371399" y="353468"/>
                </a:moveTo>
                <a:cubicBezTo>
                  <a:pt x="3369063" y="353468"/>
                  <a:pt x="3369063" y="353468"/>
                  <a:pt x="3366726" y="353468"/>
                </a:cubicBezTo>
                <a:cubicBezTo>
                  <a:pt x="3369063" y="353468"/>
                  <a:pt x="3371399" y="353468"/>
                  <a:pt x="3371399" y="353468"/>
                </a:cubicBezTo>
                <a:close/>
                <a:moveTo>
                  <a:pt x="3399436" y="360477"/>
                </a:moveTo>
                <a:cubicBezTo>
                  <a:pt x="3397099" y="360477"/>
                  <a:pt x="3397099" y="360477"/>
                  <a:pt x="3399436" y="360477"/>
                </a:cubicBezTo>
                <a:cubicBezTo>
                  <a:pt x="3394763" y="360477"/>
                  <a:pt x="3399436" y="360477"/>
                  <a:pt x="3399436" y="360477"/>
                </a:cubicBezTo>
                <a:close/>
                <a:moveTo>
                  <a:pt x="3394763" y="362814"/>
                </a:moveTo>
                <a:cubicBezTo>
                  <a:pt x="3394763" y="362814"/>
                  <a:pt x="3397099" y="360477"/>
                  <a:pt x="3394763" y="362814"/>
                </a:cubicBezTo>
                <a:cubicBezTo>
                  <a:pt x="3394763" y="360477"/>
                  <a:pt x="3394763" y="362814"/>
                  <a:pt x="3394763" y="362814"/>
                </a:cubicBezTo>
                <a:close/>
                <a:moveTo>
                  <a:pt x="3387754" y="365150"/>
                </a:moveTo>
                <a:cubicBezTo>
                  <a:pt x="3380744" y="362814"/>
                  <a:pt x="3380744" y="365150"/>
                  <a:pt x="3387754" y="365150"/>
                </a:cubicBezTo>
                <a:cubicBezTo>
                  <a:pt x="3385417" y="365150"/>
                  <a:pt x="3385417" y="365150"/>
                  <a:pt x="3387754" y="365150"/>
                </a:cubicBezTo>
                <a:close/>
                <a:moveTo>
                  <a:pt x="3387754" y="362814"/>
                </a:moveTo>
                <a:cubicBezTo>
                  <a:pt x="3390090" y="362814"/>
                  <a:pt x="3390090" y="362814"/>
                  <a:pt x="3387754" y="362814"/>
                </a:cubicBezTo>
                <a:cubicBezTo>
                  <a:pt x="3390090" y="362814"/>
                  <a:pt x="3390090" y="362814"/>
                  <a:pt x="3387754" y="362814"/>
                </a:cubicBezTo>
                <a:close/>
                <a:moveTo>
                  <a:pt x="3387754" y="362814"/>
                </a:moveTo>
                <a:cubicBezTo>
                  <a:pt x="3390090" y="362814"/>
                  <a:pt x="3390090" y="362814"/>
                  <a:pt x="3387754" y="362814"/>
                </a:cubicBezTo>
                <a:lnTo>
                  <a:pt x="3387754" y="362814"/>
                </a:lnTo>
                <a:close/>
                <a:moveTo>
                  <a:pt x="3394763" y="360477"/>
                </a:moveTo>
                <a:cubicBezTo>
                  <a:pt x="3394763" y="360477"/>
                  <a:pt x="3394763" y="360477"/>
                  <a:pt x="3394763" y="360477"/>
                </a:cubicBezTo>
                <a:lnTo>
                  <a:pt x="3394763" y="360477"/>
                </a:lnTo>
                <a:close/>
                <a:moveTo>
                  <a:pt x="3371399" y="353468"/>
                </a:moveTo>
                <a:cubicBezTo>
                  <a:pt x="3371399" y="353468"/>
                  <a:pt x="3371399" y="353468"/>
                  <a:pt x="3371399" y="353468"/>
                </a:cubicBezTo>
                <a:lnTo>
                  <a:pt x="3371399" y="353468"/>
                </a:lnTo>
                <a:close/>
                <a:moveTo>
                  <a:pt x="3364390" y="348796"/>
                </a:moveTo>
                <a:cubicBezTo>
                  <a:pt x="3362053" y="348796"/>
                  <a:pt x="3362053" y="346459"/>
                  <a:pt x="3357381" y="348796"/>
                </a:cubicBezTo>
                <a:cubicBezTo>
                  <a:pt x="3359717" y="351132"/>
                  <a:pt x="3359717" y="351132"/>
                  <a:pt x="3364390" y="348796"/>
                </a:cubicBezTo>
                <a:close/>
                <a:moveTo>
                  <a:pt x="3471864" y="437578"/>
                </a:moveTo>
                <a:cubicBezTo>
                  <a:pt x="3471864" y="439915"/>
                  <a:pt x="3481209" y="439915"/>
                  <a:pt x="3483545" y="435242"/>
                </a:cubicBezTo>
                <a:cubicBezTo>
                  <a:pt x="3478872" y="435242"/>
                  <a:pt x="3476536" y="437578"/>
                  <a:pt x="3471864" y="437578"/>
                </a:cubicBezTo>
                <a:close/>
                <a:moveTo>
                  <a:pt x="3359717" y="416551"/>
                </a:moveTo>
                <a:cubicBezTo>
                  <a:pt x="3341026" y="437578"/>
                  <a:pt x="3294298" y="437578"/>
                  <a:pt x="3266262" y="446924"/>
                </a:cubicBezTo>
                <a:cubicBezTo>
                  <a:pt x="3266262" y="439915"/>
                  <a:pt x="3287289" y="442251"/>
                  <a:pt x="3256916" y="444587"/>
                </a:cubicBezTo>
                <a:cubicBezTo>
                  <a:pt x="3275607" y="435242"/>
                  <a:pt x="3238225" y="442251"/>
                  <a:pt x="3263925" y="435242"/>
                </a:cubicBezTo>
                <a:cubicBezTo>
                  <a:pt x="3238225" y="437578"/>
                  <a:pt x="3259253" y="432905"/>
                  <a:pt x="3268598" y="432905"/>
                </a:cubicBezTo>
                <a:cubicBezTo>
                  <a:pt x="3261589" y="430569"/>
                  <a:pt x="3263925" y="428233"/>
                  <a:pt x="3273271" y="428233"/>
                </a:cubicBezTo>
                <a:cubicBezTo>
                  <a:pt x="3252243" y="432905"/>
                  <a:pt x="3284953" y="416551"/>
                  <a:pt x="3289626" y="416551"/>
                </a:cubicBezTo>
                <a:cubicBezTo>
                  <a:pt x="3277944" y="418887"/>
                  <a:pt x="3270935" y="414214"/>
                  <a:pt x="3261589" y="416551"/>
                </a:cubicBezTo>
                <a:cubicBezTo>
                  <a:pt x="3268598" y="414214"/>
                  <a:pt x="3261589" y="416551"/>
                  <a:pt x="3261589" y="414214"/>
                </a:cubicBezTo>
                <a:cubicBezTo>
                  <a:pt x="3266262" y="411878"/>
                  <a:pt x="3273271" y="409542"/>
                  <a:pt x="3277944" y="407205"/>
                </a:cubicBezTo>
                <a:cubicBezTo>
                  <a:pt x="3273271" y="407205"/>
                  <a:pt x="3266262" y="407205"/>
                  <a:pt x="3261589" y="407205"/>
                </a:cubicBezTo>
                <a:cubicBezTo>
                  <a:pt x="3261589" y="407205"/>
                  <a:pt x="3273271" y="407205"/>
                  <a:pt x="3270935" y="404869"/>
                </a:cubicBezTo>
                <a:cubicBezTo>
                  <a:pt x="3270935" y="404869"/>
                  <a:pt x="3266262" y="404869"/>
                  <a:pt x="3266262" y="404869"/>
                </a:cubicBezTo>
                <a:cubicBezTo>
                  <a:pt x="3268598" y="395523"/>
                  <a:pt x="3296635" y="400196"/>
                  <a:pt x="3303644" y="397860"/>
                </a:cubicBezTo>
                <a:cubicBezTo>
                  <a:pt x="3296635" y="397860"/>
                  <a:pt x="3310653" y="393187"/>
                  <a:pt x="3312990" y="393187"/>
                </a:cubicBezTo>
                <a:cubicBezTo>
                  <a:pt x="3282616" y="395523"/>
                  <a:pt x="3315326" y="381505"/>
                  <a:pt x="3327008" y="379169"/>
                </a:cubicBezTo>
                <a:cubicBezTo>
                  <a:pt x="3345699" y="374496"/>
                  <a:pt x="3357381" y="376832"/>
                  <a:pt x="3376072" y="381505"/>
                </a:cubicBezTo>
                <a:cubicBezTo>
                  <a:pt x="3376072" y="381505"/>
                  <a:pt x="3376072" y="381505"/>
                  <a:pt x="3376072" y="381505"/>
                </a:cubicBezTo>
                <a:cubicBezTo>
                  <a:pt x="3378408" y="381505"/>
                  <a:pt x="3378408" y="381505"/>
                  <a:pt x="3373735" y="383841"/>
                </a:cubicBezTo>
                <a:cubicBezTo>
                  <a:pt x="3392426" y="381505"/>
                  <a:pt x="3362053" y="400196"/>
                  <a:pt x="3357381" y="397860"/>
                </a:cubicBezTo>
                <a:cubicBezTo>
                  <a:pt x="3362053" y="402532"/>
                  <a:pt x="3359717" y="411878"/>
                  <a:pt x="3359717" y="416551"/>
                </a:cubicBezTo>
                <a:close/>
                <a:moveTo>
                  <a:pt x="3376072" y="388514"/>
                </a:moveTo>
                <a:cubicBezTo>
                  <a:pt x="3371399" y="386178"/>
                  <a:pt x="3376072" y="388514"/>
                  <a:pt x="3376072" y="388514"/>
                </a:cubicBezTo>
                <a:cubicBezTo>
                  <a:pt x="3373735" y="388514"/>
                  <a:pt x="3373735" y="388514"/>
                  <a:pt x="3376072" y="388514"/>
                </a:cubicBezTo>
                <a:close/>
                <a:moveTo>
                  <a:pt x="3289626" y="425896"/>
                </a:moveTo>
                <a:cubicBezTo>
                  <a:pt x="3284953" y="425896"/>
                  <a:pt x="3282616" y="428233"/>
                  <a:pt x="3277944" y="428233"/>
                </a:cubicBezTo>
                <a:cubicBezTo>
                  <a:pt x="3282616" y="425896"/>
                  <a:pt x="3287289" y="425896"/>
                  <a:pt x="3289626" y="425896"/>
                </a:cubicBezTo>
                <a:close/>
                <a:moveTo>
                  <a:pt x="3329344" y="381505"/>
                </a:moveTo>
                <a:cubicBezTo>
                  <a:pt x="3324671" y="383841"/>
                  <a:pt x="3329344" y="381505"/>
                  <a:pt x="3329344" y="381505"/>
                </a:cubicBezTo>
                <a:cubicBezTo>
                  <a:pt x="3329344" y="381505"/>
                  <a:pt x="3329344" y="381505"/>
                  <a:pt x="3329344" y="381505"/>
                </a:cubicBezTo>
                <a:close/>
                <a:moveTo>
                  <a:pt x="3336353" y="381505"/>
                </a:moveTo>
                <a:cubicBezTo>
                  <a:pt x="3338690" y="381505"/>
                  <a:pt x="3341026" y="381505"/>
                  <a:pt x="3341026" y="379169"/>
                </a:cubicBezTo>
                <a:cubicBezTo>
                  <a:pt x="3341026" y="379169"/>
                  <a:pt x="3334017" y="381505"/>
                  <a:pt x="3336353" y="381505"/>
                </a:cubicBezTo>
                <a:close/>
                <a:moveTo>
                  <a:pt x="3336353" y="381505"/>
                </a:moveTo>
                <a:cubicBezTo>
                  <a:pt x="3338690" y="381505"/>
                  <a:pt x="3336353" y="381505"/>
                  <a:pt x="3336353" y="381505"/>
                </a:cubicBezTo>
                <a:lnTo>
                  <a:pt x="3336353" y="381505"/>
                </a:lnTo>
                <a:close/>
                <a:moveTo>
                  <a:pt x="3289626" y="425896"/>
                </a:moveTo>
                <a:cubicBezTo>
                  <a:pt x="3289626" y="425896"/>
                  <a:pt x="3289626" y="425896"/>
                  <a:pt x="3289626" y="425896"/>
                </a:cubicBezTo>
                <a:lnTo>
                  <a:pt x="3289626" y="425896"/>
                </a:lnTo>
                <a:close/>
                <a:moveTo>
                  <a:pt x="3373735" y="386178"/>
                </a:moveTo>
                <a:cubicBezTo>
                  <a:pt x="3373735" y="386178"/>
                  <a:pt x="3373735" y="386178"/>
                  <a:pt x="3373735" y="386178"/>
                </a:cubicBezTo>
                <a:cubicBezTo>
                  <a:pt x="3373735" y="386178"/>
                  <a:pt x="3373735" y="386178"/>
                  <a:pt x="3373735" y="386178"/>
                </a:cubicBezTo>
                <a:close/>
                <a:moveTo>
                  <a:pt x="3329344" y="381505"/>
                </a:moveTo>
                <a:cubicBezTo>
                  <a:pt x="3329344" y="381505"/>
                  <a:pt x="3327008" y="381505"/>
                  <a:pt x="3329344" y="381505"/>
                </a:cubicBezTo>
                <a:cubicBezTo>
                  <a:pt x="3327008" y="381505"/>
                  <a:pt x="3329344" y="381505"/>
                  <a:pt x="3329344" y="381505"/>
                </a:cubicBezTo>
                <a:close/>
                <a:moveTo>
                  <a:pt x="3336353" y="381505"/>
                </a:moveTo>
                <a:cubicBezTo>
                  <a:pt x="3336353" y="381505"/>
                  <a:pt x="3336353" y="381505"/>
                  <a:pt x="3336353" y="381505"/>
                </a:cubicBezTo>
                <a:cubicBezTo>
                  <a:pt x="3336353" y="381505"/>
                  <a:pt x="3336353" y="381505"/>
                  <a:pt x="3336353" y="381505"/>
                </a:cubicBezTo>
                <a:close/>
                <a:moveTo>
                  <a:pt x="3787275" y="701589"/>
                </a:moveTo>
                <a:cubicBezTo>
                  <a:pt x="3791948" y="699253"/>
                  <a:pt x="3796620" y="696917"/>
                  <a:pt x="3787275" y="696917"/>
                </a:cubicBezTo>
                <a:cubicBezTo>
                  <a:pt x="3777929" y="699253"/>
                  <a:pt x="3784939" y="701589"/>
                  <a:pt x="3787275" y="701589"/>
                </a:cubicBezTo>
                <a:close/>
                <a:moveTo>
                  <a:pt x="4439126" y="1404841"/>
                </a:moveTo>
                <a:cubicBezTo>
                  <a:pt x="4429780" y="1397832"/>
                  <a:pt x="4439126" y="1428205"/>
                  <a:pt x="4443798" y="1414186"/>
                </a:cubicBezTo>
                <a:cubicBezTo>
                  <a:pt x="4439126" y="1414186"/>
                  <a:pt x="4439126" y="1409514"/>
                  <a:pt x="4439126" y="1404841"/>
                </a:cubicBezTo>
                <a:cubicBezTo>
                  <a:pt x="4436789" y="1402504"/>
                  <a:pt x="4441462" y="1407177"/>
                  <a:pt x="4439126" y="1404841"/>
                </a:cubicBezTo>
                <a:close/>
                <a:moveTo>
                  <a:pt x="4443798" y="1439887"/>
                </a:moveTo>
                <a:cubicBezTo>
                  <a:pt x="4441462" y="1442223"/>
                  <a:pt x="4439126" y="1442223"/>
                  <a:pt x="4439126" y="1444559"/>
                </a:cubicBezTo>
                <a:cubicBezTo>
                  <a:pt x="4441462" y="1444559"/>
                  <a:pt x="4446135" y="1439887"/>
                  <a:pt x="4443798" y="1439887"/>
                </a:cubicBezTo>
                <a:close/>
                <a:moveTo>
                  <a:pt x="4453144" y="1395495"/>
                </a:moveTo>
                <a:cubicBezTo>
                  <a:pt x="4446135" y="1397832"/>
                  <a:pt x="4450808" y="1395495"/>
                  <a:pt x="4446135" y="1397832"/>
                </a:cubicBezTo>
                <a:cubicBezTo>
                  <a:pt x="4448471" y="1397832"/>
                  <a:pt x="4450808" y="1397832"/>
                  <a:pt x="4453144" y="1395495"/>
                </a:cubicBezTo>
                <a:close/>
                <a:moveTo>
                  <a:pt x="4555945" y="1047374"/>
                </a:moveTo>
                <a:cubicBezTo>
                  <a:pt x="4558281" y="1052047"/>
                  <a:pt x="4562954" y="1054383"/>
                  <a:pt x="4567627" y="1054383"/>
                </a:cubicBezTo>
                <a:cubicBezTo>
                  <a:pt x="4567627" y="1049711"/>
                  <a:pt x="4560617" y="1049711"/>
                  <a:pt x="4558281" y="1047374"/>
                </a:cubicBezTo>
                <a:cubicBezTo>
                  <a:pt x="4562954" y="1049711"/>
                  <a:pt x="4562954" y="1049711"/>
                  <a:pt x="4558281" y="1045038"/>
                </a:cubicBezTo>
                <a:cubicBezTo>
                  <a:pt x="4560617" y="1049711"/>
                  <a:pt x="4558281" y="1047374"/>
                  <a:pt x="4555945" y="1047374"/>
                </a:cubicBezTo>
                <a:cubicBezTo>
                  <a:pt x="4558281" y="1049711"/>
                  <a:pt x="4558281" y="1047374"/>
                  <a:pt x="4555945" y="1047374"/>
                </a:cubicBezTo>
                <a:close/>
                <a:moveTo>
                  <a:pt x="4768556" y="918873"/>
                </a:moveTo>
                <a:cubicBezTo>
                  <a:pt x="4770892" y="918873"/>
                  <a:pt x="4773228" y="918873"/>
                  <a:pt x="4775564" y="921209"/>
                </a:cubicBezTo>
                <a:cubicBezTo>
                  <a:pt x="4773228" y="916537"/>
                  <a:pt x="4770892" y="916537"/>
                  <a:pt x="4768556" y="918873"/>
                </a:cubicBezTo>
                <a:cubicBezTo>
                  <a:pt x="4770892" y="918873"/>
                  <a:pt x="4768556" y="916537"/>
                  <a:pt x="4768556" y="918873"/>
                </a:cubicBezTo>
                <a:close/>
                <a:moveTo>
                  <a:pt x="6093284" y="1647825"/>
                </a:moveTo>
                <a:cubicBezTo>
                  <a:pt x="6093284" y="1650161"/>
                  <a:pt x="6097957" y="1650161"/>
                  <a:pt x="6097957" y="1647825"/>
                </a:cubicBezTo>
                <a:cubicBezTo>
                  <a:pt x="6095620" y="1647825"/>
                  <a:pt x="6093284" y="1647825"/>
                  <a:pt x="6093284" y="1647825"/>
                </a:cubicBezTo>
                <a:close/>
                <a:moveTo>
                  <a:pt x="6104966" y="1647825"/>
                </a:moveTo>
                <a:cubicBezTo>
                  <a:pt x="6107302" y="1650161"/>
                  <a:pt x="6109639" y="1650161"/>
                  <a:pt x="6109639" y="1650161"/>
                </a:cubicBezTo>
                <a:cubicBezTo>
                  <a:pt x="6107302" y="1647825"/>
                  <a:pt x="6102630" y="1643152"/>
                  <a:pt x="6104966" y="1647825"/>
                </a:cubicBezTo>
                <a:close/>
                <a:moveTo>
                  <a:pt x="4350343" y="231976"/>
                </a:moveTo>
                <a:cubicBezTo>
                  <a:pt x="4340998" y="231976"/>
                  <a:pt x="4343334" y="231976"/>
                  <a:pt x="4357352" y="236649"/>
                </a:cubicBezTo>
                <a:cubicBezTo>
                  <a:pt x="4352680" y="234313"/>
                  <a:pt x="4350343" y="231976"/>
                  <a:pt x="4350343" y="231976"/>
                </a:cubicBezTo>
                <a:close/>
                <a:moveTo>
                  <a:pt x="4357352" y="234313"/>
                </a:moveTo>
                <a:cubicBezTo>
                  <a:pt x="4352680" y="234313"/>
                  <a:pt x="4355016" y="234313"/>
                  <a:pt x="4357352" y="234313"/>
                </a:cubicBezTo>
                <a:cubicBezTo>
                  <a:pt x="4357352" y="234313"/>
                  <a:pt x="4357352" y="234313"/>
                  <a:pt x="4357352" y="234313"/>
                </a:cubicBezTo>
                <a:close/>
                <a:moveTo>
                  <a:pt x="6668034" y="1397832"/>
                </a:moveTo>
                <a:cubicBezTo>
                  <a:pt x="6672707" y="1400168"/>
                  <a:pt x="6675043" y="1402504"/>
                  <a:pt x="6677379" y="1407177"/>
                </a:cubicBezTo>
                <a:cubicBezTo>
                  <a:pt x="6679716" y="1400168"/>
                  <a:pt x="6670370" y="1393159"/>
                  <a:pt x="6668034" y="1397832"/>
                </a:cubicBezTo>
                <a:close/>
                <a:moveTo>
                  <a:pt x="6798871" y="1542687"/>
                </a:moveTo>
                <a:cubicBezTo>
                  <a:pt x="6794198" y="1533342"/>
                  <a:pt x="6794198" y="1533342"/>
                  <a:pt x="6798871" y="1538015"/>
                </a:cubicBezTo>
                <a:cubicBezTo>
                  <a:pt x="6794198" y="1528669"/>
                  <a:pt x="6789526" y="1521660"/>
                  <a:pt x="6784853" y="1512314"/>
                </a:cubicBezTo>
                <a:cubicBezTo>
                  <a:pt x="6798871" y="1521660"/>
                  <a:pt x="6810553" y="1552033"/>
                  <a:pt x="6817562" y="1570724"/>
                </a:cubicBezTo>
                <a:cubicBezTo>
                  <a:pt x="6822235" y="1582406"/>
                  <a:pt x="6817562" y="1601097"/>
                  <a:pt x="6829244" y="1612779"/>
                </a:cubicBezTo>
                <a:cubicBezTo>
                  <a:pt x="6836253" y="1640816"/>
                  <a:pt x="6857281" y="1694552"/>
                  <a:pt x="6875971" y="1724925"/>
                </a:cubicBezTo>
                <a:cubicBezTo>
                  <a:pt x="6868963" y="1724925"/>
                  <a:pt x="6857281" y="1682870"/>
                  <a:pt x="6843262" y="1680534"/>
                </a:cubicBezTo>
                <a:cubicBezTo>
                  <a:pt x="6831580" y="1678198"/>
                  <a:pt x="6850272" y="1743616"/>
                  <a:pt x="6854944" y="1750626"/>
                </a:cubicBezTo>
                <a:cubicBezTo>
                  <a:pt x="6852608" y="1748289"/>
                  <a:pt x="6868963" y="1762308"/>
                  <a:pt x="6861954" y="1771653"/>
                </a:cubicBezTo>
                <a:cubicBezTo>
                  <a:pt x="6854944" y="1766980"/>
                  <a:pt x="6854944" y="1741280"/>
                  <a:pt x="6843262" y="1738944"/>
                </a:cubicBezTo>
                <a:cubicBezTo>
                  <a:pt x="6836253" y="1736607"/>
                  <a:pt x="6840926" y="1748289"/>
                  <a:pt x="6836253" y="1750626"/>
                </a:cubicBezTo>
                <a:cubicBezTo>
                  <a:pt x="6829244" y="1734271"/>
                  <a:pt x="6831580" y="1722589"/>
                  <a:pt x="6826908" y="1706234"/>
                </a:cubicBezTo>
                <a:cubicBezTo>
                  <a:pt x="6824572" y="1696889"/>
                  <a:pt x="6817562" y="1671189"/>
                  <a:pt x="6817562" y="1661843"/>
                </a:cubicBezTo>
                <a:cubicBezTo>
                  <a:pt x="6819898" y="1643152"/>
                  <a:pt x="6812890" y="1610443"/>
                  <a:pt x="6803544" y="1594088"/>
                </a:cubicBezTo>
                <a:cubicBezTo>
                  <a:pt x="6798871" y="1587079"/>
                  <a:pt x="6787189" y="1533342"/>
                  <a:pt x="6784853" y="1531006"/>
                </a:cubicBezTo>
                <a:cubicBezTo>
                  <a:pt x="6789526" y="1533342"/>
                  <a:pt x="6791862" y="1545024"/>
                  <a:pt x="6798871" y="1542687"/>
                </a:cubicBezTo>
                <a:cubicBezTo>
                  <a:pt x="6796535" y="1540351"/>
                  <a:pt x="6796535" y="1542687"/>
                  <a:pt x="6798871" y="1542687"/>
                </a:cubicBezTo>
                <a:close/>
                <a:moveTo>
                  <a:pt x="6845599" y="1680534"/>
                </a:moveTo>
                <a:cubicBezTo>
                  <a:pt x="6852608" y="1687543"/>
                  <a:pt x="6845599" y="1680534"/>
                  <a:pt x="6845599" y="1680534"/>
                </a:cubicBezTo>
                <a:lnTo>
                  <a:pt x="6845599" y="1680534"/>
                </a:lnTo>
                <a:close/>
                <a:moveTo>
                  <a:pt x="6810553" y="1556706"/>
                </a:moveTo>
                <a:cubicBezTo>
                  <a:pt x="6810553" y="1561378"/>
                  <a:pt x="6815226" y="1566051"/>
                  <a:pt x="6817562" y="1573060"/>
                </a:cubicBezTo>
                <a:cubicBezTo>
                  <a:pt x="6815226" y="1568388"/>
                  <a:pt x="6812890" y="1563715"/>
                  <a:pt x="6810553" y="1556706"/>
                </a:cubicBezTo>
                <a:close/>
                <a:moveTo>
                  <a:pt x="6817562" y="1573060"/>
                </a:moveTo>
                <a:cubicBezTo>
                  <a:pt x="6817562" y="1573060"/>
                  <a:pt x="6817562" y="1573060"/>
                  <a:pt x="6817562" y="1573060"/>
                </a:cubicBezTo>
                <a:lnTo>
                  <a:pt x="6817562" y="1573060"/>
                </a:lnTo>
                <a:close/>
                <a:moveTo>
                  <a:pt x="6885318" y="1507642"/>
                </a:moveTo>
                <a:cubicBezTo>
                  <a:pt x="6885318" y="1505305"/>
                  <a:pt x="6885318" y="1505305"/>
                  <a:pt x="6882981" y="1502969"/>
                </a:cubicBezTo>
                <a:cubicBezTo>
                  <a:pt x="6882981" y="1502969"/>
                  <a:pt x="6885318" y="1509978"/>
                  <a:pt x="6885318" y="1507642"/>
                </a:cubicBezTo>
                <a:close/>
                <a:moveTo>
                  <a:pt x="6925036" y="1881463"/>
                </a:moveTo>
                <a:cubicBezTo>
                  <a:pt x="6946063" y="1881463"/>
                  <a:pt x="6889990" y="1860436"/>
                  <a:pt x="6911017" y="1879127"/>
                </a:cubicBezTo>
                <a:cubicBezTo>
                  <a:pt x="6913354" y="1874454"/>
                  <a:pt x="6918027" y="1874454"/>
                  <a:pt x="6925036" y="1881463"/>
                </a:cubicBezTo>
                <a:cubicBezTo>
                  <a:pt x="6925036" y="1881463"/>
                  <a:pt x="6918027" y="1872117"/>
                  <a:pt x="6925036" y="1881463"/>
                </a:cubicBezTo>
                <a:close/>
                <a:moveTo>
                  <a:pt x="6950736" y="1893145"/>
                </a:moveTo>
                <a:lnTo>
                  <a:pt x="6950736" y="1893145"/>
                </a:lnTo>
                <a:lnTo>
                  <a:pt x="6950736" y="1893145"/>
                </a:lnTo>
                <a:close/>
                <a:moveTo>
                  <a:pt x="6950736" y="1893145"/>
                </a:moveTo>
                <a:cubicBezTo>
                  <a:pt x="6950736" y="1893145"/>
                  <a:pt x="6925036" y="1888472"/>
                  <a:pt x="6932045" y="1883799"/>
                </a:cubicBezTo>
                <a:cubicBezTo>
                  <a:pt x="6936718" y="1879127"/>
                  <a:pt x="6946063" y="1886136"/>
                  <a:pt x="6948399" y="1879127"/>
                </a:cubicBezTo>
                <a:cubicBezTo>
                  <a:pt x="6948399" y="1881463"/>
                  <a:pt x="6967091" y="1897818"/>
                  <a:pt x="6967091" y="1897818"/>
                </a:cubicBezTo>
                <a:cubicBezTo>
                  <a:pt x="6964754" y="1900154"/>
                  <a:pt x="6953073" y="1893145"/>
                  <a:pt x="6950736" y="1893145"/>
                </a:cubicBezTo>
                <a:close/>
                <a:moveTo>
                  <a:pt x="6950736" y="1893145"/>
                </a:moveTo>
                <a:lnTo>
                  <a:pt x="6950736" y="1893145"/>
                </a:lnTo>
                <a:lnTo>
                  <a:pt x="6950736" y="1893145"/>
                </a:lnTo>
                <a:close/>
                <a:moveTo>
                  <a:pt x="6950736" y="1893145"/>
                </a:moveTo>
                <a:cubicBezTo>
                  <a:pt x="6950736" y="1893145"/>
                  <a:pt x="6950736" y="1893145"/>
                  <a:pt x="6950736" y="1893145"/>
                </a:cubicBezTo>
                <a:lnTo>
                  <a:pt x="6950736" y="1893145"/>
                </a:lnTo>
                <a:close/>
                <a:moveTo>
                  <a:pt x="6934381" y="1902491"/>
                </a:moveTo>
                <a:lnTo>
                  <a:pt x="6934381" y="1902491"/>
                </a:lnTo>
                <a:cubicBezTo>
                  <a:pt x="6932045" y="1900154"/>
                  <a:pt x="6932045" y="1900154"/>
                  <a:pt x="6934381" y="1902491"/>
                </a:cubicBezTo>
                <a:close/>
                <a:moveTo>
                  <a:pt x="6932045" y="1900154"/>
                </a:moveTo>
                <a:cubicBezTo>
                  <a:pt x="6932045" y="1900154"/>
                  <a:pt x="6932045" y="1900154"/>
                  <a:pt x="6932045" y="1900154"/>
                </a:cubicBezTo>
                <a:lnTo>
                  <a:pt x="6932045" y="1900154"/>
                </a:lnTo>
                <a:close/>
                <a:moveTo>
                  <a:pt x="6934381" y="1902491"/>
                </a:moveTo>
                <a:cubicBezTo>
                  <a:pt x="6922699" y="1890809"/>
                  <a:pt x="6929709" y="1907163"/>
                  <a:pt x="6934381" y="1902491"/>
                </a:cubicBezTo>
                <a:lnTo>
                  <a:pt x="6934381" y="1902491"/>
                </a:lnTo>
                <a:close/>
                <a:moveTo>
                  <a:pt x="6978773" y="1902491"/>
                </a:moveTo>
                <a:cubicBezTo>
                  <a:pt x="6964754" y="1900154"/>
                  <a:pt x="6995127" y="1911836"/>
                  <a:pt x="6992791" y="1911836"/>
                </a:cubicBezTo>
                <a:cubicBezTo>
                  <a:pt x="6990455" y="1907163"/>
                  <a:pt x="6985782" y="1904827"/>
                  <a:pt x="6978773" y="1902491"/>
                </a:cubicBezTo>
                <a:cubicBezTo>
                  <a:pt x="6976436" y="1902491"/>
                  <a:pt x="6983445" y="1904827"/>
                  <a:pt x="6978773" y="1902491"/>
                </a:cubicBezTo>
                <a:close/>
                <a:moveTo>
                  <a:pt x="7058210" y="1872117"/>
                </a:moveTo>
                <a:cubicBezTo>
                  <a:pt x="7048864" y="1860436"/>
                  <a:pt x="7069892" y="1886136"/>
                  <a:pt x="7058210" y="1872117"/>
                </a:cubicBezTo>
                <a:cubicBezTo>
                  <a:pt x="7058210" y="1869781"/>
                  <a:pt x="7060546" y="1874454"/>
                  <a:pt x="7058210" y="1872117"/>
                </a:cubicBezTo>
                <a:close/>
                <a:moveTo>
                  <a:pt x="7011482" y="1914172"/>
                </a:moveTo>
                <a:cubicBezTo>
                  <a:pt x="7011482" y="1921182"/>
                  <a:pt x="7013819" y="1923518"/>
                  <a:pt x="7020827" y="1918845"/>
                </a:cubicBezTo>
                <a:cubicBezTo>
                  <a:pt x="7016154" y="1916509"/>
                  <a:pt x="7013819" y="1918845"/>
                  <a:pt x="7011482" y="1914172"/>
                </a:cubicBezTo>
                <a:cubicBezTo>
                  <a:pt x="7009146" y="1916509"/>
                  <a:pt x="7013819" y="1918845"/>
                  <a:pt x="7011482" y="1914172"/>
                </a:cubicBezTo>
                <a:close/>
                <a:moveTo>
                  <a:pt x="7060546" y="1886136"/>
                </a:moveTo>
                <a:cubicBezTo>
                  <a:pt x="7058210" y="1886136"/>
                  <a:pt x="7060546" y="1886136"/>
                  <a:pt x="7060546" y="1886136"/>
                </a:cubicBezTo>
                <a:cubicBezTo>
                  <a:pt x="7060546" y="1886136"/>
                  <a:pt x="7060546" y="1886136"/>
                  <a:pt x="7060546" y="1886136"/>
                </a:cubicBezTo>
                <a:close/>
                <a:moveTo>
                  <a:pt x="7060546" y="1886136"/>
                </a:moveTo>
                <a:cubicBezTo>
                  <a:pt x="7051200" y="1879127"/>
                  <a:pt x="7062882" y="1897818"/>
                  <a:pt x="7062882" y="1897818"/>
                </a:cubicBezTo>
                <a:cubicBezTo>
                  <a:pt x="7062882" y="1897818"/>
                  <a:pt x="7072228" y="1893145"/>
                  <a:pt x="7076900" y="1900154"/>
                </a:cubicBezTo>
                <a:cubicBezTo>
                  <a:pt x="7083910" y="1888472"/>
                  <a:pt x="7060546" y="1886136"/>
                  <a:pt x="7060546" y="1886136"/>
                </a:cubicBezTo>
                <a:close/>
                <a:moveTo>
                  <a:pt x="7060546" y="1886136"/>
                </a:moveTo>
                <a:cubicBezTo>
                  <a:pt x="7060546" y="1886136"/>
                  <a:pt x="7060546" y="1886136"/>
                  <a:pt x="7060546" y="1886136"/>
                </a:cubicBezTo>
                <a:lnTo>
                  <a:pt x="7060546" y="1886136"/>
                </a:lnTo>
                <a:close/>
                <a:moveTo>
                  <a:pt x="7034846" y="1914172"/>
                </a:moveTo>
                <a:cubicBezTo>
                  <a:pt x="7034846" y="1914172"/>
                  <a:pt x="7034846" y="1914172"/>
                  <a:pt x="7034846" y="1914172"/>
                </a:cubicBezTo>
                <a:lnTo>
                  <a:pt x="7034846" y="1914172"/>
                </a:lnTo>
                <a:close/>
                <a:moveTo>
                  <a:pt x="7034846" y="1914172"/>
                </a:moveTo>
                <a:cubicBezTo>
                  <a:pt x="7025500" y="1916509"/>
                  <a:pt x="7039518" y="1902491"/>
                  <a:pt x="7034846" y="1914172"/>
                </a:cubicBezTo>
                <a:cubicBezTo>
                  <a:pt x="7032509" y="1914172"/>
                  <a:pt x="7034846" y="1914172"/>
                  <a:pt x="7034846" y="1914172"/>
                </a:cubicBezTo>
                <a:close/>
                <a:moveTo>
                  <a:pt x="7034846" y="1914172"/>
                </a:moveTo>
                <a:cubicBezTo>
                  <a:pt x="7034846" y="1914172"/>
                  <a:pt x="7034846" y="1914172"/>
                  <a:pt x="7034846" y="1914172"/>
                </a:cubicBezTo>
                <a:lnTo>
                  <a:pt x="7034846" y="1914172"/>
                </a:lnTo>
                <a:close/>
                <a:moveTo>
                  <a:pt x="7032509" y="1918845"/>
                </a:moveTo>
                <a:cubicBezTo>
                  <a:pt x="7032509" y="1911836"/>
                  <a:pt x="7025500" y="1916509"/>
                  <a:pt x="7032509" y="1918845"/>
                </a:cubicBezTo>
                <a:cubicBezTo>
                  <a:pt x="7032509" y="1918845"/>
                  <a:pt x="7032509" y="1918845"/>
                  <a:pt x="7032509" y="1918845"/>
                </a:cubicBezTo>
                <a:close/>
                <a:moveTo>
                  <a:pt x="7053537" y="1895481"/>
                </a:moveTo>
                <a:cubicBezTo>
                  <a:pt x="7051200" y="1895481"/>
                  <a:pt x="7048864" y="1897818"/>
                  <a:pt x="7051200" y="1902491"/>
                </a:cubicBezTo>
                <a:cubicBezTo>
                  <a:pt x="7053537" y="1909500"/>
                  <a:pt x="7058210" y="1902491"/>
                  <a:pt x="7053537" y="1895481"/>
                </a:cubicBezTo>
                <a:close/>
                <a:moveTo>
                  <a:pt x="7046528" y="1907163"/>
                </a:moveTo>
                <a:cubicBezTo>
                  <a:pt x="7044191" y="1904827"/>
                  <a:pt x="7041855" y="1904827"/>
                  <a:pt x="7041855" y="1907163"/>
                </a:cubicBezTo>
                <a:cubicBezTo>
                  <a:pt x="7044191" y="1909500"/>
                  <a:pt x="7046528" y="1909500"/>
                  <a:pt x="7046528" y="1907163"/>
                </a:cubicBezTo>
                <a:close/>
                <a:moveTo>
                  <a:pt x="7051200" y="1907163"/>
                </a:moveTo>
                <a:cubicBezTo>
                  <a:pt x="7046528" y="1895481"/>
                  <a:pt x="7053537" y="1911836"/>
                  <a:pt x="7051200" y="1907163"/>
                </a:cubicBezTo>
                <a:cubicBezTo>
                  <a:pt x="7051200" y="1907163"/>
                  <a:pt x="7048864" y="1904827"/>
                  <a:pt x="7051200" y="1907163"/>
                </a:cubicBezTo>
                <a:close/>
                <a:moveTo>
                  <a:pt x="7135310" y="1771653"/>
                </a:moveTo>
                <a:cubicBezTo>
                  <a:pt x="7139983" y="1762308"/>
                  <a:pt x="7125965" y="1755298"/>
                  <a:pt x="7121292" y="1750626"/>
                </a:cubicBezTo>
                <a:cubicBezTo>
                  <a:pt x="7111946" y="1759971"/>
                  <a:pt x="7130638" y="1766980"/>
                  <a:pt x="7135310" y="1771653"/>
                </a:cubicBezTo>
                <a:cubicBezTo>
                  <a:pt x="7139983" y="1762308"/>
                  <a:pt x="7128301" y="1764644"/>
                  <a:pt x="7135310" y="1771653"/>
                </a:cubicBezTo>
                <a:close/>
                <a:moveTo>
                  <a:pt x="6404023" y="844109"/>
                </a:moveTo>
                <a:cubicBezTo>
                  <a:pt x="6401686" y="851118"/>
                  <a:pt x="6422714" y="860464"/>
                  <a:pt x="6427387" y="862800"/>
                </a:cubicBezTo>
                <a:cubicBezTo>
                  <a:pt x="6425050" y="860464"/>
                  <a:pt x="6408695" y="841772"/>
                  <a:pt x="6404023" y="844109"/>
                </a:cubicBezTo>
                <a:cubicBezTo>
                  <a:pt x="6401686" y="848782"/>
                  <a:pt x="6408695" y="841772"/>
                  <a:pt x="6404023" y="844109"/>
                </a:cubicBezTo>
                <a:close/>
                <a:moveTo>
                  <a:pt x="6287204" y="752990"/>
                </a:moveTo>
                <a:cubicBezTo>
                  <a:pt x="6291876" y="755326"/>
                  <a:pt x="6294213" y="757663"/>
                  <a:pt x="6298886" y="759999"/>
                </a:cubicBezTo>
                <a:cubicBezTo>
                  <a:pt x="6294213" y="752990"/>
                  <a:pt x="6287204" y="745981"/>
                  <a:pt x="6280194" y="741308"/>
                </a:cubicBezTo>
                <a:cubicBezTo>
                  <a:pt x="6280194" y="743644"/>
                  <a:pt x="6284867" y="748317"/>
                  <a:pt x="6287204" y="752990"/>
                </a:cubicBezTo>
                <a:cubicBezTo>
                  <a:pt x="6289540" y="755326"/>
                  <a:pt x="6282531" y="748317"/>
                  <a:pt x="6287204" y="752990"/>
                </a:cubicBezTo>
                <a:close/>
                <a:moveTo>
                  <a:pt x="6312904" y="762335"/>
                </a:moveTo>
                <a:cubicBezTo>
                  <a:pt x="6310568" y="759999"/>
                  <a:pt x="6310568" y="762335"/>
                  <a:pt x="6312904" y="762335"/>
                </a:cubicBezTo>
                <a:lnTo>
                  <a:pt x="6312904" y="762335"/>
                </a:lnTo>
                <a:close/>
                <a:moveTo>
                  <a:pt x="6312904" y="762335"/>
                </a:moveTo>
                <a:cubicBezTo>
                  <a:pt x="6303558" y="752990"/>
                  <a:pt x="6331595" y="769345"/>
                  <a:pt x="6331595" y="769345"/>
                </a:cubicBezTo>
                <a:cubicBezTo>
                  <a:pt x="6345613" y="781026"/>
                  <a:pt x="6361968" y="797381"/>
                  <a:pt x="6378322" y="806727"/>
                </a:cubicBezTo>
                <a:cubicBezTo>
                  <a:pt x="6354959" y="781026"/>
                  <a:pt x="6387668" y="806727"/>
                  <a:pt x="6394677" y="813736"/>
                </a:cubicBezTo>
                <a:cubicBezTo>
                  <a:pt x="6415705" y="832427"/>
                  <a:pt x="6441405" y="846445"/>
                  <a:pt x="6462432" y="865136"/>
                </a:cubicBezTo>
                <a:cubicBezTo>
                  <a:pt x="6460096" y="867473"/>
                  <a:pt x="6457759" y="867473"/>
                  <a:pt x="6455423" y="862800"/>
                </a:cubicBezTo>
                <a:cubicBezTo>
                  <a:pt x="6469441" y="876818"/>
                  <a:pt x="6450750" y="865136"/>
                  <a:pt x="6448414" y="865136"/>
                </a:cubicBezTo>
                <a:cubicBezTo>
                  <a:pt x="6455423" y="872145"/>
                  <a:pt x="6411032" y="841772"/>
                  <a:pt x="6418041" y="846445"/>
                </a:cubicBezTo>
                <a:cubicBezTo>
                  <a:pt x="6404023" y="834763"/>
                  <a:pt x="6387668" y="830091"/>
                  <a:pt x="6373649" y="818409"/>
                </a:cubicBezTo>
                <a:cubicBezTo>
                  <a:pt x="6380659" y="827754"/>
                  <a:pt x="6359632" y="811399"/>
                  <a:pt x="6357295" y="811399"/>
                </a:cubicBezTo>
                <a:cubicBezTo>
                  <a:pt x="6340940" y="799718"/>
                  <a:pt x="6324586" y="785699"/>
                  <a:pt x="6310568" y="771681"/>
                </a:cubicBezTo>
                <a:cubicBezTo>
                  <a:pt x="6312904" y="771681"/>
                  <a:pt x="6312904" y="774017"/>
                  <a:pt x="6315240" y="774017"/>
                </a:cubicBezTo>
                <a:cubicBezTo>
                  <a:pt x="6315240" y="769345"/>
                  <a:pt x="6301222" y="755326"/>
                  <a:pt x="6312904" y="762335"/>
                </a:cubicBezTo>
                <a:cubicBezTo>
                  <a:pt x="6303558" y="755326"/>
                  <a:pt x="6301222" y="755326"/>
                  <a:pt x="6312904" y="762335"/>
                </a:cubicBezTo>
                <a:close/>
                <a:moveTo>
                  <a:pt x="6404023" y="823081"/>
                </a:moveTo>
                <a:cubicBezTo>
                  <a:pt x="6413368" y="832427"/>
                  <a:pt x="6422714" y="841772"/>
                  <a:pt x="6434395" y="851118"/>
                </a:cubicBezTo>
                <a:cubicBezTo>
                  <a:pt x="6427387" y="846445"/>
                  <a:pt x="6406359" y="820745"/>
                  <a:pt x="6404023" y="823081"/>
                </a:cubicBezTo>
                <a:cubicBezTo>
                  <a:pt x="6406359" y="827754"/>
                  <a:pt x="6404023" y="823081"/>
                  <a:pt x="6404023" y="823081"/>
                </a:cubicBezTo>
                <a:close/>
                <a:moveTo>
                  <a:pt x="6312904" y="785699"/>
                </a:moveTo>
                <a:cubicBezTo>
                  <a:pt x="6319913" y="795045"/>
                  <a:pt x="6329258" y="802054"/>
                  <a:pt x="6338604" y="809063"/>
                </a:cubicBezTo>
                <a:cubicBezTo>
                  <a:pt x="6340940" y="802054"/>
                  <a:pt x="6319913" y="790372"/>
                  <a:pt x="6312904" y="785699"/>
                </a:cubicBezTo>
                <a:cubicBezTo>
                  <a:pt x="6319913" y="795045"/>
                  <a:pt x="6315240" y="788036"/>
                  <a:pt x="6312904" y="785699"/>
                </a:cubicBezTo>
                <a:close/>
                <a:moveTo>
                  <a:pt x="6434395" y="879155"/>
                </a:moveTo>
                <a:cubicBezTo>
                  <a:pt x="6455423" y="893173"/>
                  <a:pt x="6471778" y="909528"/>
                  <a:pt x="6492805" y="923546"/>
                </a:cubicBezTo>
                <a:cubicBezTo>
                  <a:pt x="6467105" y="893173"/>
                  <a:pt x="6441405" y="881491"/>
                  <a:pt x="6413368" y="865136"/>
                </a:cubicBezTo>
                <a:cubicBezTo>
                  <a:pt x="6418041" y="869809"/>
                  <a:pt x="6425050" y="874482"/>
                  <a:pt x="6434395" y="879155"/>
                </a:cubicBezTo>
                <a:close/>
                <a:moveTo>
                  <a:pt x="6488133" y="865136"/>
                </a:moveTo>
                <a:cubicBezTo>
                  <a:pt x="6490468" y="867473"/>
                  <a:pt x="6495142" y="869809"/>
                  <a:pt x="6497478" y="872145"/>
                </a:cubicBezTo>
                <a:cubicBezTo>
                  <a:pt x="6497478" y="865136"/>
                  <a:pt x="6474114" y="855791"/>
                  <a:pt x="6488133" y="865136"/>
                </a:cubicBezTo>
                <a:close/>
                <a:moveTo>
                  <a:pt x="6481123" y="876818"/>
                </a:moveTo>
                <a:cubicBezTo>
                  <a:pt x="6502150" y="888500"/>
                  <a:pt x="6539533" y="944573"/>
                  <a:pt x="6576915" y="953919"/>
                </a:cubicBezTo>
                <a:cubicBezTo>
                  <a:pt x="6562896" y="928219"/>
                  <a:pt x="6504487" y="888500"/>
                  <a:pt x="6481123" y="876818"/>
                </a:cubicBezTo>
                <a:cubicBezTo>
                  <a:pt x="6478787" y="874482"/>
                  <a:pt x="6490468" y="881491"/>
                  <a:pt x="6481123" y="876818"/>
                </a:cubicBezTo>
                <a:close/>
                <a:moveTo>
                  <a:pt x="6567570" y="928219"/>
                </a:moveTo>
                <a:cubicBezTo>
                  <a:pt x="6569906" y="930555"/>
                  <a:pt x="6572242" y="932891"/>
                  <a:pt x="6574578" y="937564"/>
                </a:cubicBezTo>
                <a:cubicBezTo>
                  <a:pt x="6576915" y="932891"/>
                  <a:pt x="6572242" y="930555"/>
                  <a:pt x="6567570" y="928219"/>
                </a:cubicBezTo>
                <a:close/>
                <a:moveTo>
                  <a:pt x="6121320" y="678226"/>
                </a:moveTo>
                <a:cubicBezTo>
                  <a:pt x="6125994" y="680562"/>
                  <a:pt x="6118984" y="673553"/>
                  <a:pt x="6114312" y="671216"/>
                </a:cubicBezTo>
                <a:cubicBezTo>
                  <a:pt x="6114312" y="673553"/>
                  <a:pt x="6116647" y="675889"/>
                  <a:pt x="6121320" y="678226"/>
                </a:cubicBezTo>
                <a:close/>
                <a:moveTo>
                  <a:pt x="5843291" y="495988"/>
                </a:moveTo>
                <a:cubicBezTo>
                  <a:pt x="5840955" y="498324"/>
                  <a:pt x="5840955" y="500660"/>
                  <a:pt x="5847964" y="500660"/>
                </a:cubicBezTo>
                <a:cubicBezTo>
                  <a:pt x="5847964" y="498324"/>
                  <a:pt x="5847964" y="495988"/>
                  <a:pt x="5843291" y="495988"/>
                </a:cubicBezTo>
                <a:cubicBezTo>
                  <a:pt x="5843291" y="495988"/>
                  <a:pt x="5845627" y="498324"/>
                  <a:pt x="5843291" y="495988"/>
                </a:cubicBezTo>
                <a:close/>
                <a:moveTo>
                  <a:pt x="5859646" y="533370"/>
                </a:moveTo>
                <a:cubicBezTo>
                  <a:pt x="5861982" y="540379"/>
                  <a:pt x="5887682" y="559070"/>
                  <a:pt x="5897028" y="554397"/>
                </a:cubicBezTo>
                <a:cubicBezTo>
                  <a:pt x="5899364" y="552061"/>
                  <a:pt x="5857309" y="533370"/>
                  <a:pt x="5859646" y="533370"/>
                </a:cubicBezTo>
                <a:cubicBezTo>
                  <a:pt x="5861982" y="538043"/>
                  <a:pt x="5864318" y="535706"/>
                  <a:pt x="5859646" y="533370"/>
                </a:cubicBezTo>
                <a:close/>
                <a:moveTo>
                  <a:pt x="5950765" y="580098"/>
                </a:moveTo>
                <a:cubicBezTo>
                  <a:pt x="5948428" y="577761"/>
                  <a:pt x="5946092" y="575425"/>
                  <a:pt x="5946092" y="575425"/>
                </a:cubicBezTo>
                <a:cubicBezTo>
                  <a:pt x="5943755" y="577761"/>
                  <a:pt x="5946092" y="580098"/>
                  <a:pt x="5950765" y="580098"/>
                </a:cubicBezTo>
                <a:close/>
                <a:moveTo>
                  <a:pt x="5492834" y="346459"/>
                </a:moveTo>
                <a:cubicBezTo>
                  <a:pt x="5490497" y="344123"/>
                  <a:pt x="5485825" y="341786"/>
                  <a:pt x="5481152" y="341786"/>
                </a:cubicBezTo>
                <a:cubicBezTo>
                  <a:pt x="5483488" y="344123"/>
                  <a:pt x="5488161" y="346459"/>
                  <a:pt x="5492834" y="346459"/>
                </a:cubicBezTo>
                <a:close/>
                <a:moveTo>
                  <a:pt x="5495170" y="346459"/>
                </a:moveTo>
                <a:cubicBezTo>
                  <a:pt x="5495170" y="348796"/>
                  <a:pt x="5497507" y="348796"/>
                  <a:pt x="5499843" y="348796"/>
                </a:cubicBezTo>
                <a:cubicBezTo>
                  <a:pt x="5502179" y="346459"/>
                  <a:pt x="5499843" y="346459"/>
                  <a:pt x="5495170" y="346459"/>
                </a:cubicBezTo>
                <a:cubicBezTo>
                  <a:pt x="5495170" y="346459"/>
                  <a:pt x="5497507" y="346459"/>
                  <a:pt x="5495170" y="346459"/>
                </a:cubicBezTo>
                <a:close/>
                <a:moveTo>
                  <a:pt x="5506852" y="348796"/>
                </a:moveTo>
                <a:cubicBezTo>
                  <a:pt x="5506852" y="346459"/>
                  <a:pt x="5520870" y="353468"/>
                  <a:pt x="5502179" y="346459"/>
                </a:cubicBezTo>
                <a:cubicBezTo>
                  <a:pt x="5516198" y="348796"/>
                  <a:pt x="5478815" y="337114"/>
                  <a:pt x="5483488" y="339450"/>
                </a:cubicBezTo>
                <a:cubicBezTo>
                  <a:pt x="5488161" y="341786"/>
                  <a:pt x="5499843" y="346459"/>
                  <a:pt x="5506852" y="348796"/>
                </a:cubicBezTo>
                <a:cubicBezTo>
                  <a:pt x="5506852" y="348796"/>
                  <a:pt x="5504516" y="348796"/>
                  <a:pt x="5506852" y="348796"/>
                </a:cubicBezTo>
                <a:close/>
                <a:moveTo>
                  <a:pt x="5513861" y="353468"/>
                </a:moveTo>
                <a:cubicBezTo>
                  <a:pt x="5511525" y="351132"/>
                  <a:pt x="5506852" y="351132"/>
                  <a:pt x="5502179" y="351132"/>
                </a:cubicBezTo>
                <a:cubicBezTo>
                  <a:pt x="5504516" y="351132"/>
                  <a:pt x="5513861" y="355805"/>
                  <a:pt x="5513861" y="353468"/>
                </a:cubicBezTo>
                <a:close/>
                <a:moveTo>
                  <a:pt x="5534888" y="367487"/>
                </a:moveTo>
                <a:cubicBezTo>
                  <a:pt x="5530216" y="365150"/>
                  <a:pt x="5525543" y="365150"/>
                  <a:pt x="5534888" y="367487"/>
                </a:cubicBezTo>
                <a:cubicBezTo>
                  <a:pt x="5532552" y="367487"/>
                  <a:pt x="5523207" y="365150"/>
                  <a:pt x="5534888" y="367487"/>
                </a:cubicBezTo>
                <a:close/>
                <a:moveTo>
                  <a:pt x="5525543" y="355805"/>
                </a:moveTo>
                <a:cubicBezTo>
                  <a:pt x="5523207" y="360477"/>
                  <a:pt x="5537225" y="362814"/>
                  <a:pt x="5537225" y="362814"/>
                </a:cubicBezTo>
                <a:cubicBezTo>
                  <a:pt x="5532552" y="360477"/>
                  <a:pt x="5530216" y="358141"/>
                  <a:pt x="5525543" y="355805"/>
                </a:cubicBezTo>
                <a:cubicBezTo>
                  <a:pt x="5525543" y="358141"/>
                  <a:pt x="5527880" y="358141"/>
                  <a:pt x="5525543" y="355805"/>
                </a:cubicBezTo>
                <a:close/>
                <a:moveTo>
                  <a:pt x="5336296" y="248331"/>
                </a:moveTo>
                <a:cubicBezTo>
                  <a:pt x="5317605" y="236649"/>
                  <a:pt x="5369006" y="257677"/>
                  <a:pt x="5366669" y="257677"/>
                </a:cubicBezTo>
                <a:cubicBezTo>
                  <a:pt x="5354987" y="253004"/>
                  <a:pt x="5345642" y="248331"/>
                  <a:pt x="5333960" y="243658"/>
                </a:cubicBezTo>
                <a:cubicBezTo>
                  <a:pt x="5357324" y="243658"/>
                  <a:pt x="5352651" y="253004"/>
                  <a:pt x="5345642" y="241322"/>
                </a:cubicBezTo>
                <a:cubicBezTo>
                  <a:pt x="5383024" y="250667"/>
                  <a:pt x="5415733" y="260013"/>
                  <a:pt x="5448442" y="278704"/>
                </a:cubicBezTo>
                <a:cubicBezTo>
                  <a:pt x="5427415" y="278704"/>
                  <a:pt x="5434424" y="278704"/>
                  <a:pt x="5448442" y="283377"/>
                </a:cubicBezTo>
                <a:cubicBezTo>
                  <a:pt x="5446106" y="283377"/>
                  <a:pt x="5443770" y="283377"/>
                  <a:pt x="5441433" y="283377"/>
                </a:cubicBezTo>
                <a:cubicBezTo>
                  <a:pt x="5450779" y="285713"/>
                  <a:pt x="5460124" y="290386"/>
                  <a:pt x="5467134" y="295059"/>
                </a:cubicBezTo>
                <a:cubicBezTo>
                  <a:pt x="5462461" y="295059"/>
                  <a:pt x="5462461" y="297395"/>
                  <a:pt x="5467134" y="295059"/>
                </a:cubicBezTo>
                <a:cubicBezTo>
                  <a:pt x="5469470" y="295059"/>
                  <a:pt x="5504516" y="313750"/>
                  <a:pt x="5516198" y="318423"/>
                </a:cubicBezTo>
                <a:cubicBezTo>
                  <a:pt x="5511525" y="318423"/>
                  <a:pt x="5509189" y="316086"/>
                  <a:pt x="5504516" y="313750"/>
                </a:cubicBezTo>
                <a:cubicBezTo>
                  <a:pt x="5513861" y="320759"/>
                  <a:pt x="5513861" y="323095"/>
                  <a:pt x="5506852" y="320759"/>
                </a:cubicBezTo>
                <a:cubicBezTo>
                  <a:pt x="5513861" y="323095"/>
                  <a:pt x="5518534" y="327768"/>
                  <a:pt x="5525543" y="330105"/>
                </a:cubicBezTo>
                <a:cubicBezTo>
                  <a:pt x="5490497" y="339450"/>
                  <a:pt x="5408724" y="285713"/>
                  <a:pt x="5376015" y="269359"/>
                </a:cubicBezTo>
                <a:cubicBezTo>
                  <a:pt x="5376015" y="269359"/>
                  <a:pt x="5397042" y="274031"/>
                  <a:pt x="5399379" y="274031"/>
                </a:cubicBezTo>
                <a:cubicBezTo>
                  <a:pt x="5378351" y="264686"/>
                  <a:pt x="5406388" y="274031"/>
                  <a:pt x="5413397" y="274031"/>
                </a:cubicBezTo>
                <a:cubicBezTo>
                  <a:pt x="5385360" y="267022"/>
                  <a:pt x="5369006" y="262349"/>
                  <a:pt x="5347978" y="255340"/>
                </a:cubicBezTo>
                <a:cubicBezTo>
                  <a:pt x="5350314" y="255340"/>
                  <a:pt x="5352651" y="257677"/>
                  <a:pt x="5354987" y="260013"/>
                </a:cubicBezTo>
                <a:cubicBezTo>
                  <a:pt x="5336296" y="253004"/>
                  <a:pt x="5336296" y="250667"/>
                  <a:pt x="5343305" y="255340"/>
                </a:cubicBezTo>
                <a:cubicBezTo>
                  <a:pt x="5343305" y="253004"/>
                  <a:pt x="5340969" y="250667"/>
                  <a:pt x="5336296" y="248331"/>
                </a:cubicBezTo>
                <a:cubicBezTo>
                  <a:pt x="5333960" y="248331"/>
                  <a:pt x="5340969" y="250667"/>
                  <a:pt x="5336296" y="248331"/>
                </a:cubicBezTo>
                <a:close/>
                <a:moveTo>
                  <a:pt x="5462461" y="295059"/>
                </a:moveTo>
                <a:cubicBezTo>
                  <a:pt x="5462461" y="295059"/>
                  <a:pt x="5467134" y="295059"/>
                  <a:pt x="5462461" y="295059"/>
                </a:cubicBezTo>
                <a:cubicBezTo>
                  <a:pt x="5464797" y="295059"/>
                  <a:pt x="5464797" y="295059"/>
                  <a:pt x="5462461" y="295059"/>
                </a:cubicBezTo>
                <a:close/>
                <a:moveTo>
                  <a:pt x="5415733" y="274031"/>
                </a:moveTo>
                <a:cubicBezTo>
                  <a:pt x="5415733" y="274031"/>
                  <a:pt x="5425079" y="276368"/>
                  <a:pt x="5429751" y="278704"/>
                </a:cubicBezTo>
                <a:cubicBezTo>
                  <a:pt x="5425079" y="276368"/>
                  <a:pt x="5415733" y="274031"/>
                  <a:pt x="5415733" y="274031"/>
                </a:cubicBezTo>
                <a:close/>
                <a:moveTo>
                  <a:pt x="5364333" y="264686"/>
                </a:moveTo>
                <a:cubicBezTo>
                  <a:pt x="5361996" y="267022"/>
                  <a:pt x="5376015" y="269359"/>
                  <a:pt x="5376015" y="269359"/>
                </a:cubicBezTo>
                <a:cubicBezTo>
                  <a:pt x="5371342" y="267022"/>
                  <a:pt x="5366669" y="264686"/>
                  <a:pt x="5364333" y="264686"/>
                </a:cubicBezTo>
                <a:cubicBezTo>
                  <a:pt x="5361996" y="264686"/>
                  <a:pt x="5366669" y="264686"/>
                  <a:pt x="5364333" y="264686"/>
                </a:cubicBezTo>
                <a:close/>
                <a:moveTo>
                  <a:pt x="5387697" y="274031"/>
                </a:moveTo>
                <a:cubicBezTo>
                  <a:pt x="5383024" y="271695"/>
                  <a:pt x="5380688" y="271695"/>
                  <a:pt x="5376015" y="269359"/>
                </a:cubicBezTo>
                <a:cubicBezTo>
                  <a:pt x="5378351" y="271695"/>
                  <a:pt x="5383024" y="271695"/>
                  <a:pt x="5387697" y="274031"/>
                </a:cubicBezTo>
                <a:cubicBezTo>
                  <a:pt x="5383024" y="271695"/>
                  <a:pt x="5385360" y="271695"/>
                  <a:pt x="5387697" y="274031"/>
                </a:cubicBezTo>
                <a:close/>
                <a:moveTo>
                  <a:pt x="5546570" y="351132"/>
                </a:moveTo>
                <a:cubicBezTo>
                  <a:pt x="5576943" y="362814"/>
                  <a:pt x="5611989" y="379169"/>
                  <a:pt x="5644699" y="383841"/>
                </a:cubicBezTo>
                <a:cubicBezTo>
                  <a:pt x="5626008" y="365150"/>
                  <a:pt x="5600307" y="360477"/>
                  <a:pt x="5576943" y="351132"/>
                </a:cubicBezTo>
                <a:cubicBezTo>
                  <a:pt x="5583953" y="344123"/>
                  <a:pt x="5551243" y="332441"/>
                  <a:pt x="5541898" y="334777"/>
                </a:cubicBezTo>
                <a:cubicBezTo>
                  <a:pt x="5541898" y="337114"/>
                  <a:pt x="5541898" y="339450"/>
                  <a:pt x="5544234" y="339450"/>
                </a:cubicBezTo>
                <a:cubicBezTo>
                  <a:pt x="5534888" y="334777"/>
                  <a:pt x="5544234" y="344123"/>
                  <a:pt x="5534888" y="346459"/>
                </a:cubicBezTo>
                <a:cubicBezTo>
                  <a:pt x="5539562" y="346459"/>
                  <a:pt x="5544234" y="348796"/>
                  <a:pt x="5546570" y="351132"/>
                </a:cubicBezTo>
                <a:close/>
                <a:moveTo>
                  <a:pt x="5670399" y="395523"/>
                </a:moveTo>
                <a:cubicBezTo>
                  <a:pt x="5665726" y="393187"/>
                  <a:pt x="5663389" y="393187"/>
                  <a:pt x="5658717" y="390850"/>
                </a:cubicBezTo>
                <a:cubicBezTo>
                  <a:pt x="5663389" y="395523"/>
                  <a:pt x="5668063" y="395523"/>
                  <a:pt x="5670399" y="395523"/>
                </a:cubicBezTo>
                <a:cubicBezTo>
                  <a:pt x="5668063" y="393187"/>
                  <a:pt x="5668063" y="395523"/>
                  <a:pt x="5670399" y="395523"/>
                </a:cubicBezTo>
                <a:close/>
                <a:moveTo>
                  <a:pt x="5696099" y="409542"/>
                </a:moveTo>
                <a:cubicBezTo>
                  <a:pt x="5689090" y="404869"/>
                  <a:pt x="5675071" y="397860"/>
                  <a:pt x="5670399" y="397860"/>
                </a:cubicBezTo>
                <a:cubicBezTo>
                  <a:pt x="5675071" y="400196"/>
                  <a:pt x="5691426" y="407205"/>
                  <a:pt x="5696099" y="409542"/>
                </a:cubicBezTo>
                <a:close/>
                <a:moveTo>
                  <a:pt x="5689090" y="414214"/>
                </a:moveTo>
                <a:cubicBezTo>
                  <a:pt x="5686753" y="416551"/>
                  <a:pt x="5691426" y="418887"/>
                  <a:pt x="5698435" y="418887"/>
                </a:cubicBezTo>
                <a:cubicBezTo>
                  <a:pt x="5696099" y="416551"/>
                  <a:pt x="5693763" y="414214"/>
                  <a:pt x="5689090" y="414214"/>
                </a:cubicBezTo>
                <a:close/>
                <a:moveTo>
                  <a:pt x="5707781" y="423560"/>
                </a:moveTo>
                <a:cubicBezTo>
                  <a:pt x="5710117" y="425896"/>
                  <a:pt x="5714790" y="428233"/>
                  <a:pt x="5719463" y="428233"/>
                </a:cubicBezTo>
                <a:cubicBezTo>
                  <a:pt x="5712454" y="421223"/>
                  <a:pt x="5707781" y="418887"/>
                  <a:pt x="5707781" y="423560"/>
                </a:cubicBezTo>
                <a:cubicBezTo>
                  <a:pt x="5707781" y="425896"/>
                  <a:pt x="5710117" y="425896"/>
                  <a:pt x="5707781" y="423560"/>
                </a:cubicBezTo>
                <a:close/>
                <a:moveTo>
                  <a:pt x="4787246" y="150203"/>
                </a:moveTo>
                <a:cubicBezTo>
                  <a:pt x="4775564" y="147867"/>
                  <a:pt x="4794256" y="150203"/>
                  <a:pt x="4787246" y="150203"/>
                </a:cubicBezTo>
                <a:cubicBezTo>
                  <a:pt x="4784910" y="150203"/>
                  <a:pt x="4782574" y="150203"/>
                  <a:pt x="4787246" y="150203"/>
                </a:cubicBezTo>
                <a:close/>
                <a:moveTo>
                  <a:pt x="4766219" y="243658"/>
                </a:moveTo>
                <a:cubicBezTo>
                  <a:pt x="4768556" y="245995"/>
                  <a:pt x="4770892" y="245995"/>
                  <a:pt x="4773228" y="243658"/>
                </a:cubicBezTo>
                <a:cubicBezTo>
                  <a:pt x="4740519" y="229640"/>
                  <a:pt x="4768556" y="243658"/>
                  <a:pt x="4766219" y="243658"/>
                </a:cubicBezTo>
                <a:cubicBezTo>
                  <a:pt x="4768556" y="243658"/>
                  <a:pt x="4770892" y="243658"/>
                  <a:pt x="4766219" y="243658"/>
                </a:cubicBezTo>
                <a:close/>
                <a:moveTo>
                  <a:pt x="4525572" y="56748"/>
                </a:moveTo>
                <a:cubicBezTo>
                  <a:pt x="4532581" y="59084"/>
                  <a:pt x="4541926" y="59084"/>
                  <a:pt x="4546599" y="56748"/>
                </a:cubicBezTo>
                <a:cubicBezTo>
                  <a:pt x="4539590" y="54411"/>
                  <a:pt x="4532581" y="56748"/>
                  <a:pt x="4525572" y="56748"/>
                </a:cubicBezTo>
                <a:close/>
                <a:moveTo>
                  <a:pt x="4623700" y="66093"/>
                </a:moveTo>
                <a:cubicBezTo>
                  <a:pt x="4623700" y="66093"/>
                  <a:pt x="4623700" y="66093"/>
                  <a:pt x="4623700" y="66093"/>
                </a:cubicBezTo>
                <a:cubicBezTo>
                  <a:pt x="4626036" y="66093"/>
                  <a:pt x="4626036" y="66093"/>
                  <a:pt x="4623700" y="66093"/>
                </a:cubicBezTo>
                <a:close/>
                <a:moveTo>
                  <a:pt x="4637718" y="68430"/>
                </a:moveTo>
                <a:cubicBezTo>
                  <a:pt x="4633045" y="66093"/>
                  <a:pt x="4626036" y="63757"/>
                  <a:pt x="4621363" y="66093"/>
                </a:cubicBezTo>
                <a:cubicBezTo>
                  <a:pt x="4628373" y="68430"/>
                  <a:pt x="4633045" y="70766"/>
                  <a:pt x="4637718" y="68430"/>
                </a:cubicBezTo>
                <a:cubicBezTo>
                  <a:pt x="4635382" y="66093"/>
                  <a:pt x="4635382" y="68430"/>
                  <a:pt x="4637718" y="68430"/>
                </a:cubicBezTo>
                <a:close/>
                <a:moveTo>
                  <a:pt x="4637718" y="70766"/>
                </a:moveTo>
                <a:cubicBezTo>
                  <a:pt x="4644727" y="70766"/>
                  <a:pt x="4635382" y="70766"/>
                  <a:pt x="4637718" y="70766"/>
                </a:cubicBezTo>
                <a:cubicBezTo>
                  <a:pt x="4637718" y="70766"/>
                  <a:pt x="4640055" y="70766"/>
                  <a:pt x="4637718" y="70766"/>
                </a:cubicBezTo>
                <a:close/>
                <a:moveTo>
                  <a:pt x="4649400" y="70766"/>
                </a:moveTo>
                <a:cubicBezTo>
                  <a:pt x="4649400" y="73102"/>
                  <a:pt x="4658745" y="75439"/>
                  <a:pt x="4651736" y="75439"/>
                </a:cubicBezTo>
                <a:cubicBezTo>
                  <a:pt x="4658745" y="82448"/>
                  <a:pt x="4672764" y="80111"/>
                  <a:pt x="4679773" y="82448"/>
                </a:cubicBezTo>
                <a:cubicBezTo>
                  <a:pt x="4675100" y="75439"/>
                  <a:pt x="4658745" y="73102"/>
                  <a:pt x="4649400" y="70766"/>
                </a:cubicBezTo>
                <a:cubicBezTo>
                  <a:pt x="4649400" y="73102"/>
                  <a:pt x="4654073" y="73102"/>
                  <a:pt x="4649400" y="70766"/>
                </a:cubicBezTo>
                <a:close/>
                <a:moveTo>
                  <a:pt x="4665755" y="73102"/>
                </a:moveTo>
                <a:cubicBezTo>
                  <a:pt x="4661082" y="73102"/>
                  <a:pt x="4663418" y="73102"/>
                  <a:pt x="4665755" y="73102"/>
                </a:cubicBezTo>
                <a:cubicBezTo>
                  <a:pt x="4665755" y="73102"/>
                  <a:pt x="4665755" y="73102"/>
                  <a:pt x="4665755" y="73102"/>
                </a:cubicBezTo>
                <a:close/>
                <a:moveTo>
                  <a:pt x="4703137" y="77775"/>
                </a:moveTo>
                <a:cubicBezTo>
                  <a:pt x="4693791" y="77775"/>
                  <a:pt x="4710146" y="77775"/>
                  <a:pt x="4703137" y="77775"/>
                </a:cubicBezTo>
                <a:cubicBezTo>
                  <a:pt x="4703137" y="77775"/>
                  <a:pt x="4700800" y="80111"/>
                  <a:pt x="4703137" y="77775"/>
                </a:cubicBezTo>
                <a:close/>
                <a:moveTo>
                  <a:pt x="4740519" y="91793"/>
                </a:moveTo>
                <a:cubicBezTo>
                  <a:pt x="4738183" y="91793"/>
                  <a:pt x="4735846" y="91793"/>
                  <a:pt x="4733510" y="89457"/>
                </a:cubicBezTo>
                <a:cubicBezTo>
                  <a:pt x="4733510" y="91793"/>
                  <a:pt x="4735846" y="91793"/>
                  <a:pt x="4740519" y="91793"/>
                </a:cubicBezTo>
                <a:cubicBezTo>
                  <a:pt x="4738183" y="89457"/>
                  <a:pt x="4740519" y="89457"/>
                  <a:pt x="4740519" y="91793"/>
                </a:cubicBezTo>
                <a:close/>
                <a:moveTo>
                  <a:pt x="4787246" y="84784"/>
                </a:moveTo>
                <a:cubicBezTo>
                  <a:pt x="4770892" y="80111"/>
                  <a:pt x="4759210" y="80111"/>
                  <a:pt x="4747528" y="77775"/>
                </a:cubicBezTo>
                <a:cubicBezTo>
                  <a:pt x="4756874" y="82448"/>
                  <a:pt x="4775564" y="87121"/>
                  <a:pt x="4787246" y="84784"/>
                </a:cubicBezTo>
                <a:cubicBezTo>
                  <a:pt x="4777901" y="80111"/>
                  <a:pt x="4777901" y="84784"/>
                  <a:pt x="4787246" y="84784"/>
                </a:cubicBezTo>
                <a:close/>
                <a:moveTo>
                  <a:pt x="4357352" y="231976"/>
                </a:moveTo>
                <a:cubicBezTo>
                  <a:pt x="4357352" y="234313"/>
                  <a:pt x="4359689" y="234313"/>
                  <a:pt x="4364361" y="231976"/>
                </a:cubicBezTo>
                <a:cubicBezTo>
                  <a:pt x="4362025" y="231976"/>
                  <a:pt x="4359689" y="231976"/>
                  <a:pt x="4357352" y="231976"/>
                </a:cubicBezTo>
                <a:cubicBezTo>
                  <a:pt x="4357352" y="231976"/>
                  <a:pt x="4359689" y="231976"/>
                  <a:pt x="4357352" y="231976"/>
                </a:cubicBezTo>
                <a:close/>
                <a:moveTo>
                  <a:pt x="4443798" y="40393"/>
                </a:moveTo>
                <a:cubicBezTo>
                  <a:pt x="4462489" y="42729"/>
                  <a:pt x="4483517" y="42729"/>
                  <a:pt x="4502208" y="47402"/>
                </a:cubicBezTo>
                <a:cubicBezTo>
                  <a:pt x="4471835" y="42729"/>
                  <a:pt x="4488190" y="47402"/>
                  <a:pt x="4497535" y="49739"/>
                </a:cubicBezTo>
                <a:cubicBezTo>
                  <a:pt x="4490526" y="47402"/>
                  <a:pt x="4481181" y="47402"/>
                  <a:pt x="4471835" y="47402"/>
                </a:cubicBezTo>
                <a:cubicBezTo>
                  <a:pt x="4492862" y="56748"/>
                  <a:pt x="4499872" y="49739"/>
                  <a:pt x="4520899" y="56748"/>
                </a:cubicBezTo>
                <a:cubicBezTo>
                  <a:pt x="4518562" y="54411"/>
                  <a:pt x="4516226" y="54411"/>
                  <a:pt x="4513890" y="54411"/>
                </a:cubicBezTo>
                <a:cubicBezTo>
                  <a:pt x="4530244" y="54411"/>
                  <a:pt x="4548935" y="59084"/>
                  <a:pt x="4565290" y="59084"/>
                </a:cubicBezTo>
                <a:cubicBezTo>
                  <a:pt x="4553608" y="52075"/>
                  <a:pt x="4511554" y="49739"/>
                  <a:pt x="4518562" y="52075"/>
                </a:cubicBezTo>
                <a:cubicBezTo>
                  <a:pt x="4485853" y="54411"/>
                  <a:pt x="4537254" y="54411"/>
                  <a:pt x="4492862" y="47402"/>
                </a:cubicBezTo>
                <a:cubicBezTo>
                  <a:pt x="4474171" y="42729"/>
                  <a:pt x="4453144" y="42729"/>
                  <a:pt x="4432116" y="40393"/>
                </a:cubicBezTo>
                <a:cubicBezTo>
                  <a:pt x="4439126" y="38057"/>
                  <a:pt x="4441462" y="38057"/>
                  <a:pt x="4443798" y="40393"/>
                </a:cubicBezTo>
                <a:close/>
                <a:moveTo>
                  <a:pt x="4497535" y="227304"/>
                </a:moveTo>
                <a:cubicBezTo>
                  <a:pt x="4497535" y="227304"/>
                  <a:pt x="4497535" y="229640"/>
                  <a:pt x="4497535" y="227304"/>
                </a:cubicBezTo>
                <a:lnTo>
                  <a:pt x="4497535" y="227304"/>
                </a:lnTo>
                <a:close/>
                <a:moveTo>
                  <a:pt x="4502208" y="227304"/>
                </a:moveTo>
                <a:cubicBezTo>
                  <a:pt x="4499872" y="227304"/>
                  <a:pt x="4492862" y="224967"/>
                  <a:pt x="4495199" y="227304"/>
                </a:cubicBezTo>
                <a:cubicBezTo>
                  <a:pt x="4497535" y="229640"/>
                  <a:pt x="4502208" y="229640"/>
                  <a:pt x="4502208" y="227304"/>
                </a:cubicBezTo>
                <a:close/>
                <a:moveTo>
                  <a:pt x="4539590" y="47402"/>
                </a:moveTo>
                <a:cubicBezTo>
                  <a:pt x="4544263" y="47402"/>
                  <a:pt x="4546599" y="47402"/>
                  <a:pt x="4551272" y="47402"/>
                </a:cubicBezTo>
                <a:cubicBezTo>
                  <a:pt x="4537254" y="45066"/>
                  <a:pt x="4532581" y="45066"/>
                  <a:pt x="4539590" y="47402"/>
                </a:cubicBezTo>
                <a:cubicBezTo>
                  <a:pt x="4541926" y="49739"/>
                  <a:pt x="4539590" y="47402"/>
                  <a:pt x="4539590" y="47402"/>
                </a:cubicBezTo>
                <a:close/>
                <a:moveTo>
                  <a:pt x="4574636" y="66093"/>
                </a:moveTo>
                <a:cubicBezTo>
                  <a:pt x="4565290" y="63757"/>
                  <a:pt x="4553608" y="61420"/>
                  <a:pt x="4541926" y="61420"/>
                </a:cubicBezTo>
                <a:cubicBezTo>
                  <a:pt x="4544263" y="63757"/>
                  <a:pt x="4574636" y="66093"/>
                  <a:pt x="4574636" y="66093"/>
                </a:cubicBezTo>
                <a:cubicBezTo>
                  <a:pt x="4567627" y="63757"/>
                  <a:pt x="4565290" y="66093"/>
                  <a:pt x="4574636" y="66093"/>
                </a:cubicBezTo>
                <a:close/>
                <a:moveTo>
                  <a:pt x="4553608" y="61420"/>
                </a:moveTo>
                <a:cubicBezTo>
                  <a:pt x="4555945" y="61420"/>
                  <a:pt x="4553608" y="61420"/>
                  <a:pt x="4553608" y="61420"/>
                </a:cubicBezTo>
                <a:lnTo>
                  <a:pt x="4553608" y="61420"/>
                </a:lnTo>
                <a:close/>
                <a:moveTo>
                  <a:pt x="4583981" y="63757"/>
                </a:moveTo>
                <a:cubicBezTo>
                  <a:pt x="4593327" y="66093"/>
                  <a:pt x="4602672" y="68430"/>
                  <a:pt x="4614354" y="68430"/>
                </a:cubicBezTo>
                <a:cubicBezTo>
                  <a:pt x="4605009" y="61420"/>
                  <a:pt x="4590990" y="61420"/>
                  <a:pt x="4579309" y="61420"/>
                </a:cubicBezTo>
                <a:cubicBezTo>
                  <a:pt x="4579309" y="61420"/>
                  <a:pt x="4574636" y="61420"/>
                  <a:pt x="4583981" y="63757"/>
                </a:cubicBezTo>
                <a:cubicBezTo>
                  <a:pt x="4593327" y="66093"/>
                  <a:pt x="4583981" y="63757"/>
                  <a:pt x="4583981" y="63757"/>
                </a:cubicBezTo>
                <a:close/>
                <a:moveTo>
                  <a:pt x="4607345" y="63757"/>
                </a:moveTo>
                <a:cubicBezTo>
                  <a:pt x="4602672" y="63757"/>
                  <a:pt x="4598000" y="61420"/>
                  <a:pt x="4593327" y="61420"/>
                </a:cubicBezTo>
                <a:cubicBezTo>
                  <a:pt x="4598000" y="63757"/>
                  <a:pt x="4602672" y="63757"/>
                  <a:pt x="4607345" y="63757"/>
                </a:cubicBezTo>
                <a:cubicBezTo>
                  <a:pt x="4602672" y="61420"/>
                  <a:pt x="4605009" y="63757"/>
                  <a:pt x="4607345" y="63757"/>
                </a:cubicBezTo>
                <a:close/>
                <a:moveTo>
                  <a:pt x="4607345" y="54411"/>
                </a:moveTo>
                <a:cubicBezTo>
                  <a:pt x="4605009" y="59084"/>
                  <a:pt x="4616691" y="56748"/>
                  <a:pt x="4619027" y="56748"/>
                </a:cubicBezTo>
                <a:cubicBezTo>
                  <a:pt x="4614354" y="56748"/>
                  <a:pt x="4612018" y="54411"/>
                  <a:pt x="4607345" y="54411"/>
                </a:cubicBezTo>
                <a:cubicBezTo>
                  <a:pt x="4607345" y="54411"/>
                  <a:pt x="4633045" y="59084"/>
                  <a:pt x="4607345" y="54411"/>
                </a:cubicBezTo>
                <a:close/>
                <a:moveTo>
                  <a:pt x="4609682" y="63757"/>
                </a:moveTo>
                <a:cubicBezTo>
                  <a:pt x="4614354" y="63757"/>
                  <a:pt x="4619027" y="63757"/>
                  <a:pt x="4623700" y="66093"/>
                </a:cubicBezTo>
                <a:cubicBezTo>
                  <a:pt x="4619027" y="63757"/>
                  <a:pt x="4614354" y="63757"/>
                  <a:pt x="4609682" y="63757"/>
                </a:cubicBezTo>
                <a:cubicBezTo>
                  <a:pt x="4614354" y="66093"/>
                  <a:pt x="4612018" y="63757"/>
                  <a:pt x="4609682" y="63757"/>
                </a:cubicBezTo>
                <a:close/>
                <a:moveTo>
                  <a:pt x="4647063" y="63757"/>
                </a:moveTo>
                <a:cubicBezTo>
                  <a:pt x="4640055" y="61420"/>
                  <a:pt x="4635382" y="61420"/>
                  <a:pt x="4628373" y="59084"/>
                </a:cubicBezTo>
                <a:cubicBezTo>
                  <a:pt x="4647063" y="59084"/>
                  <a:pt x="4668091" y="61420"/>
                  <a:pt x="4689118" y="68430"/>
                </a:cubicBezTo>
                <a:cubicBezTo>
                  <a:pt x="4677436" y="68430"/>
                  <a:pt x="4677436" y="68430"/>
                  <a:pt x="4682109" y="68430"/>
                </a:cubicBezTo>
                <a:cubicBezTo>
                  <a:pt x="4670427" y="68430"/>
                  <a:pt x="4661082" y="66093"/>
                  <a:pt x="4649400" y="63757"/>
                </a:cubicBezTo>
                <a:cubicBezTo>
                  <a:pt x="4658745" y="66093"/>
                  <a:pt x="4668091" y="68430"/>
                  <a:pt x="4677436" y="70766"/>
                </a:cubicBezTo>
                <a:cubicBezTo>
                  <a:pt x="4691455" y="75439"/>
                  <a:pt x="4693791" y="73102"/>
                  <a:pt x="4705473" y="77775"/>
                </a:cubicBezTo>
                <a:cubicBezTo>
                  <a:pt x="4691455" y="77775"/>
                  <a:pt x="4672764" y="73102"/>
                  <a:pt x="4658745" y="73102"/>
                </a:cubicBezTo>
                <a:cubicBezTo>
                  <a:pt x="4651736" y="73102"/>
                  <a:pt x="4588654" y="59084"/>
                  <a:pt x="4619027" y="61420"/>
                </a:cubicBezTo>
                <a:cubicBezTo>
                  <a:pt x="4602672" y="56748"/>
                  <a:pt x="4644727" y="63757"/>
                  <a:pt x="4647063" y="63757"/>
                </a:cubicBezTo>
                <a:cubicBezTo>
                  <a:pt x="4642391" y="63757"/>
                  <a:pt x="4640055" y="63757"/>
                  <a:pt x="4647063" y="63757"/>
                </a:cubicBezTo>
                <a:close/>
                <a:moveTo>
                  <a:pt x="4649400" y="68430"/>
                </a:moveTo>
                <a:cubicBezTo>
                  <a:pt x="4651736" y="68430"/>
                  <a:pt x="4654073" y="68430"/>
                  <a:pt x="4651736" y="68430"/>
                </a:cubicBezTo>
                <a:cubicBezTo>
                  <a:pt x="4649400" y="68430"/>
                  <a:pt x="4649400" y="68430"/>
                  <a:pt x="4649400" y="68430"/>
                </a:cubicBezTo>
                <a:close/>
                <a:moveTo>
                  <a:pt x="4621363" y="61420"/>
                </a:moveTo>
                <a:cubicBezTo>
                  <a:pt x="4619027" y="61420"/>
                  <a:pt x="4616691" y="61420"/>
                  <a:pt x="4621363" y="61420"/>
                </a:cubicBezTo>
                <a:lnTo>
                  <a:pt x="4621363" y="61420"/>
                </a:lnTo>
                <a:close/>
                <a:moveTo>
                  <a:pt x="4630709" y="220294"/>
                </a:moveTo>
                <a:cubicBezTo>
                  <a:pt x="4633045" y="220294"/>
                  <a:pt x="4651736" y="217958"/>
                  <a:pt x="4651736" y="220294"/>
                </a:cubicBezTo>
                <a:cubicBezTo>
                  <a:pt x="4651736" y="220294"/>
                  <a:pt x="4623700" y="203940"/>
                  <a:pt x="4609682" y="213285"/>
                </a:cubicBezTo>
                <a:cubicBezTo>
                  <a:pt x="4616691" y="217958"/>
                  <a:pt x="4623700" y="220294"/>
                  <a:pt x="4630709" y="220294"/>
                </a:cubicBezTo>
                <a:cubicBezTo>
                  <a:pt x="4635382" y="220294"/>
                  <a:pt x="4626036" y="220294"/>
                  <a:pt x="4630709" y="220294"/>
                </a:cubicBezTo>
                <a:close/>
                <a:moveTo>
                  <a:pt x="4647063" y="73102"/>
                </a:moveTo>
                <a:cubicBezTo>
                  <a:pt x="4642391" y="73102"/>
                  <a:pt x="4637718" y="70766"/>
                  <a:pt x="4633045" y="70766"/>
                </a:cubicBezTo>
                <a:cubicBezTo>
                  <a:pt x="4635382" y="73102"/>
                  <a:pt x="4640055" y="73102"/>
                  <a:pt x="4647063" y="73102"/>
                </a:cubicBezTo>
                <a:cubicBezTo>
                  <a:pt x="4642391" y="70766"/>
                  <a:pt x="4644727" y="73102"/>
                  <a:pt x="4647063" y="73102"/>
                </a:cubicBezTo>
                <a:close/>
                <a:moveTo>
                  <a:pt x="4684446" y="66093"/>
                </a:moveTo>
                <a:cubicBezTo>
                  <a:pt x="4672764" y="66093"/>
                  <a:pt x="4703137" y="68430"/>
                  <a:pt x="4705473" y="68430"/>
                </a:cubicBezTo>
                <a:cubicBezTo>
                  <a:pt x="4696128" y="66093"/>
                  <a:pt x="4686782" y="66093"/>
                  <a:pt x="4677436" y="63757"/>
                </a:cubicBezTo>
                <a:cubicBezTo>
                  <a:pt x="4675100" y="61420"/>
                  <a:pt x="4682109" y="63757"/>
                  <a:pt x="4684446" y="66093"/>
                </a:cubicBezTo>
                <a:cubicBezTo>
                  <a:pt x="4682109" y="63757"/>
                  <a:pt x="4684446" y="66093"/>
                  <a:pt x="4684446" y="66093"/>
                </a:cubicBezTo>
                <a:close/>
                <a:moveTo>
                  <a:pt x="4672764" y="75439"/>
                </a:moveTo>
                <a:cubicBezTo>
                  <a:pt x="4675100" y="75439"/>
                  <a:pt x="4717155" y="91793"/>
                  <a:pt x="4719491" y="84784"/>
                </a:cubicBezTo>
                <a:cubicBezTo>
                  <a:pt x="4698464" y="77775"/>
                  <a:pt x="4670427" y="75439"/>
                  <a:pt x="4672764" y="75439"/>
                </a:cubicBezTo>
                <a:cubicBezTo>
                  <a:pt x="4682109" y="77775"/>
                  <a:pt x="4677436" y="75439"/>
                  <a:pt x="4672764" y="75439"/>
                </a:cubicBezTo>
                <a:close/>
                <a:moveTo>
                  <a:pt x="4689118" y="68430"/>
                </a:moveTo>
                <a:cubicBezTo>
                  <a:pt x="4686782" y="68430"/>
                  <a:pt x="4719491" y="77775"/>
                  <a:pt x="4731173" y="77775"/>
                </a:cubicBezTo>
                <a:cubicBezTo>
                  <a:pt x="4728837" y="73102"/>
                  <a:pt x="4691455" y="68430"/>
                  <a:pt x="4689118" y="68430"/>
                </a:cubicBezTo>
                <a:cubicBezTo>
                  <a:pt x="4689118" y="68430"/>
                  <a:pt x="4696128" y="68430"/>
                  <a:pt x="4689118" y="68430"/>
                </a:cubicBezTo>
                <a:close/>
                <a:moveTo>
                  <a:pt x="4808274" y="154876"/>
                </a:moveTo>
                <a:cubicBezTo>
                  <a:pt x="4808274" y="154876"/>
                  <a:pt x="4810610" y="152539"/>
                  <a:pt x="4808274" y="154876"/>
                </a:cubicBezTo>
                <a:lnTo>
                  <a:pt x="4808274" y="154876"/>
                </a:lnTo>
                <a:close/>
                <a:moveTo>
                  <a:pt x="4862011" y="164221"/>
                </a:moveTo>
                <a:cubicBezTo>
                  <a:pt x="4873693" y="166558"/>
                  <a:pt x="4894720" y="166558"/>
                  <a:pt x="4906402" y="171230"/>
                </a:cubicBezTo>
                <a:cubicBezTo>
                  <a:pt x="4908738" y="171230"/>
                  <a:pt x="4957802" y="182912"/>
                  <a:pt x="4971821" y="187585"/>
                </a:cubicBezTo>
                <a:cubicBezTo>
                  <a:pt x="4922757" y="189922"/>
                  <a:pt x="4864347" y="161885"/>
                  <a:pt x="4815283" y="171230"/>
                </a:cubicBezTo>
                <a:cubicBezTo>
                  <a:pt x="4829301" y="173567"/>
                  <a:pt x="4815283" y="171230"/>
                  <a:pt x="4819956" y="175903"/>
                </a:cubicBezTo>
                <a:cubicBezTo>
                  <a:pt x="4808274" y="173567"/>
                  <a:pt x="4794256" y="175903"/>
                  <a:pt x="4784910" y="173567"/>
                </a:cubicBezTo>
                <a:cubicBezTo>
                  <a:pt x="4801265" y="182912"/>
                  <a:pt x="4766219" y="175903"/>
                  <a:pt x="4766219" y="173567"/>
                </a:cubicBezTo>
                <a:cubicBezTo>
                  <a:pt x="4770892" y="175903"/>
                  <a:pt x="4773228" y="175903"/>
                  <a:pt x="4775564" y="180576"/>
                </a:cubicBezTo>
                <a:cubicBezTo>
                  <a:pt x="4775564" y="178240"/>
                  <a:pt x="4742855" y="187585"/>
                  <a:pt x="4745192" y="187585"/>
                </a:cubicBezTo>
                <a:cubicBezTo>
                  <a:pt x="4752201" y="192258"/>
                  <a:pt x="4740519" y="189922"/>
                  <a:pt x="4738183" y="189922"/>
                </a:cubicBezTo>
                <a:cubicBezTo>
                  <a:pt x="4740519" y="192258"/>
                  <a:pt x="4801265" y="227304"/>
                  <a:pt x="4801265" y="227304"/>
                </a:cubicBezTo>
                <a:cubicBezTo>
                  <a:pt x="4801265" y="229640"/>
                  <a:pt x="4784910" y="224967"/>
                  <a:pt x="4784910" y="227304"/>
                </a:cubicBezTo>
                <a:cubicBezTo>
                  <a:pt x="4794256" y="227304"/>
                  <a:pt x="4789583" y="227304"/>
                  <a:pt x="4775564" y="222631"/>
                </a:cubicBezTo>
                <a:cubicBezTo>
                  <a:pt x="4794256" y="229640"/>
                  <a:pt x="4745192" y="217958"/>
                  <a:pt x="4738183" y="215622"/>
                </a:cubicBezTo>
                <a:cubicBezTo>
                  <a:pt x="4721828" y="210949"/>
                  <a:pt x="4707809" y="203940"/>
                  <a:pt x="4705473" y="203940"/>
                </a:cubicBezTo>
                <a:cubicBezTo>
                  <a:pt x="4710146" y="206276"/>
                  <a:pt x="4712482" y="206276"/>
                  <a:pt x="4714819" y="203940"/>
                </a:cubicBezTo>
                <a:cubicBezTo>
                  <a:pt x="4710146" y="201603"/>
                  <a:pt x="4698464" y="192258"/>
                  <a:pt x="4693791" y="196931"/>
                </a:cubicBezTo>
                <a:cubicBezTo>
                  <a:pt x="4698464" y="196931"/>
                  <a:pt x="4700800" y="199267"/>
                  <a:pt x="4698464" y="203940"/>
                </a:cubicBezTo>
                <a:cubicBezTo>
                  <a:pt x="4696128" y="201603"/>
                  <a:pt x="4661082" y="187585"/>
                  <a:pt x="4691455" y="194594"/>
                </a:cubicBezTo>
                <a:cubicBezTo>
                  <a:pt x="4691455" y="194594"/>
                  <a:pt x="4649400" y="187585"/>
                  <a:pt x="4656409" y="180576"/>
                </a:cubicBezTo>
                <a:cubicBezTo>
                  <a:pt x="4656409" y="180576"/>
                  <a:pt x="4675100" y="180576"/>
                  <a:pt x="4677436" y="180576"/>
                </a:cubicBezTo>
                <a:cubicBezTo>
                  <a:pt x="4665755" y="173567"/>
                  <a:pt x="4698464" y="185249"/>
                  <a:pt x="4665755" y="173567"/>
                </a:cubicBezTo>
                <a:cubicBezTo>
                  <a:pt x="4672764" y="168894"/>
                  <a:pt x="4686782" y="168894"/>
                  <a:pt x="4696128" y="171230"/>
                </a:cubicBezTo>
                <a:cubicBezTo>
                  <a:pt x="4689118" y="168894"/>
                  <a:pt x="4710146" y="168894"/>
                  <a:pt x="4707809" y="168894"/>
                </a:cubicBezTo>
                <a:cubicBezTo>
                  <a:pt x="4698464" y="168894"/>
                  <a:pt x="4691455" y="166558"/>
                  <a:pt x="4682109" y="164221"/>
                </a:cubicBezTo>
                <a:cubicBezTo>
                  <a:pt x="4691455" y="164221"/>
                  <a:pt x="4703137" y="161885"/>
                  <a:pt x="4710146" y="164221"/>
                </a:cubicBezTo>
                <a:cubicBezTo>
                  <a:pt x="4693791" y="159549"/>
                  <a:pt x="4714819" y="161885"/>
                  <a:pt x="4717155" y="161885"/>
                </a:cubicBezTo>
                <a:cubicBezTo>
                  <a:pt x="4705473" y="157212"/>
                  <a:pt x="4724164" y="159549"/>
                  <a:pt x="4726501" y="159549"/>
                </a:cubicBezTo>
                <a:cubicBezTo>
                  <a:pt x="4712482" y="157212"/>
                  <a:pt x="4712482" y="157212"/>
                  <a:pt x="4724164" y="157212"/>
                </a:cubicBezTo>
                <a:cubicBezTo>
                  <a:pt x="4719491" y="157212"/>
                  <a:pt x="4714819" y="154876"/>
                  <a:pt x="4712482" y="152539"/>
                </a:cubicBezTo>
                <a:cubicBezTo>
                  <a:pt x="4710146" y="150203"/>
                  <a:pt x="4731173" y="154876"/>
                  <a:pt x="4731173" y="154876"/>
                </a:cubicBezTo>
                <a:cubicBezTo>
                  <a:pt x="4719491" y="147867"/>
                  <a:pt x="4749864" y="157212"/>
                  <a:pt x="4747528" y="154876"/>
                </a:cubicBezTo>
                <a:cubicBezTo>
                  <a:pt x="4733510" y="145530"/>
                  <a:pt x="4766219" y="152539"/>
                  <a:pt x="4770892" y="152539"/>
                </a:cubicBezTo>
                <a:cubicBezTo>
                  <a:pt x="4768556" y="150203"/>
                  <a:pt x="4763883" y="150203"/>
                  <a:pt x="4761546" y="150203"/>
                </a:cubicBezTo>
                <a:cubicBezTo>
                  <a:pt x="4770892" y="152539"/>
                  <a:pt x="4780237" y="152539"/>
                  <a:pt x="4789583" y="154876"/>
                </a:cubicBezTo>
                <a:cubicBezTo>
                  <a:pt x="4787246" y="154876"/>
                  <a:pt x="4787246" y="154876"/>
                  <a:pt x="4784910" y="152539"/>
                </a:cubicBezTo>
                <a:cubicBezTo>
                  <a:pt x="4812947" y="154876"/>
                  <a:pt x="4836310" y="159549"/>
                  <a:pt x="4862011" y="164221"/>
                </a:cubicBezTo>
                <a:cubicBezTo>
                  <a:pt x="4866684" y="164221"/>
                  <a:pt x="4855002" y="161885"/>
                  <a:pt x="4862011" y="164221"/>
                </a:cubicBezTo>
                <a:close/>
                <a:moveTo>
                  <a:pt x="4682109" y="175903"/>
                </a:moveTo>
                <a:cubicBezTo>
                  <a:pt x="4679773" y="175903"/>
                  <a:pt x="4679773" y="175903"/>
                  <a:pt x="4677436" y="175903"/>
                </a:cubicBezTo>
                <a:cubicBezTo>
                  <a:pt x="4679773" y="175903"/>
                  <a:pt x="4679773" y="175903"/>
                  <a:pt x="4682109" y="175903"/>
                </a:cubicBezTo>
                <a:close/>
                <a:moveTo>
                  <a:pt x="4810610" y="154876"/>
                </a:moveTo>
                <a:cubicBezTo>
                  <a:pt x="4808274" y="152539"/>
                  <a:pt x="4810610" y="154876"/>
                  <a:pt x="4808274" y="154876"/>
                </a:cubicBezTo>
                <a:cubicBezTo>
                  <a:pt x="4803601" y="154876"/>
                  <a:pt x="4808274" y="154876"/>
                  <a:pt x="4810610" y="154876"/>
                </a:cubicBezTo>
                <a:close/>
                <a:moveTo>
                  <a:pt x="4733510" y="82448"/>
                </a:moveTo>
                <a:cubicBezTo>
                  <a:pt x="4726501" y="80111"/>
                  <a:pt x="4719491" y="80111"/>
                  <a:pt x="4712482" y="80111"/>
                </a:cubicBezTo>
                <a:cubicBezTo>
                  <a:pt x="4717155" y="82448"/>
                  <a:pt x="4766219" y="98803"/>
                  <a:pt x="4768556" y="89457"/>
                </a:cubicBezTo>
                <a:cubicBezTo>
                  <a:pt x="4770892" y="84784"/>
                  <a:pt x="4731173" y="77775"/>
                  <a:pt x="4721828" y="77775"/>
                </a:cubicBezTo>
                <a:cubicBezTo>
                  <a:pt x="4726501" y="80111"/>
                  <a:pt x="4731173" y="80111"/>
                  <a:pt x="4733510" y="82448"/>
                </a:cubicBezTo>
                <a:cubicBezTo>
                  <a:pt x="4731173" y="82448"/>
                  <a:pt x="4728837" y="82448"/>
                  <a:pt x="4733510" y="82448"/>
                </a:cubicBezTo>
                <a:close/>
                <a:moveTo>
                  <a:pt x="4705473" y="87121"/>
                </a:moveTo>
                <a:cubicBezTo>
                  <a:pt x="4705473" y="91793"/>
                  <a:pt x="4733510" y="94130"/>
                  <a:pt x="4738183" y="91793"/>
                </a:cubicBezTo>
                <a:cubicBezTo>
                  <a:pt x="4726501" y="89457"/>
                  <a:pt x="4717155" y="87121"/>
                  <a:pt x="4705473" y="87121"/>
                </a:cubicBezTo>
                <a:cubicBezTo>
                  <a:pt x="4705473" y="87121"/>
                  <a:pt x="4717155" y="89457"/>
                  <a:pt x="4705473" y="87121"/>
                </a:cubicBezTo>
                <a:close/>
                <a:moveTo>
                  <a:pt x="4829301" y="101139"/>
                </a:moveTo>
                <a:cubicBezTo>
                  <a:pt x="4822292" y="89457"/>
                  <a:pt x="4784910" y="89457"/>
                  <a:pt x="4773228" y="89457"/>
                </a:cubicBezTo>
                <a:cubicBezTo>
                  <a:pt x="4789583" y="98803"/>
                  <a:pt x="4812947" y="101139"/>
                  <a:pt x="4829301" y="101139"/>
                </a:cubicBezTo>
                <a:cubicBezTo>
                  <a:pt x="4826965" y="96466"/>
                  <a:pt x="4815283" y="101139"/>
                  <a:pt x="4829301" y="101139"/>
                </a:cubicBezTo>
                <a:close/>
                <a:moveTo>
                  <a:pt x="4845656" y="255340"/>
                </a:moveTo>
                <a:cubicBezTo>
                  <a:pt x="4838647" y="253004"/>
                  <a:pt x="4836310" y="253004"/>
                  <a:pt x="4855002" y="260013"/>
                </a:cubicBezTo>
                <a:cubicBezTo>
                  <a:pt x="4852665" y="257677"/>
                  <a:pt x="4845656" y="255340"/>
                  <a:pt x="4845656" y="255340"/>
                </a:cubicBezTo>
                <a:cubicBezTo>
                  <a:pt x="4843320" y="255340"/>
                  <a:pt x="4847992" y="255340"/>
                  <a:pt x="4845656" y="255340"/>
                </a:cubicBezTo>
                <a:close/>
                <a:moveTo>
                  <a:pt x="5034903" y="245995"/>
                </a:moveTo>
                <a:cubicBezTo>
                  <a:pt x="5034903" y="255340"/>
                  <a:pt x="5067612" y="257677"/>
                  <a:pt x="5074621" y="257677"/>
                </a:cubicBezTo>
                <a:cubicBezTo>
                  <a:pt x="5065276" y="250667"/>
                  <a:pt x="5037239" y="245995"/>
                  <a:pt x="5034903" y="245995"/>
                </a:cubicBezTo>
                <a:close/>
                <a:moveTo>
                  <a:pt x="5034903" y="245995"/>
                </a:moveTo>
                <a:lnTo>
                  <a:pt x="5034903" y="245995"/>
                </a:lnTo>
                <a:cubicBezTo>
                  <a:pt x="5034903" y="245995"/>
                  <a:pt x="5034903" y="245995"/>
                  <a:pt x="5034903" y="245995"/>
                </a:cubicBezTo>
                <a:close/>
                <a:moveTo>
                  <a:pt x="5135367" y="278704"/>
                </a:moveTo>
                <a:cubicBezTo>
                  <a:pt x="5130695" y="278704"/>
                  <a:pt x="5135367" y="278704"/>
                  <a:pt x="5135367" y="278704"/>
                </a:cubicBezTo>
                <a:lnTo>
                  <a:pt x="5135367" y="278704"/>
                </a:lnTo>
                <a:close/>
                <a:moveTo>
                  <a:pt x="5137704" y="278704"/>
                </a:moveTo>
                <a:cubicBezTo>
                  <a:pt x="5137704" y="276368"/>
                  <a:pt x="5133031" y="274031"/>
                  <a:pt x="5123686" y="274031"/>
                </a:cubicBezTo>
                <a:cubicBezTo>
                  <a:pt x="5135367" y="281040"/>
                  <a:pt x="5137704" y="281040"/>
                  <a:pt x="5137704" y="278704"/>
                </a:cubicBezTo>
                <a:cubicBezTo>
                  <a:pt x="5137704" y="278704"/>
                  <a:pt x="5137704" y="278704"/>
                  <a:pt x="5137704" y="278704"/>
                </a:cubicBezTo>
                <a:close/>
                <a:moveTo>
                  <a:pt x="5235832" y="311413"/>
                </a:moveTo>
                <a:cubicBezTo>
                  <a:pt x="5235832" y="311413"/>
                  <a:pt x="5235832" y="311413"/>
                  <a:pt x="5235832" y="311413"/>
                </a:cubicBezTo>
                <a:cubicBezTo>
                  <a:pt x="5238168" y="313750"/>
                  <a:pt x="5235832" y="311413"/>
                  <a:pt x="5235832" y="311413"/>
                </a:cubicBezTo>
                <a:close/>
                <a:moveTo>
                  <a:pt x="5238168" y="313750"/>
                </a:moveTo>
                <a:cubicBezTo>
                  <a:pt x="5249850" y="318423"/>
                  <a:pt x="5238168" y="309077"/>
                  <a:pt x="5233495" y="306741"/>
                </a:cubicBezTo>
                <a:cubicBezTo>
                  <a:pt x="5214804" y="299732"/>
                  <a:pt x="5226486" y="309077"/>
                  <a:pt x="5238168" y="313750"/>
                </a:cubicBezTo>
                <a:close/>
                <a:moveTo>
                  <a:pt x="5249850" y="306741"/>
                </a:moveTo>
                <a:cubicBezTo>
                  <a:pt x="5247514" y="304404"/>
                  <a:pt x="5245177" y="302068"/>
                  <a:pt x="5240505" y="302068"/>
                </a:cubicBezTo>
                <a:cubicBezTo>
                  <a:pt x="5235832" y="302068"/>
                  <a:pt x="5247514" y="304404"/>
                  <a:pt x="5249850" y="306741"/>
                </a:cubicBezTo>
                <a:close/>
                <a:moveTo>
                  <a:pt x="5284896" y="306741"/>
                </a:moveTo>
                <a:cubicBezTo>
                  <a:pt x="5263868" y="299732"/>
                  <a:pt x="5301250" y="318423"/>
                  <a:pt x="5284896" y="306741"/>
                </a:cubicBezTo>
                <a:cubicBezTo>
                  <a:pt x="5282560" y="306741"/>
                  <a:pt x="5284896" y="306741"/>
                  <a:pt x="5284896" y="306741"/>
                </a:cubicBezTo>
                <a:close/>
                <a:moveTo>
                  <a:pt x="5305923" y="316086"/>
                </a:moveTo>
                <a:cubicBezTo>
                  <a:pt x="5301250" y="311413"/>
                  <a:pt x="5291905" y="309077"/>
                  <a:pt x="5287232" y="309077"/>
                </a:cubicBezTo>
                <a:cubicBezTo>
                  <a:pt x="5294241" y="311413"/>
                  <a:pt x="5301250" y="316086"/>
                  <a:pt x="5305923" y="316086"/>
                </a:cubicBezTo>
                <a:close/>
                <a:moveTo>
                  <a:pt x="5322278" y="323095"/>
                </a:moveTo>
                <a:cubicBezTo>
                  <a:pt x="5331623" y="325432"/>
                  <a:pt x="5317605" y="316086"/>
                  <a:pt x="5312932" y="318423"/>
                </a:cubicBezTo>
                <a:cubicBezTo>
                  <a:pt x="5317605" y="320759"/>
                  <a:pt x="5319941" y="320759"/>
                  <a:pt x="5322278" y="323095"/>
                </a:cubicBezTo>
                <a:cubicBezTo>
                  <a:pt x="5324614" y="323095"/>
                  <a:pt x="5319941" y="323095"/>
                  <a:pt x="5322278" y="323095"/>
                </a:cubicBezTo>
                <a:close/>
                <a:moveTo>
                  <a:pt x="5315269" y="313750"/>
                </a:moveTo>
                <a:cubicBezTo>
                  <a:pt x="5317605" y="316086"/>
                  <a:pt x="5319941" y="316086"/>
                  <a:pt x="5322278" y="318423"/>
                </a:cubicBezTo>
                <a:cubicBezTo>
                  <a:pt x="5324614" y="316086"/>
                  <a:pt x="5322278" y="313750"/>
                  <a:pt x="5315269" y="313750"/>
                </a:cubicBezTo>
                <a:close/>
                <a:moveTo>
                  <a:pt x="5322278" y="313750"/>
                </a:moveTo>
                <a:cubicBezTo>
                  <a:pt x="5322278" y="318423"/>
                  <a:pt x="5331623" y="313750"/>
                  <a:pt x="5322278" y="313750"/>
                </a:cubicBezTo>
                <a:cubicBezTo>
                  <a:pt x="5322278" y="313750"/>
                  <a:pt x="5324614" y="313750"/>
                  <a:pt x="5322278" y="313750"/>
                </a:cubicBezTo>
                <a:close/>
                <a:moveTo>
                  <a:pt x="5336296" y="318423"/>
                </a:moveTo>
                <a:cubicBezTo>
                  <a:pt x="5336296" y="318423"/>
                  <a:pt x="5326951" y="309077"/>
                  <a:pt x="5324614" y="313750"/>
                </a:cubicBezTo>
                <a:cubicBezTo>
                  <a:pt x="5329287" y="313750"/>
                  <a:pt x="5333960" y="316086"/>
                  <a:pt x="5336296" y="318423"/>
                </a:cubicBezTo>
                <a:cubicBezTo>
                  <a:pt x="5340969" y="316086"/>
                  <a:pt x="5333960" y="316086"/>
                  <a:pt x="5336296" y="318423"/>
                </a:cubicBezTo>
                <a:close/>
                <a:moveTo>
                  <a:pt x="5340969" y="320759"/>
                </a:moveTo>
                <a:cubicBezTo>
                  <a:pt x="5338633" y="318423"/>
                  <a:pt x="5333960" y="316086"/>
                  <a:pt x="5329287" y="316086"/>
                </a:cubicBezTo>
                <a:cubicBezTo>
                  <a:pt x="5331623" y="318423"/>
                  <a:pt x="5338633" y="323095"/>
                  <a:pt x="5340969" y="320759"/>
                </a:cubicBezTo>
                <a:close/>
                <a:moveTo>
                  <a:pt x="5347978" y="327768"/>
                </a:moveTo>
                <a:cubicBezTo>
                  <a:pt x="5345642" y="325432"/>
                  <a:pt x="5343305" y="323095"/>
                  <a:pt x="5340969" y="325432"/>
                </a:cubicBezTo>
                <a:cubicBezTo>
                  <a:pt x="5343305" y="327768"/>
                  <a:pt x="5345642" y="327768"/>
                  <a:pt x="5347978" y="327768"/>
                </a:cubicBezTo>
                <a:cubicBezTo>
                  <a:pt x="5345642" y="327768"/>
                  <a:pt x="5345642" y="327768"/>
                  <a:pt x="5347978" y="327768"/>
                </a:cubicBezTo>
                <a:close/>
                <a:moveTo>
                  <a:pt x="6854944" y="1245967"/>
                </a:moveTo>
                <a:cubicBezTo>
                  <a:pt x="6864290" y="1252976"/>
                  <a:pt x="6861954" y="1250640"/>
                  <a:pt x="6850272" y="1236621"/>
                </a:cubicBezTo>
                <a:cubicBezTo>
                  <a:pt x="6850272" y="1241294"/>
                  <a:pt x="6852608" y="1243630"/>
                  <a:pt x="6854944" y="1245967"/>
                </a:cubicBezTo>
                <a:close/>
                <a:moveTo>
                  <a:pt x="1787332" y="1540351"/>
                </a:moveTo>
                <a:cubicBezTo>
                  <a:pt x="1789668" y="1535678"/>
                  <a:pt x="1761632" y="1547360"/>
                  <a:pt x="1787332" y="1540351"/>
                </a:cubicBezTo>
                <a:lnTo>
                  <a:pt x="1787332" y="1540351"/>
                </a:lnTo>
                <a:close/>
                <a:moveTo>
                  <a:pt x="1784996" y="1516987"/>
                </a:moveTo>
                <a:cubicBezTo>
                  <a:pt x="1782659" y="1516987"/>
                  <a:pt x="1780323" y="1516987"/>
                  <a:pt x="1777987" y="1519324"/>
                </a:cubicBezTo>
                <a:cubicBezTo>
                  <a:pt x="1777987" y="1519324"/>
                  <a:pt x="1782659" y="1519324"/>
                  <a:pt x="1784996" y="1516987"/>
                </a:cubicBezTo>
                <a:close/>
                <a:moveTo>
                  <a:pt x="6469441" y="1559042"/>
                </a:moveTo>
                <a:cubicBezTo>
                  <a:pt x="6469441" y="1556706"/>
                  <a:pt x="6469441" y="1554369"/>
                  <a:pt x="6467105" y="1554369"/>
                </a:cubicBezTo>
                <a:cubicBezTo>
                  <a:pt x="6467105" y="1556706"/>
                  <a:pt x="6467105" y="1556706"/>
                  <a:pt x="6469441" y="1559042"/>
                </a:cubicBezTo>
                <a:close/>
                <a:moveTo>
                  <a:pt x="6448414" y="1743616"/>
                </a:moveTo>
                <a:cubicBezTo>
                  <a:pt x="6448414" y="1738944"/>
                  <a:pt x="6443741" y="1736607"/>
                  <a:pt x="6441405" y="1734271"/>
                </a:cubicBezTo>
                <a:cubicBezTo>
                  <a:pt x="6441405" y="1736607"/>
                  <a:pt x="6446077" y="1738944"/>
                  <a:pt x="6448414" y="1743616"/>
                </a:cubicBezTo>
                <a:close/>
                <a:moveTo>
                  <a:pt x="6443741" y="1731934"/>
                </a:moveTo>
                <a:cubicBezTo>
                  <a:pt x="6443741" y="1731934"/>
                  <a:pt x="6443741" y="1734271"/>
                  <a:pt x="6446077" y="1736607"/>
                </a:cubicBezTo>
                <a:cubicBezTo>
                  <a:pt x="6448414" y="1736607"/>
                  <a:pt x="6446077" y="1731934"/>
                  <a:pt x="6443741" y="1731934"/>
                </a:cubicBezTo>
                <a:close/>
                <a:moveTo>
                  <a:pt x="6441405" y="1741280"/>
                </a:moveTo>
                <a:cubicBezTo>
                  <a:pt x="6441405" y="1741280"/>
                  <a:pt x="6439069" y="1741280"/>
                  <a:pt x="6443741" y="1743616"/>
                </a:cubicBezTo>
                <a:cubicBezTo>
                  <a:pt x="6443741" y="1743616"/>
                  <a:pt x="6443741" y="1743616"/>
                  <a:pt x="6441405" y="1741280"/>
                </a:cubicBezTo>
                <a:close/>
                <a:moveTo>
                  <a:pt x="6317576" y="1766980"/>
                </a:moveTo>
                <a:lnTo>
                  <a:pt x="6317576" y="1766980"/>
                </a:lnTo>
                <a:lnTo>
                  <a:pt x="6317576" y="1766980"/>
                </a:lnTo>
                <a:close/>
                <a:moveTo>
                  <a:pt x="6317576" y="1766980"/>
                </a:moveTo>
                <a:cubicBezTo>
                  <a:pt x="6317576" y="1766980"/>
                  <a:pt x="6317576" y="1766980"/>
                  <a:pt x="6317576" y="1766980"/>
                </a:cubicBezTo>
                <a:lnTo>
                  <a:pt x="6317576" y="1766980"/>
                </a:lnTo>
                <a:close/>
                <a:moveTo>
                  <a:pt x="6317576" y="1766980"/>
                </a:moveTo>
                <a:cubicBezTo>
                  <a:pt x="6322249" y="1769317"/>
                  <a:pt x="6310568" y="1759971"/>
                  <a:pt x="6317576" y="1766980"/>
                </a:cubicBezTo>
                <a:lnTo>
                  <a:pt x="6317576" y="1766980"/>
                </a:lnTo>
                <a:close/>
                <a:moveTo>
                  <a:pt x="6317576" y="1766980"/>
                </a:moveTo>
                <a:lnTo>
                  <a:pt x="6317576" y="1766980"/>
                </a:lnTo>
                <a:lnTo>
                  <a:pt x="6317576" y="1766980"/>
                </a:lnTo>
                <a:close/>
                <a:moveTo>
                  <a:pt x="6317576" y="1766980"/>
                </a:moveTo>
                <a:cubicBezTo>
                  <a:pt x="6317576" y="1766980"/>
                  <a:pt x="6317576" y="1766980"/>
                  <a:pt x="6317576" y="1766980"/>
                </a:cubicBezTo>
                <a:lnTo>
                  <a:pt x="6317576" y="1766980"/>
                </a:lnTo>
                <a:close/>
                <a:moveTo>
                  <a:pt x="6130666" y="1729598"/>
                </a:moveTo>
                <a:cubicBezTo>
                  <a:pt x="6133002" y="1729598"/>
                  <a:pt x="6137675" y="1729598"/>
                  <a:pt x="6140011" y="1729598"/>
                </a:cubicBezTo>
                <a:cubicBezTo>
                  <a:pt x="6140011" y="1729598"/>
                  <a:pt x="6137675" y="1729598"/>
                  <a:pt x="6137675" y="1729598"/>
                </a:cubicBezTo>
                <a:cubicBezTo>
                  <a:pt x="6177393" y="1738944"/>
                  <a:pt x="6147021" y="1710907"/>
                  <a:pt x="6140011" y="1701561"/>
                </a:cubicBezTo>
                <a:cubicBezTo>
                  <a:pt x="6116647" y="1673525"/>
                  <a:pt x="6086275" y="1713243"/>
                  <a:pt x="6130666" y="1729598"/>
                </a:cubicBezTo>
                <a:cubicBezTo>
                  <a:pt x="6133002" y="1729598"/>
                  <a:pt x="6128329" y="1727262"/>
                  <a:pt x="6130666" y="1729598"/>
                </a:cubicBezTo>
                <a:close/>
                <a:moveTo>
                  <a:pt x="6191412" y="1706234"/>
                </a:moveTo>
                <a:cubicBezTo>
                  <a:pt x="6191412" y="1706234"/>
                  <a:pt x="6189075" y="1703898"/>
                  <a:pt x="6186739" y="1706234"/>
                </a:cubicBezTo>
                <a:cubicBezTo>
                  <a:pt x="6189075" y="1708571"/>
                  <a:pt x="6191412" y="1708571"/>
                  <a:pt x="6191412" y="1706234"/>
                </a:cubicBezTo>
                <a:close/>
                <a:moveTo>
                  <a:pt x="6207767" y="1717916"/>
                </a:moveTo>
                <a:cubicBezTo>
                  <a:pt x="6196085" y="1715580"/>
                  <a:pt x="6205430" y="1722589"/>
                  <a:pt x="6207767" y="1717916"/>
                </a:cubicBezTo>
                <a:cubicBezTo>
                  <a:pt x="6205430" y="1717916"/>
                  <a:pt x="6207767" y="1717916"/>
                  <a:pt x="6207767" y="1717916"/>
                </a:cubicBezTo>
                <a:close/>
                <a:moveTo>
                  <a:pt x="609796" y="1778662"/>
                </a:moveTo>
                <a:cubicBezTo>
                  <a:pt x="612132" y="1773989"/>
                  <a:pt x="614468" y="1771653"/>
                  <a:pt x="616805" y="1766980"/>
                </a:cubicBezTo>
                <a:cubicBezTo>
                  <a:pt x="614468" y="1766980"/>
                  <a:pt x="609796" y="1773989"/>
                  <a:pt x="609796" y="1778662"/>
                </a:cubicBezTo>
                <a:close/>
                <a:moveTo>
                  <a:pt x="693905" y="1802026"/>
                </a:moveTo>
                <a:cubicBezTo>
                  <a:pt x="693905" y="1804362"/>
                  <a:pt x="712596" y="1783335"/>
                  <a:pt x="689233" y="1799690"/>
                </a:cubicBezTo>
                <a:cubicBezTo>
                  <a:pt x="691569" y="1804362"/>
                  <a:pt x="700915" y="1792680"/>
                  <a:pt x="693905" y="1802026"/>
                </a:cubicBezTo>
                <a:cubicBezTo>
                  <a:pt x="693905" y="1804362"/>
                  <a:pt x="693905" y="1802026"/>
                  <a:pt x="693905" y="1802026"/>
                </a:cubicBezTo>
                <a:close/>
                <a:moveTo>
                  <a:pt x="1425193" y="942237"/>
                </a:moveTo>
                <a:cubicBezTo>
                  <a:pt x="1425193" y="942237"/>
                  <a:pt x="1427529" y="939901"/>
                  <a:pt x="1429866" y="937564"/>
                </a:cubicBezTo>
                <a:cubicBezTo>
                  <a:pt x="1427529" y="939901"/>
                  <a:pt x="1425193" y="939901"/>
                  <a:pt x="1425193" y="942237"/>
                </a:cubicBezTo>
                <a:close/>
                <a:moveTo>
                  <a:pt x="1579394" y="1009992"/>
                </a:moveTo>
                <a:cubicBezTo>
                  <a:pt x="1591076" y="1005319"/>
                  <a:pt x="1607431" y="995974"/>
                  <a:pt x="1591076" y="995974"/>
                </a:cubicBezTo>
                <a:cubicBezTo>
                  <a:pt x="1581730" y="1000647"/>
                  <a:pt x="1560703" y="1017001"/>
                  <a:pt x="1579394" y="1009992"/>
                </a:cubicBezTo>
                <a:close/>
                <a:moveTo>
                  <a:pt x="1623785" y="998310"/>
                </a:moveTo>
                <a:cubicBezTo>
                  <a:pt x="1619113" y="1000647"/>
                  <a:pt x="1614440" y="1005319"/>
                  <a:pt x="1616776" y="1007656"/>
                </a:cubicBezTo>
                <a:cubicBezTo>
                  <a:pt x="1616776" y="1005319"/>
                  <a:pt x="1628458" y="993637"/>
                  <a:pt x="1623785" y="998310"/>
                </a:cubicBezTo>
                <a:close/>
                <a:moveTo>
                  <a:pt x="1614440" y="979619"/>
                </a:moveTo>
                <a:cubicBezTo>
                  <a:pt x="1614440" y="981955"/>
                  <a:pt x="1614440" y="986628"/>
                  <a:pt x="1619113" y="981955"/>
                </a:cubicBezTo>
                <a:cubicBezTo>
                  <a:pt x="1619113" y="979619"/>
                  <a:pt x="1616776" y="974946"/>
                  <a:pt x="1614440" y="979619"/>
                </a:cubicBezTo>
                <a:close/>
                <a:moveTo>
                  <a:pt x="1654158" y="893173"/>
                </a:moveTo>
                <a:cubicBezTo>
                  <a:pt x="1651822" y="895509"/>
                  <a:pt x="1647149" y="897846"/>
                  <a:pt x="1649486" y="900182"/>
                </a:cubicBezTo>
                <a:cubicBezTo>
                  <a:pt x="1649486" y="897846"/>
                  <a:pt x="1654158" y="895509"/>
                  <a:pt x="1654158" y="893173"/>
                </a:cubicBezTo>
                <a:close/>
                <a:moveTo>
                  <a:pt x="1663504" y="902518"/>
                </a:moveTo>
                <a:cubicBezTo>
                  <a:pt x="1668177" y="893173"/>
                  <a:pt x="1658831" y="909528"/>
                  <a:pt x="1656495" y="911864"/>
                </a:cubicBezTo>
                <a:cubicBezTo>
                  <a:pt x="1665840" y="895509"/>
                  <a:pt x="1649486" y="923546"/>
                  <a:pt x="1658831" y="907191"/>
                </a:cubicBezTo>
                <a:cubicBezTo>
                  <a:pt x="1654158" y="914200"/>
                  <a:pt x="1621449" y="939901"/>
                  <a:pt x="1649486" y="909528"/>
                </a:cubicBezTo>
                <a:cubicBezTo>
                  <a:pt x="1626122" y="932891"/>
                  <a:pt x="1668177" y="888500"/>
                  <a:pt x="1654158" y="904855"/>
                </a:cubicBezTo>
                <a:cubicBezTo>
                  <a:pt x="1658831" y="900182"/>
                  <a:pt x="1665840" y="897846"/>
                  <a:pt x="1672849" y="893173"/>
                </a:cubicBezTo>
                <a:cubicBezTo>
                  <a:pt x="1672849" y="893173"/>
                  <a:pt x="1672849" y="895509"/>
                  <a:pt x="1675186" y="893173"/>
                </a:cubicBezTo>
                <a:cubicBezTo>
                  <a:pt x="1670513" y="895509"/>
                  <a:pt x="1668177" y="900182"/>
                  <a:pt x="1663504" y="902518"/>
                </a:cubicBezTo>
                <a:cubicBezTo>
                  <a:pt x="1663504" y="902518"/>
                  <a:pt x="1668177" y="900182"/>
                  <a:pt x="1663504" y="902518"/>
                </a:cubicBezTo>
                <a:close/>
                <a:moveTo>
                  <a:pt x="1663504" y="900182"/>
                </a:moveTo>
                <a:cubicBezTo>
                  <a:pt x="1663504" y="900182"/>
                  <a:pt x="1661167" y="900182"/>
                  <a:pt x="1663504" y="900182"/>
                </a:cubicBezTo>
                <a:cubicBezTo>
                  <a:pt x="1663504" y="900182"/>
                  <a:pt x="1663504" y="900182"/>
                  <a:pt x="1663504" y="900182"/>
                </a:cubicBezTo>
                <a:close/>
                <a:moveTo>
                  <a:pt x="1663504" y="900182"/>
                </a:moveTo>
                <a:cubicBezTo>
                  <a:pt x="1663504" y="900182"/>
                  <a:pt x="1663504" y="900182"/>
                  <a:pt x="1663504" y="900182"/>
                </a:cubicBezTo>
                <a:lnTo>
                  <a:pt x="1663504" y="900182"/>
                </a:lnTo>
                <a:close/>
                <a:moveTo>
                  <a:pt x="1929851" y="909528"/>
                </a:moveTo>
                <a:cubicBezTo>
                  <a:pt x="1929851" y="907191"/>
                  <a:pt x="1929851" y="909528"/>
                  <a:pt x="1929851" y="909528"/>
                </a:cubicBezTo>
                <a:lnTo>
                  <a:pt x="1929851" y="909528"/>
                </a:lnTo>
                <a:close/>
                <a:moveTo>
                  <a:pt x="1934524" y="902518"/>
                </a:moveTo>
                <a:cubicBezTo>
                  <a:pt x="1934524" y="902518"/>
                  <a:pt x="1925179" y="909528"/>
                  <a:pt x="1932188" y="909528"/>
                </a:cubicBezTo>
                <a:cubicBezTo>
                  <a:pt x="1936861" y="907191"/>
                  <a:pt x="1936861" y="907191"/>
                  <a:pt x="1934524" y="902518"/>
                </a:cubicBezTo>
                <a:cubicBezTo>
                  <a:pt x="1934524" y="904855"/>
                  <a:pt x="1936861" y="904855"/>
                  <a:pt x="1934524" y="902518"/>
                </a:cubicBezTo>
                <a:close/>
                <a:moveTo>
                  <a:pt x="1869105" y="998310"/>
                </a:moveTo>
                <a:cubicBezTo>
                  <a:pt x="1871442" y="998310"/>
                  <a:pt x="1873778" y="995974"/>
                  <a:pt x="1871442" y="993637"/>
                </a:cubicBezTo>
                <a:cubicBezTo>
                  <a:pt x="1869105" y="993637"/>
                  <a:pt x="1869105" y="995974"/>
                  <a:pt x="1869105" y="998310"/>
                </a:cubicBezTo>
                <a:close/>
                <a:moveTo>
                  <a:pt x="1880787" y="998310"/>
                </a:moveTo>
                <a:cubicBezTo>
                  <a:pt x="1883124" y="998310"/>
                  <a:pt x="1885460" y="993637"/>
                  <a:pt x="1880787" y="998310"/>
                </a:cubicBezTo>
                <a:cubicBezTo>
                  <a:pt x="1880787" y="998310"/>
                  <a:pt x="1880787" y="998310"/>
                  <a:pt x="1880787" y="998310"/>
                </a:cubicBezTo>
                <a:close/>
                <a:moveTo>
                  <a:pt x="1679859" y="825418"/>
                </a:moveTo>
                <a:cubicBezTo>
                  <a:pt x="1677522" y="827754"/>
                  <a:pt x="1675186" y="830091"/>
                  <a:pt x="1675186" y="830091"/>
                </a:cubicBezTo>
                <a:cubicBezTo>
                  <a:pt x="1675186" y="832427"/>
                  <a:pt x="1679859" y="830091"/>
                  <a:pt x="1679859" y="825418"/>
                </a:cubicBezTo>
                <a:close/>
                <a:moveTo>
                  <a:pt x="1661167" y="876818"/>
                </a:moveTo>
                <a:cubicBezTo>
                  <a:pt x="1658831" y="874482"/>
                  <a:pt x="1658831" y="879155"/>
                  <a:pt x="1656495" y="881491"/>
                </a:cubicBezTo>
                <a:cubicBezTo>
                  <a:pt x="1658831" y="879155"/>
                  <a:pt x="1661167" y="876818"/>
                  <a:pt x="1661167" y="876818"/>
                </a:cubicBezTo>
                <a:close/>
                <a:moveTo>
                  <a:pt x="1647149" y="533370"/>
                </a:moveTo>
                <a:cubicBezTo>
                  <a:pt x="1649486" y="533370"/>
                  <a:pt x="1670513" y="519352"/>
                  <a:pt x="1670513" y="519352"/>
                </a:cubicBezTo>
                <a:cubicBezTo>
                  <a:pt x="1661167" y="519352"/>
                  <a:pt x="1647149" y="528697"/>
                  <a:pt x="1642477" y="535706"/>
                </a:cubicBezTo>
                <a:cubicBezTo>
                  <a:pt x="1642477" y="535706"/>
                  <a:pt x="1644813" y="535706"/>
                  <a:pt x="1647149" y="533370"/>
                </a:cubicBezTo>
                <a:close/>
                <a:moveTo>
                  <a:pt x="1700886" y="531033"/>
                </a:moveTo>
                <a:cubicBezTo>
                  <a:pt x="1703222" y="521688"/>
                  <a:pt x="1686868" y="535706"/>
                  <a:pt x="1700886" y="531033"/>
                </a:cubicBezTo>
                <a:cubicBezTo>
                  <a:pt x="1700886" y="528697"/>
                  <a:pt x="1698550" y="531033"/>
                  <a:pt x="1700886" y="531033"/>
                </a:cubicBezTo>
                <a:close/>
                <a:moveTo>
                  <a:pt x="2027980" y="372159"/>
                </a:moveTo>
                <a:lnTo>
                  <a:pt x="2027980" y="372159"/>
                </a:lnTo>
                <a:cubicBezTo>
                  <a:pt x="2027980" y="369823"/>
                  <a:pt x="2027980" y="369823"/>
                  <a:pt x="2027980" y="372159"/>
                </a:cubicBezTo>
                <a:close/>
                <a:moveTo>
                  <a:pt x="2039661" y="327768"/>
                </a:moveTo>
                <a:cubicBezTo>
                  <a:pt x="2039661" y="327768"/>
                  <a:pt x="2039661" y="327768"/>
                  <a:pt x="2039661" y="327768"/>
                </a:cubicBezTo>
                <a:cubicBezTo>
                  <a:pt x="2039661" y="327768"/>
                  <a:pt x="2037325" y="327768"/>
                  <a:pt x="2039661" y="327768"/>
                </a:cubicBezTo>
                <a:close/>
                <a:moveTo>
                  <a:pt x="2041998" y="374496"/>
                </a:moveTo>
                <a:cubicBezTo>
                  <a:pt x="2041998" y="374496"/>
                  <a:pt x="2041998" y="374496"/>
                  <a:pt x="2041998" y="374496"/>
                </a:cubicBezTo>
                <a:cubicBezTo>
                  <a:pt x="2041998" y="374496"/>
                  <a:pt x="2041998" y="374496"/>
                  <a:pt x="2041998" y="374496"/>
                </a:cubicBezTo>
                <a:close/>
                <a:moveTo>
                  <a:pt x="1738268" y="491315"/>
                </a:moveTo>
                <a:cubicBezTo>
                  <a:pt x="1740604" y="488979"/>
                  <a:pt x="1742941" y="488979"/>
                  <a:pt x="1738268" y="491315"/>
                </a:cubicBezTo>
                <a:cubicBezTo>
                  <a:pt x="1738268" y="491315"/>
                  <a:pt x="1738268" y="491315"/>
                  <a:pt x="1738268" y="491315"/>
                </a:cubicBezTo>
                <a:close/>
                <a:moveTo>
                  <a:pt x="1707895" y="507670"/>
                </a:moveTo>
                <a:cubicBezTo>
                  <a:pt x="1710231" y="505333"/>
                  <a:pt x="1712568" y="502997"/>
                  <a:pt x="1714904" y="502997"/>
                </a:cubicBezTo>
                <a:cubicBezTo>
                  <a:pt x="1712568" y="505333"/>
                  <a:pt x="1710231" y="505333"/>
                  <a:pt x="1707895" y="505333"/>
                </a:cubicBezTo>
                <a:cubicBezTo>
                  <a:pt x="1707895" y="502997"/>
                  <a:pt x="1717241" y="498324"/>
                  <a:pt x="1707895" y="502997"/>
                </a:cubicBezTo>
                <a:cubicBezTo>
                  <a:pt x="1719577" y="493651"/>
                  <a:pt x="1735932" y="491315"/>
                  <a:pt x="1747614" y="484306"/>
                </a:cubicBezTo>
                <a:cubicBezTo>
                  <a:pt x="1738268" y="484306"/>
                  <a:pt x="1726586" y="491315"/>
                  <a:pt x="1717241" y="495988"/>
                </a:cubicBezTo>
                <a:cubicBezTo>
                  <a:pt x="1717241" y="495988"/>
                  <a:pt x="1733595" y="486642"/>
                  <a:pt x="1733595" y="484306"/>
                </a:cubicBezTo>
                <a:cubicBezTo>
                  <a:pt x="1721913" y="486642"/>
                  <a:pt x="1733595" y="481969"/>
                  <a:pt x="1738268" y="479633"/>
                </a:cubicBezTo>
                <a:cubicBezTo>
                  <a:pt x="1731259" y="481969"/>
                  <a:pt x="1759296" y="467951"/>
                  <a:pt x="1763968" y="465615"/>
                </a:cubicBezTo>
                <a:cubicBezTo>
                  <a:pt x="1726586" y="474960"/>
                  <a:pt x="1787332" y="451596"/>
                  <a:pt x="1799014" y="442251"/>
                </a:cubicBezTo>
                <a:cubicBezTo>
                  <a:pt x="1794341" y="444587"/>
                  <a:pt x="1787332" y="446924"/>
                  <a:pt x="1780323" y="449260"/>
                </a:cubicBezTo>
                <a:cubicBezTo>
                  <a:pt x="1796678" y="437578"/>
                  <a:pt x="1813032" y="437578"/>
                  <a:pt x="1831723" y="432905"/>
                </a:cubicBezTo>
                <a:cubicBezTo>
                  <a:pt x="1834060" y="432905"/>
                  <a:pt x="1862096" y="423560"/>
                  <a:pt x="1850414" y="430569"/>
                </a:cubicBezTo>
                <a:cubicBezTo>
                  <a:pt x="1850414" y="430569"/>
                  <a:pt x="1885460" y="414214"/>
                  <a:pt x="1873778" y="421223"/>
                </a:cubicBezTo>
                <a:cubicBezTo>
                  <a:pt x="1876115" y="421223"/>
                  <a:pt x="1878451" y="418887"/>
                  <a:pt x="1880787" y="421223"/>
                </a:cubicBezTo>
                <a:cubicBezTo>
                  <a:pt x="1876115" y="425896"/>
                  <a:pt x="1869105" y="430569"/>
                  <a:pt x="1864433" y="432905"/>
                </a:cubicBezTo>
                <a:cubicBezTo>
                  <a:pt x="1871442" y="430569"/>
                  <a:pt x="1894806" y="411878"/>
                  <a:pt x="1904151" y="418887"/>
                </a:cubicBezTo>
                <a:cubicBezTo>
                  <a:pt x="1897142" y="423560"/>
                  <a:pt x="1887797" y="428233"/>
                  <a:pt x="1878451" y="432905"/>
                </a:cubicBezTo>
                <a:cubicBezTo>
                  <a:pt x="1892469" y="425896"/>
                  <a:pt x="1906488" y="425896"/>
                  <a:pt x="1932188" y="416551"/>
                </a:cubicBezTo>
                <a:cubicBezTo>
                  <a:pt x="1929851" y="411878"/>
                  <a:pt x="1925179" y="411878"/>
                  <a:pt x="1920506" y="418887"/>
                </a:cubicBezTo>
                <a:cubicBezTo>
                  <a:pt x="1922842" y="416551"/>
                  <a:pt x="1925179" y="414214"/>
                  <a:pt x="1929851" y="414214"/>
                </a:cubicBezTo>
                <a:cubicBezTo>
                  <a:pt x="1920506" y="418887"/>
                  <a:pt x="1908824" y="421223"/>
                  <a:pt x="1899479" y="425896"/>
                </a:cubicBezTo>
                <a:cubicBezTo>
                  <a:pt x="1904151" y="423560"/>
                  <a:pt x="1908824" y="418887"/>
                  <a:pt x="1913497" y="414214"/>
                </a:cubicBezTo>
                <a:cubicBezTo>
                  <a:pt x="1904151" y="416551"/>
                  <a:pt x="1897142" y="418887"/>
                  <a:pt x="1890133" y="421223"/>
                </a:cubicBezTo>
                <a:cubicBezTo>
                  <a:pt x="1887797" y="395523"/>
                  <a:pt x="1967233" y="388514"/>
                  <a:pt x="1981252" y="381505"/>
                </a:cubicBezTo>
                <a:cubicBezTo>
                  <a:pt x="1974243" y="383841"/>
                  <a:pt x="1974243" y="381505"/>
                  <a:pt x="1981252" y="376832"/>
                </a:cubicBezTo>
                <a:cubicBezTo>
                  <a:pt x="1974243" y="379169"/>
                  <a:pt x="1967233" y="379169"/>
                  <a:pt x="1960224" y="381505"/>
                </a:cubicBezTo>
                <a:cubicBezTo>
                  <a:pt x="1967233" y="376832"/>
                  <a:pt x="1974243" y="374496"/>
                  <a:pt x="1981252" y="369823"/>
                </a:cubicBezTo>
                <a:cubicBezTo>
                  <a:pt x="1969570" y="374496"/>
                  <a:pt x="1962561" y="376832"/>
                  <a:pt x="1967233" y="372159"/>
                </a:cubicBezTo>
                <a:cubicBezTo>
                  <a:pt x="1946206" y="381505"/>
                  <a:pt x="1927515" y="393187"/>
                  <a:pt x="1904151" y="402532"/>
                </a:cubicBezTo>
                <a:cubicBezTo>
                  <a:pt x="1906488" y="400196"/>
                  <a:pt x="1906488" y="400196"/>
                  <a:pt x="1908824" y="397860"/>
                </a:cubicBezTo>
                <a:cubicBezTo>
                  <a:pt x="1894806" y="404869"/>
                  <a:pt x="1838732" y="423560"/>
                  <a:pt x="1859760" y="414214"/>
                </a:cubicBezTo>
                <a:cubicBezTo>
                  <a:pt x="1845742" y="418887"/>
                  <a:pt x="1845742" y="418887"/>
                  <a:pt x="1862096" y="409542"/>
                </a:cubicBezTo>
                <a:cubicBezTo>
                  <a:pt x="1852751" y="414214"/>
                  <a:pt x="1843405" y="418887"/>
                  <a:pt x="1834060" y="421223"/>
                </a:cubicBezTo>
                <a:cubicBezTo>
                  <a:pt x="1831723" y="418887"/>
                  <a:pt x="1948542" y="362814"/>
                  <a:pt x="1964897" y="355805"/>
                </a:cubicBezTo>
                <a:cubicBezTo>
                  <a:pt x="1962561" y="355805"/>
                  <a:pt x="1962561" y="355805"/>
                  <a:pt x="1960224" y="355805"/>
                </a:cubicBezTo>
                <a:cubicBezTo>
                  <a:pt x="1985925" y="341786"/>
                  <a:pt x="2025643" y="325432"/>
                  <a:pt x="2053680" y="316086"/>
                </a:cubicBezTo>
                <a:cubicBezTo>
                  <a:pt x="2051343" y="316086"/>
                  <a:pt x="2046670" y="316086"/>
                  <a:pt x="2044334" y="318423"/>
                </a:cubicBezTo>
                <a:cubicBezTo>
                  <a:pt x="2053680" y="313750"/>
                  <a:pt x="2065362" y="309077"/>
                  <a:pt x="2074707" y="306741"/>
                </a:cubicBezTo>
                <a:cubicBezTo>
                  <a:pt x="2072371" y="306741"/>
                  <a:pt x="2067698" y="306741"/>
                  <a:pt x="2065362" y="309077"/>
                </a:cubicBezTo>
                <a:cubicBezTo>
                  <a:pt x="2098071" y="295059"/>
                  <a:pt x="2112089" y="297395"/>
                  <a:pt x="2137789" y="283377"/>
                </a:cubicBezTo>
                <a:cubicBezTo>
                  <a:pt x="2100407" y="295059"/>
                  <a:pt x="2135453" y="281040"/>
                  <a:pt x="2140126" y="278704"/>
                </a:cubicBezTo>
                <a:cubicBezTo>
                  <a:pt x="2161153" y="271695"/>
                  <a:pt x="2182181" y="267022"/>
                  <a:pt x="2200872" y="260013"/>
                </a:cubicBezTo>
                <a:cubicBezTo>
                  <a:pt x="2193863" y="264686"/>
                  <a:pt x="2191526" y="267022"/>
                  <a:pt x="2189190" y="262349"/>
                </a:cubicBezTo>
                <a:cubicBezTo>
                  <a:pt x="2228908" y="243658"/>
                  <a:pt x="2266290" y="234313"/>
                  <a:pt x="2308345" y="220294"/>
                </a:cubicBezTo>
                <a:cubicBezTo>
                  <a:pt x="2324700" y="215622"/>
                  <a:pt x="2334046" y="213285"/>
                  <a:pt x="2352736" y="208613"/>
                </a:cubicBezTo>
                <a:cubicBezTo>
                  <a:pt x="2359746" y="206276"/>
                  <a:pt x="2366755" y="203940"/>
                  <a:pt x="2373764" y="203940"/>
                </a:cubicBezTo>
                <a:cubicBezTo>
                  <a:pt x="2359746" y="208613"/>
                  <a:pt x="2385446" y="199267"/>
                  <a:pt x="2376100" y="206276"/>
                </a:cubicBezTo>
                <a:cubicBezTo>
                  <a:pt x="2376100" y="206276"/>
                  <a:pt x="2408810" y="196931"/>
                  <a:pt x="2406473" y="199267"/>
                </a:cubicBezTo>
                <a:cubicBezTo>
                  <a:pt x="2385446" y="224967"/>
                  <a:pt x="2315354" y="234313"/>
                  <a:pt x="2287318" y="245995"/>
                </a:cubicBezTo>
                <a:cubicBezTo>
                  <a:pt x="2301336" y="243658"/>
                  <a:pt x="2315354" y="231976"/>
                  <a:pt x="2329373" y="234313"/>
                </a:cubicBezTo>
                <a:cubicBezTo>
                  <a:pt x="2306009" y="245995"/>
                  <a:pt x="2282645" y="255340"/>
                  <a:pt x="2259281" y="264686"/>
                </a:cubicBezTo>
                <a:cubicBezTo>
                  <a:pt x="2249936" y="269359"/>
                  <a:pt x="2238254" y="274031"/>
                  <a:pt x="2228908" y="278704"/>
                </a:cubicBezTo>
                <a:cubicBezTo>
                  <a:pt x="2228908" y="278704"/>
                  <a:pt x="2182181" y="292722"/>
                  <a:pt x="2203208" y="290386"/>
                </a:cubicBezTo>
                <a:cubicBezTo>
                  <a:pt x="2177508" y="309077"/>
                  <a:pt x="2144799" y="311413"/>
                  <a:pt x="2109753" y="330105"/>
                </a:cubicBezTo>
                <a:cubicBezTo>
                  <a:pt x="2112089" y="330105"/>
                  <a:pt x="2130780" y="323095"/>
                  <a:pt x="2130780" y="325432"/>
                </a:cubicBezTo>
                <a:cubicBezTo>
                  <a:pt x="2130780" y="332441"/>
                  <a:pt x="2077043" y="348796"/>
                  <a:pt x="2072371" y="353468"/>
                </a:cubicBezTo>
                <a:cubicBezTo>
                  <a:pt x="2074707" y="351132"/>
                  <a:pt x="2095734" y="344123"/>
                  <a:pt x="2098071" y="344123"/>
                </a:cubicBezTo>
                <a:cubicBezTo>
                  <a:pt x="2098071" y="344123"/>
                  <a:pt x="2067698" y="355805"/>
                  <a:pt x="2060689" y="358141"/>
                </a:cubicBezTo>
                <a:cubicBezTo>
                  <a:pt x="2070034" y="355805"/>
                  <a:pt x="2060689" y="358141"/>
                  <a:pt x="2084053" y="353468"/>
                </a:cubicBezTo>
                <a:cubicBezTo>
                  <a:pt x="2077043" y="360477"/>
                  <a:pt x="2067698" y="367487"/>
                  <a:pt x="2056016" y="369823"/>
                </a:cubicBezTo>
                <a:cubicBezTo>
                  <a:pt x="2084053" y="360477"/>
                  <a:pt x="2049007" y="379169"/>
                  <a:pt x="2044334" y="381505"/>
                </a:cubicBezTo>
                <a:cubicBezTo>
                  <a:pt x="2037325" y="386178"/>
                  <a:pt x="2011625" y="390850"/>
                  <a:pt x="2006952" y="397860"/>
                </a:cubicBezTo>
                <a:cubicBezTo>
                  <a:pt x="1999943" y="404869"/>
                  <a:pt x="1990597" y="409542"/>
                  <a:pt x="1981252" y="414214"/>
                </a:cubicBezTo>
                <a:cubicBezTo>
                  <a:pt x="1960224" y="425896"/>
                  <a:pt x="1967233" y="423560"/>
                  <a:pt x="1957888" y="430569"/>
                </a:cubicBezTo>
                <a:cubicBezTo>
                  <a:pt x="1962561" y="428233"/>
                  <a:pt x="1971906" y="421223"/>
                  <a:pt x="1981252" y="421223"/>
                </a:cubicBezTo>
                <a:cubicBezTo>
                  <a:pt x="1978915" y="421223"/>
                  <a:pt x="1955552" y="437578"/>
                  <a:pt x="1950879" y="439915"/>
                </a:cubicBezTo>
                <a:cubicBezTo>
                  <a:pt x="1946206" y="442251"/>
                  <a:pt x="1883124" y="479633"/>
                  <a:pt x="1913497" y="458606"/>
                </a:cubicBezTo>
                <a:cubicBezTo>
                  <a:pt x="1908824" y="456269"/>
                  <a:pt x="1887797" y="467951"/>
                  <a:pt x="1885460" y="470288"/>
                </a:cubicBezTo>
                <a:cubicBezTo>
                  <a:pt x="1880787" y="474960"/>
                  <a:pt x="1824714" y="495988"/>
                  <a:pt x="1848078" y="488979"/>
                </a:cubicBezTo>
                <a:cubicBezTo>
                  <a:pt x="1836396" y="495988"/>
                  <a:pt x="1820041" y="502997"/>
                  <a:pt x="1806023" y="507670"/>
                </a:cubicBezTo>
                <a:cubicBezTo>
                  <a:pt x="1806023" y="505333"/>
                  <a:pt x="1808360" y="502997"/>
                  <a:pt x="1810696" y="502997"/>
                </a:cubicBezTo>
                <a:cubicBezTo>
                  <a:pt x="1794341" y="510006"/>
                  <a:pt x="1784996" y="519352"/>
                  <a:pt x="1768641" y="526361"/>
                </a:cubicBezTo>
                <a:cubicBezTo>
                  <a:pt x="1768641" y="524024"/>
                  <a:pt x="1768641" y="521688"/>
                  <a:pt x="1770978" y="519352"/>
                </a:cubicBezTo>
                <a:cubicBezTo>
                  <a:pt x="1768641" y="519352"/>
                  <a:pt x="1756959" y="533370"/>
                  <a:pt x="1763968" y="524024"/>
                </a:cubicBezTo>
                <a:cubicBezTo>
                  <a:pt x="1759296" y="528697"/>
                  <a:pt x="1752286" y="531033"/>
                  <a:pt x="1745277" y="533370"/>
                </a:cubicBezTo>
                <a:cubicBezTo>
                  <a:pt x="1761632" y="512342"/>
                  <a:pt x="1789668" y="505333"/>
                  <a:pt x="1810696" y="491315"/>
                </a:cubicBezTo>
                <a:cubicBezTo>
                  <a:pt x="1780323" y="502997"/>
                  <a:pt x="1815369" y="486642"/>
                  <a:pt x="1799014" y="491315"/>
                </a:cubicBezTo>
                <a:cubicBezTo>
                  <a:pt x="1808360" y="479633"/>
                  <a:pt x="1843405" y="472624"/>
                  <a:pt x="1843405" y="472624"/>
                </a:cubicBezTo>
                <a:cubicBezTo>
                  <a:pt x="1857424" y="467951"/>
                  <a:pt x="1869105" y="463278"/>
                  <a:pt x="1880787" y="453933"/>
                </a:cubicBezTo>
                <a:cubicBezTo>
                  <a:pt x="1878451" y="453933"/>
                  <a:pt x="1850414" y="467951"/>
                  <a:pt x="1848078" y="467951"/>
                </a:cubicBezTo>
                <a:cubicBezTo>
                  <a:pt x="1848078" y="467951"/>
                  <a:pt x="1866769" y="456269"/>
                  <a:pt x="1852751" y="460942"/>
                </a:cubicBezTo>
                <a:cubicBezTo>
                  <a:pt x="1862096" y="453933"/>
                  <a:pt x="1873778" y="449260"/>
                  <a:pt x="1880787" y="442251"/>
                </a:cubicBezTo>
                <a:cubicBezTo>
                  <a:pt x="1855087" y="460942"/>
                  <a:pt x="1848078" y="463278"/>
                  <a:pt x="1822378" y="474960"/>
                </a:cubicBezTo>
                <a:cubicBezTo>
                  <a:pt x="1829387" y="470288"/>
                  <a:pt x="1838732" y="463278"/>
                  <a:pt x="1845742" y="456269"/>
                </a:cubicBezTo>
                <a:cubicBezTo>
                  <a:pt x="1831723" y="465615"/>
                  <a:pt x="1827051" y="465615"/>
                  <a:pt x="1834060" y="458606"/>
                </a:cubicBezTo>
                <a:cubicBezTo>
                  <a:pt x="1827051" y="465615"/>
                  <a:pt x="1827051" y="470288"/>
                  <a:pt x="1810696" y="479633"/>
                </a:cubicBezTo>
                <a:cubicBezTo>
                  <a:pt x="1834060" y="444587"/>
                  <a:pt x="1794341" y="502997"/>
                  <a:pt x="1789668" y="484306"/>
                </a:cubicBezTo>
                <a:cubicBezTo>
                  <a:pt x="1777987" y="493651"/>
                  <a:pt x="1752286" y="517015"/>
                  <a:pt x="1731259" y="514679"/>
                </a:cubicBezTo>
                <a:cubicBezTo>
                  <a:pt x="1735932" y="510006"/>
                  <a:pt x="1742941" y="507670"/>
                  <a:pt x="1749950" y="505333"/>
                </a:cubicBezTo>
                <a:cubicBezTo>
                  <a:pt x="1740604" y="510006"/>
                  <a:pt x="1733595" y="512342"/>
                  <a:pt x="1724250" y="514679"/>
                </a:cubicBezTo>
                <a:cubicBezTo>
                  <a:pt x="1733595" y="510006"/>
                  <a:pt x="1726586" y="512342"/>
                  <a:pt x="1721913" y="512342"/>
                </a:cubicBezTo>
                <a:cubicBezTo>
                  <a:pt x="1735932" y="502997"/>
                  <a:pt x="1752286" y="495988"/>
                  <a:pt x="1766305" y="488979"/>
                </a:cubicBezTo>
                <a:cubicBezTo>
                  <a:pt x="1763968" y="488979"/>
                  <a:pt x="1761632" y="491315"/>
                  <a:pt x="1759296" y="491315"/>
                </a:cubicBezTo>
                <a:cubicBezTo>
                  <a:pt x="1761632" y="488979"/>
                  <a:pt x="1763968" y="488979"/>
                  <a:pt x="1766305" y="486642"/>
                </a:cubicBezTo>
                <a:cubicBezTo>
                  <a:pt x="1749950" y="491315"/>
                  <a:pt x="1724250" y="510006"/>
                  <a:pt x="1707895" y="507670"/>
                </a:cubicBezTo>
                <a:cubicBezTo>
                  <a:pt x="1710231" y="505333"/>
                  <a:pt x="1710231" y="507670"/>
                  <a:pt x="1707895" y="507670"/>
                </a:cubicBezTo>
                <a:close/>
                <a:moveTo>
                  <a:pt x="1859760" y="460942"/>
                </a:moveTo>
                <a:cubicBezTo>
                  <a:pt x="1859760" y="460942"/>
                  <a:pt x="1864433" y="458606"/>
                  <a:pt x="1864433" y="460942"/>
                </a:cubicBezTo>
                <a:cubicBezTo>
                  <a:pt x="1866769" y="458606"/>
                  <a:pt x="1864433" y="458606"/>
                  <a:pt x="1859760" y="460942"/>
                </a:cubicBezTo>
                <a:close/>
                <a:moveTo>
                  <a:pt x="1871442" y="470288"/>
                </a:moveTo>
                <a:cubicBezTo>
                  <a:pt x="1871442" y="470288"/>
                  <a:pt x="1871442" y="470288"/>
                  <a:pt x="1871442" y="470288"/>
                </a:cubicBezTo>
                <a:cubicBezTo>
                  <a:pt x="1871442" y="470288"/>
                  <a:pt x="1871442" y="470288"/>
                  <a:pt x="1871442" y="470288"/>
                </a:cubicBezTo>
                <a:close/>
                <a:moveTo>
                  <a:pt x="1887797" y="460942"/>
                </a:moveTo>
                <a:cubicBezTo>
                  <a:pt x="1890133" y="458606"/>
                  <a:pt x="1887797" y="460942"/>
                  <a:pt x="1887797" y="460942"/>
                </a:cubicBezTo>
                <a:lnTo>
                  <a:pt x="1887797" y="460942"/>
                </a:lnTo>
                <a:close/>
                <a:moveTo>
                  <a:pt x="2233581" y="245995"/>
                </a:moveTo>
                <a:cubicBezTo>
                  <a:pt x="2233581" y="245995"/>
                  <a:pt x="2233581" y="245995"/>
                  <a:pt x="2233581" y="245995"/>
                </a:cubicBezTo>
                <a:cubicBezTo>
                  <a:pt x="2231245" y="245995"/>
                  <a:pt x="2231245" y="248331"/>
                  <a:pt x="2233581" y="245995"/>
                </a:cubicBezTo>
                <a:cubicBezTo>
                  <a:pt x="2233581" y="245995"/>
                  <a:pt x="2231245" y="245995"/>
                  <a:pt x="2233581" y="245995"/>
                </a:cubicBezTo>
                <a:close/>
                <a:moveTo>
                  <a:pt x="2165826" y="302068"/>
                </a:moveTo>
                <a:cubicBezTo>
                  <a:pt x="2168162" y="302068"/>
                  <a:pt x="2170499" y="299732"/>
                  <a:pt x="2172835" y="299732"/>
                </a:cubicBezTo>
                <a:cubicBezTo>
                  <a:pt x="2168162" y="299732"/>
                  <a:pt x="2163490" y="302068"/>
                  <a:pt x="2165826" y="302068"/>
                </a:cubicBezTo>
                <a:close/>
                <a:moveTo>
                  <a:pt x="2140126" y="283377"/>
                </a:moveTo>
                <a:cubicBezTo>
                  <a:pt x="2137789" y="285713"/>
                  <a:pt x="2154144" y="278704"/>
                  <a:pt x="2140126" y="283377"/>
                </a:cubicBezTo>
                <a:cubicBezTo>
                  <a:pt x="2140126" y="283377"/>
                  <a:pt x="2142462" y="283377"/>
                  <a:pt x="2140126" y="283377"/>
                </a:cubicBezTo>
                <a:close/>
                <a:moveTo>
                  <a:pt x="2004616" y="393187"/>
                </a:moveTo>
                <a:cubicBezTo>
                  <a:pt x="2002279" y="393187"/>
                  <a:pt x="1999943" y="395523"/>
                  <a:pt x="1997606" y="395523"/>
                </a:cubicBezTo>
                <a:cubicBezTo>
                  <a:pt x="1999943" y="397860"/>
                  <a:pt x="2002279" y="397860"/>
                  <a:pt x="2004616" y="393187"/>
                </a:cubicBezTo>
                <a:cubicBezTo>
                  <a:pt x="1999943" y="395523"/>
                  <a:pt x="2002279" y="395523"/>
                  <a:pt x="2004616" y="393187"/>
                </a:cubicBezTo>
                <a:close/>
                <a:moveTo>
                  <a:pt x="2044334" y="374496"/>
                </a:moveTo>
                <a:cubicBezTo>
                  <a:pt x="2041998" y="374496"/>
                  <a:pt x="2037325" y="376832"/>
                  <a:pt x="2034989" y="376832"/>
                </a:cubicBezTo>
                <a:cubicBezTo>
                  <a:pt x="2037325" y="376832"/>
                  <a:pt x="2039661" y="376832"/>
                  <a:pt x="2044334" y="374496"/>
                </a:cubicBezTo>
                <a:cubicBezTo>
                  <a:pt x="2039661" y="376832"/>
                  <a:pt x="2041998" y="374496"/>
                  <a:pt x="2044334" y="374496"/>
                </a:cubicBezTo>
                <a:close/>
                <a:moveTo>
                  <a:pt x="2041998" y="365150"/>
                </a:moveTo>
                <a:cubicBezTo>
                  <a:pt x="2034989" y="367487"/>
                  <a:pt x="2034989" y="367487"/>
                  <a:pt x="2027980" y="372159"/>
                </a:cubicBezTo>
                <a:cubicBezTo>
                  <a:pt x="2027980" y="372159"/>
                  <a:pt x="2027980" y="372159"/>
                  <a:pt x="2025643" y="374496"/>
                </a:cubicBezTo>
                <a:cubicBezTo>
                  <a:pt x="2030316" y="369823"/>
                  <a:pt x="2034989" y="367487"/>
                  <a:pt x="2041998" y="365150"/>
                </a:cubicBezTo>
                <a:cubicBezTo>
                  <a:pt x="2032652" y="367487"/>
                  <a:pt x="2034989" y="367487"/>
                  <a:pt x="2041998" y="365150"/>
                </a:cubicBezTo>
                <a:close/>
                <a:moveTo>
                  <a:pt x="2058352" y="353468"/>
                </a:moveTo>
                <a:cubicBezTo>
                  <a:pt x="2053680" y="353468"/>
                  <a:pt x="2051343" y="353468"/>
                  <a:pt x="2049007" y="358141"/>
                </a:cubicBezTo>
                <a:cubicBezTo>
                  <a:pt x="2051343" y="355805"/>
                  <a:pt x="2056016" y="355805"/>
                  <a:pt x="2058352" y="353468"/>
                </a:cubicBezTo>
                <a:cubicBezTo>
                  <a:pt x="2056016" y="353468"/>
                  <a:pt x="2056016" y="355805"/>
                  <a:pt x="2058352" y="353468"/>
                </a:cubicBezTo>
                <a:close/>
                <a:moveTo>
                  <a:pt x="2067698" y="330105"/>
                </a:moveTo>
                <a:cubicBezTo>
                  <a:pt x="2072371" y="327768"/>
                  <a:pt x="2077043" y="325432"/>
                  <a:pt x="2081716" y="323095"/>
                </a:cubicBezTo>
                <a:cubicBezTo>
                  <a:pt x="2077043" y="327768"/>
                  <a:pt x="2072371" y="330105"/>
                  <a:pt x="2067698" y="330105"/>
                </a:cubicBezTo>
                <a:close/>
                <a:moveTo>
                  <a:pt x="2058352" y="323095"/>
                </a:moveTo>
                <a:cubicBezTo>
                  <a:pt x="2058352" y="323095"/>
                  <a:pt x="2058352" y="323095"/>
                  <a:pt x="2058352" y="323095"/>
                </a:cubicBezTo>
                <a:lnTo>
                  <a:pt x="2058352" y="323095"/>
                </a:lnTo>
                <a:close/>
                <a:moveTo>
                  <a:pt x="2032652" y="330105"/>
                </a:moveTo>
                <a:cubicBezTo>
                  <a:pt x="2039661" y="327768"/>
                  <a:pt x="2044334" y="325432"/>
                  <a:pt x="2051343" y="323095"/>
                </a:cubicBezTo>
                <a:cubicBezTo>
                  <a:pt x="2053680" y="323095"/>
                  <a:pt x="2032652" y="330105"/>
                  <a:pt x="2039661" y="327768"/>
                </a:cubicBezTo>
                <a:cubicBezTo>
                  <a:pt x="2037325" y="327768"/>
                  <a:pt x="2034989" y="330105"/>
                  <a:pt x="2032652" y="330105"/>
                </a:cubicBezTo>
                <a:cubicBezTo>
                  <a:pt x="2039661" y="327768"/>
                  <a:pt x="2034989" y="330105"/>
                  <a:pt x="2032652" y="330105"/>
                </a:cubicBezTo>
                <a:close/>
                <a:moveTo>
                  <a:pt x="1932188" y="386178"/>
                </a:moveTo>
                <a:cubicBezTo>
                  <a:pt x="1927515" y="388514"/>
                  <a:pt x="1922842" y="390850"/>
                  <a:pt x="1918169" y="393187"/>
                </a:cubicBezTo>
                <a:cubicBezTo>
                  <a:pt x="1922842" y="390850"/>
                  <a:pt x="1927515" y="388514"/>
                  <a:pt x="1932188" y="386178"/>
                </a:cubicBezTo>
                <a:cubicBezTo>
                  <a:pt x="1929851" y="386178"/>
                  <a:pt x="1927515" y="388514"/>
                  <a:pt x="1932188" y="386178"/>
                </a:cubicBezTo>
                <a:close/>
                <a:moveTo>
                  <a:pt x="1950879" y="374496"/>
                </a:moveTo>
                <a:cubicBezTo>
                  <a:pt x="1950879" y="374496"/>
                  <a:pt x="1927515" y="386178"/>
                  <a:pt x="1927515" y="386178"/>
                </a:cubicBezTo>
                <a:cubicBezTo>
                  <a:pt x="1927515" y="386178"/>
                  <a:pt x="1929851" y="386178"/>
                  <a:pt x="1929851" y="383841"/>
                </a:cubicBezTo>
                <a:cubicBezTo>
                  <a:pt x="1922842" y="388514"/>
                  <a:pt x="1915833" y="390850"/>
                  <a:pt x="1906488" y="395523"/>
                </a:cubicBezTo>
                <a:cubicBezTo>
                  <a:pt x="1922842" y="388514"/>
                  <a:pt x="1936861" y="381505"/>
                  <a:pt x="1950879" y="374496"/>
                </a:cubicBezTo>
                <a:cubicBezTo>
                  <a:pt x="1943870" y="376832"/>
                  <a:pt x="1936861" y="381505"/>
                  <a:pt x="1950879" y="374496"/>
                </a:cubicBezTo>
                <a:close/>
                <a:moveTo>
                  <a:pt x="1969570" y="358141"/>
                </a:moveTo>
                <a:cubicBezTo>
                  <a:pt x="1962561" y="360477"/>
                  <a:pt x="1955552" y="362814"/>
                  <a:pt x="1948542" y="365150"/>
                </a:cubicBezTo>
                <a:cubicBezTo>
                  <a:pt x="1955552" y="365150"/>
                  <a:pt x="1962561" y="362814"/>
                  <a:pt x="1969570" y="358141"/>
                </a:cubicBezTo>
                <a:cubicBezTo>
                  <a:pt x="1964897" y="360477"/>
                  <a:pt x="1962561" y="362814"/>
                  <a:pt x="1969570" y="358141"/>
                </a:cubicBezTo>
                <a:close/>
                <a:moveTo>
                  <a:pt x="1990597" y="365150"/>
                </a:moveTo>
                <a:cubicBezTo>
                  <a:pt x="2004616" y="358141"/>
                  <a:pt x="2018634" y="353468"/>
                  <a:pt x="2032652" y="348796"/>
                </a:cubicBezTo>
                <a:cubicBezTo>
                  <a:pt x="2016298" y="355805"/>
                  <a:pt x="2051343" y="337114"/>
                  <a:pt x="2056016" y="332441"/>
                </a:cubicBezTo>
                <a:cubicBezTo>
                  <a:pt x="2034989" y="344123"/>
                  <a:pt x="2013961" y="355805"/>
                  <a:pt x="1990597" y="365150"/>
                </a:cubicBezTo>
                <a:cubicBezTo>
                  <a:pt x="2006952" y="360477"/>
                  <a:pt x="2013961" y="355805"/>
                  <a:pt x="1990597" y="365150"/>
                </a:cubicBezTo>
                <a:close/>
                <a:moveTo>
                  <a:pt x="1950879" y="402532"/>
                </a:moveTo>
                <a:cubicBezTo>
                  <a:pt x="1950879" y="402532"/>
                  <a:pt x="1950879" y="402532"/>
                  <a:pt x="1950879" y="402532"/>
                </a:cubicBezTo>
                <a:lnTo>
                  <a:pt x="1950879" y="402532"/>
                </a:lnTo>
                <a:close/>
                <a:moveTo>
                  <a:pt x="1941533" y="428233"/>
                </a:moveTo>
                <a:cubicBezTo>
                  <a:pt x="1943870" y="428233"/>
                  <a:pt x="1950879" y="423560"/>
                  <a:pt x="1941533" y="428233"/>
                </a:cubicBezTo>
                <a:cubicBezTo>
                  <a:pt x="1946206" y="428233"/>
                  <a:pt x="1948542" y="428233"/>
                  <a:pt x="1948542" y="425896"/>
                </a:cubicBezTo>
                <a:cubicBezTo>
                  <a:pt x="1946206" y="428233"/>
                  <a:pt x="1943870" y="428233"/>
                  <a:pt x="1941533" y="428233"/>
                </a:cubicBezTo>
                <a:close/>
                <a:moveTo>
                  <a:pt x="1920506" y="435242"/>
                </a:moveTo>
                <a:cubicBezTo>
                  <a:pt x="1925179" y="435242"/>
                  <a:pt x="1932188" y="432905"/>
                  <a:pt x="1939197" y="430569"/>
                </a:cubicBezTo>
                <a:cubicBezTo>
                  <a:pt x="1936861" y="430569"/>
                  <a:pt x="1920506" y="432905"/>
                  <a:pt x="1920506" y="435242"/>
                </a:cubicBezTo>
                <a:cubicBezTo>
                  <a:pt x="1920506" y="435242"/>
                  <a:pt x="1920506" y="432905"/>
                  <a:pt x="1920506" y="435242"/>
                </a:cubicBezTo>
                <a:close/>
                <a:moveTo>
                  <a:pt x="1897142" y="442251"/>
                </a:moveTo>
                <a:cubicBezTo>
                  <a:pt x="1904151" y="437578"/>
                  <a:pt x="1908824" y="432905"/>
                  <a:pt x="1915833" y="428233"/>
                </a:cubicBezTo>
                <a:cubicBezTo>
                  <a:pt x="1904151" y="435242"/>
                  <a:pt x="1901815" y="437578"/>
                  <a:pt x="1906488" y="435242"/>
                </a:cubicBezTo>
                <a:cubicBezTo>
                  <a:pt x="1901815" y="439915"/>
                  <a:pt x="1899479" y="442251"/>
                  <a:pt x="1897142" y="442251"/>
                </a:cubicBezTo>
                <a:cubicBezTo>
                  <a:pt x="1904151" y="439915"/>
                  <a:pt x="1899479" y="442251"/>
                  <a:pt x="1897142" y="442251"/>
                </a:cubicBezTo>
                <a:close/>
                <a:moveTo>
                  <a:pt x="1726586" y="495988"/>
                </a:moveTo>
                <a:cubicBezTo>
                  <a:pt x="1731259" y="493651"/>
                  <a:pt x="1735932" y="491315"/>
                  <a:pt x="1740604" y="488979"/>
                </a:cubicBezTo>
                <a:cubicBezTo>
                  <a:pt x="1735932" y="491315"/>
                  <a:pt x="1731259" y="493651"/>
                  <a:pt x="1726586" y="495988"/>
                </a:cubicBezTo>
                <a:cubicBezTo>
                  <a:pt x="1731259" y="495988"/>
                  <a:pt x="1731259" y="493651"/>
                  <a:pt x="1726586" y="495988"/>
                </a:cubicBezTo>
                <a:close/>
                <a:moveTo>
                  <a:pt x="1436875" y="668880"/>
                </a:moveTo>
                <a:cubicBezTo>
                  <a:pt x="1425193" y="661871"/>
                  <a:pt x="1369120" y="710935"/>
                  <a:pt x="1362111" y="715608"/>
                </a:cubicBezTo>
                <a:cubicBezTo>
                  <a:pt x="1378465" y="713271"/>
                  <a:pt x="1432202" y="664207"/>
                  <a:pt x="1436875" y="668880"/>
                </a:cubicBezTo>
                <a:cubicBezTo>
                  <a:pt x="1432202" y="664207"/>
                  <a:pt x="1441548" y="671216"/>
                  <a:pt x="1436875" y="668880"/>
                </a:cubicBezTo>
                <a:close/>
                <a:moveTo>
                  <a:pt x="974271" y="1087093"/>
                </a:moveTo>
                <a:cubicBezTo>
                  <a:pt x="962589" y="1096438"/>
                  <a:pt x="988289" y="1068402"/>
                  <a:pt x="985953" y="1070738"/>
                </a:cubicBezTo>
                <a:cubicBezTo>
                  <a:pt x="990626" y="1063729"/>
                  <a:pt x="1011653" y="1045038"/>
                  <a:pt x="1016326" y="1035692"/>
                </a:cubicBezTo>
                <a:cubicBezTo>
                  <a:pt x="1006981" y="1042701"/>
                  <a:pt x="1009317" y="1038029"/>
                  <a:pt x="1023335" y="1026347"/>
                </a:cubicBezTo>
                <a:cubicBezTo>
                  <a:pt x="1032681" y="1017001"/>
                  <a:pt x="1044363" y="1002983"/>
                  <a:pt x="1044363" y="998310"/>
                </a:cubicBezTo>
                <a:cubicBezTo>
                  <a:pt x="1044363" y="979619"/>
                  <a:pt x="1081745" y="960928"/>
                  <a:pt x="1093427" y="953919"/>
                </a:cubicBezTo>
                <a:cubicBezTo>
                  <a:pt x="1102772" y="944573"/>
                  <a:pt x="1142491" y="925882"/>
                  <a:pt x="1142491" y="925882"/>
                </a:cubicBezTo>
                <a:cubicBezTo>
                  <a:pt x="1147163" y="923546"/>
                  <a:pt x="1198564" y="890837"/>
                  <a:pt x="1196228" y="895509"/>
                </a:cubicBezTo>
                <a:cubicBezTo>
                  <a:pt x="1193891" y="902518"/>
                  <a:pt x="1140154" y="942237"/>
                  <a:pt x="1142491" y="944573"/>
                </a:cubicBezTo>
                <a:cubicBezTo>
                  <a:pt x="1154173" y="935228"/>
                  <a:pt x="1198564" y="886164"/>
                  <a:pt x="1212582" y="888500"/>
                </a:cubicBezTo>
                <a:cubicBezTo>
                  <a:pt x="1217255" y="888500"/>
                  <a:pt x="1191555" y="911864"/>
                  <a:pt x="1189218" y="914200"/>
                </a:cubicBezTo>
                <a:cubicBezTo>
                  <a:pt x="1214919" y="897846"/>
                  <a:pt x="1221928" y="883827"/>
                  <a:pt x="1254637" y="867473"/>
                </a:cubicBezTo>
                <a:cubicBezTo>
                  <a:pt x="1238282" y="895509"/>
                  <a:pt x="1252301" y="874482"/>
                  <a:pt x="1247628" y="876818"/>
                </a:cubicBezTo>
                <a:cubicBezTo>
                  <a:pt x="1259310" y="867473"/>
                  <a:pt x="1268655" y="858127"/>
                  <a:pt x="1278001" y="853454"/>
                </a:cubicBezTo>
                <a:cubicBezTo>
                  <a:pt x="1275664" y="855791"/>
                  <a:pt x="1273328" y="855791"/>
                  <a:pt x="1268655" y="855791"/>
                </a:cubicBezTo>
                <a:cubicBezTo>
                  <a:pt x="1266319" y="846445"/>
                  <a:pt x="1296692" y="841772"/>
                  <a:pt x="1301365" y="841772"/>
                </a:cubicBezTo>
                <a:cubicBezTo>
                  <a:pt x="1296692" y="846445"/>
                  <a:pt x="1294356" y="851118"/>
                  <a:pt x="1292019" y="855791"/>
                </a:cubicBezTo>
                <a:cubicBezTo>
                  <a:pt x="1299028" y="853454"/>
                  <a:pt x="1292019" y="855791"/>
                  <a:pt x="1289683" y="860464"/>
                </a:cubicBezTo>
                <a:cubicBezTo>
                  <a:pt x="1310710" y="855791"/>
                  <a:pt x="1308374" y="825418"/>
                  <a:pt x="1324729" y="813736"/>
                </a:cubicBezTo>
                <a:cubicBezTo>
                  <a:pt x="1324729" y="813736"/>
                  <a:pt x="1364447" y="788036"/>
                  <a:pt x="1364447" y="795045"/>
                </a:cubicBezTo>
                <a:cubicBezTo>
                  <a:pt x="1364447" y="799718"/>
                  <a:pt x="1348092" y="837100"/>
                  <a:pt x="1345756" y="834763"/>
                </a:cubicBezTo>
                <a:cubicBezTo>
                  <a:pt x="1352765" y="841772"/>
                  <a:pt x="1394820" y="816072"/>
                  <a:pt x="1394820" y="820745"/>
                </a:cubicBezTo>
                <a:cubicBezTo>
                  <a:pt x="1392484" y="830091"/>
                  <a:pt x="1380802" y="834763"/>
                  <a:pt x="1373793" y="839436"/>
                </a:cubicBezTo>
                <a:cubicBezTo>
                  <a:pt x="1362111" y="844109"/>
                  <a:pt x="1341083" y="851118"/>
                  <a:pt x="1366783" y="848782"/>
                </a:cubicBezTo>
                <a:cubicBezTo>
                  <a:pt x="1350429" y="862800"/>
                  <a:pt x="1369120" y="848782"/>
                  <a:pt x="1364447" y="855791"/>
                </a:cubicBezTo>
                <a:cubicBezTo>
                  <a:pt x="1366783" y="851118"/>
                  <a:pt x="1366783" y="851118"/>
                  <a:pt x="1371456" y="851118"/>
                </a:cubicBezTo>
                <a:cubicBezTo>
                  <a:pt x="1364447" y="865136"/>
                  <a:pt x="1343420" y="872145"/>
                  <a:pt x="1329401" y="883827"/>
                </a:cubicBezTo>
                <a:cubicBezTo>
                  <a:pt x="1324729" y="888500"/>
                  <a:pt x="1285010" y="914200"/>
                  <a:pt x="1299028" y="900182"/>
                </a:cubicBezTo>
                <a:cubicBezTo>
                  <a:pt x="1292019" y="904855"/>
                  <a:pt x="1282674" y="911864"/>
                  <a:pt x="1275664" y="914200"/>
                </a:cubicBezTo>
                <a:cubicBezTo>
                  <a:pt x="1278001" y="911864"/>
                  <a:pt x="1280337" y="909528"/>
                  <a:pt x="1280337" y="907191"/>
                </a:cubicBezTo>
                <a:cubicBezTo>
                  <a:pt x="1249964" y="937564"/>
                  <a:pt x="1212582" y="974946"/>
                  <a:pt x="1175200" y="998310"/>
                </a:cubicBezTo>
                <a:cubicBezTo>
                  <a:pt x="1184546" y="988965"/>
                  <a:pt x="1172864" y="998310"/>
                  <a:pt x="1168191" y="1002983"/>
                </a:cubicBezTo>
                <a:cubicBezTo>
                  <a:pt x="1156509" y="1012328"/>
                  <a:pt x="1147163" y="1024010"/>
                  <a:pt x="1133145" y="1028683"/>
                </a:cubicBezTo>
                <a:cubicBezTo>
                  <a:pt x="1135482" y="1026347"/>
                  <a:pt x="1133145" y="1019338"/>
                  <a:pt x="1137818" y="1012328"/>
                </a:cubicBezTo>
                <a:cubicBezTo>
                  <a:pt x="1126136" y="1019338"/>
                  <a:pt x="1100436" y="1047374"/>
                  <a:pt x="1086418" y="1042701"/>
                </a:cubicBezTo>
                <a:cubicBezTo>
                  <a:pt x="1079408" y="1040365"/>
                  <a:pt x="1189218" y="958592"/>
                  <a:pt x="1198564" y="949246"/>
                </a:cubicBezTo>
                <a:cubicBezTo>
                  <a:pt x="1179873" y="960928"/>
                  <a:pt x="1158845" y="972610"/>
                  <a:pt x="1140154" y="984292"/>
                </a:cubicBezTo>
                <a:cubicBezTo>
                  <a:pt x="1126136" y="993637"/>
                  <a:pt x="1105109" y="1017001"/>
                  <a:pt x="1086418" y="1019338"/>
                </a:cubicBezTo>
                <a:cubicBezTo>
                  <a:pt x="1091090" y="1019338"/>
                  <a:pt x="1130809" y="977283"/>
                  <a:pt x="1137818" y="970274"/>
                </a:cubicBezTo>
                <a:cubicBezTo>
                  <a:pt x="1128472" y="974946"/>
                  <a:pt x="1137818" y="967937"/>
                  <a:pt x="1140154" y="967937"/>
                </a:cubicBezTo>
                <a:cubicBezTo>
                  <a:pt x="1130809" y="974946"/>
                  <a:pt x="1081745" y="1014665"/>
                  <a:pt x="1107445" y="991301"/>
                </a:cubicBezTo>
                <a:cubicBezTo>
                  <a:pt x="1100436" y="995974"/>
                  <a:pt x="1095763" y="1000647"/>
                  <a:pt x="1088754" y="1005319"/>
                </a:cubicBezTo>
                <a:cubicBezTo>
                  <a:pt x="1079408" y="995974"/>
                  <a:pt x="1130809" y="972610"/>
                  <a:pt x="1112118" y="972610"/>
                </a:cubicBezTo>
                <a:cubicBezTo>
                  <a:pt x="1116791" y="967937"/>
                  <a:pt x="1121463" y="960928"/>
                  <a:pt x="1128472" y="956255"/>
                </a:cubicBezTo>
                <a:cubicBezTo>
                  <a:pt x="1119127" y="965601"/>
                  <a:pt x="1004644" y="1084756"/>
                  <a:pt x="999971" y="1077747"/>
                </a:cubicBezTo>
                <a:cubicBezTo>
                  <a:pt x="990626" y="1073074"/>
                  <a:pt x="988289" y="1075411"/>
                  <a:pt x="974271" y="1087093"/>
                </a:cubicBezTo>
                <a:close/>
                <a:moveTo>
                  <a:pt x="1341083" y="862800"/>
                </a:moveTo>
                <a:cubicBezTo>
                  <a:pt x="1352765" y="858127"/>
                  <a:pt x="1336410" y="869809"/>
                  <a:pt x="1352765" y="858127"/>
                </a:cubicBezTo>
                <a:cubicBezTo>
                  <a:pt x="1348092" y="858127"/>
                  <a:pt x="1343420" y="860464"/>
                  <a:pt x="1341083" y="862800"/>
                </a:cubicBezTo>
                <a:cubicBezTo>
                  <a:pt x="1343420" y="862800"/>
                  <a:pt x="1341083" y="860464"/>
                  <a:pt x="1341083" y="862800"/>
                </a:cubicBezTo>
                <a:close/>
                <a:moveTo>
                  <a:pt x="1128472" y="902518"/>
                </a:moveTo>
                <a:cubicBezTo>
                  <a:pt x="1156509" y="874482"/>
                  <a:pt x="1186882" y="851118"/>
                  <a:pt x="1217255" y="825418"/>
                </a:cubicBezTo>
                <a:cubicBezTo>
                  <a:pt x="1224264" y="818409"/>
                  <a:pt x="1282674" y="767008"/>
                  <a:pt x="1294356" y="774017"/>
                </a:cubicBezTo>
                <a:cubicBezTo>
                  <a:pt x="1294356" y="774017"/>
                  <a:pt x="1259310" y="797381"/>
                  <a:pt x="1280337" y="788036"/>
                </a:cubicBezTo>
                <a:cubicBezTo>
                  <a:pt x="1270992" y="795045"/>
                  <a:pt x="1266319" y="802054"/>
                  <a:pt x="1254637" y="811399"/>
                </a:cubicBezTo>
                <a:cubicBezTo>
                  <a:pt x="1242955" y="820745"/>
                  <a:pt x="1207909" y="858127"/>
                  <a:pt x="1233610" y="823081"/>
                </a:cubicBezTo>
                <a:cubicBezTo>
                  <a:pt x="1205573" y="846445"/>
                  <a:pt x="1196228" y="867473"/>
                  <a:pt x="1163518" y="883827"/>
                </a:cubicBezTo>
                <a:cubicBezTo>
                  <a:pt x="1165855" y="881491"/>
                  <a:pt x="1165855" y="881491"/>
                  <a:pt x="1168191" y="879155"/>
                </a:cubicBezTo>
                <a:cubicBezTo>
                  <a:pt x="1165855" y="881491"/>
                  <a:pt x="1163518" y="881491"/>
                  <a:pt x="1165855" y="879155"/>
                </a:cubicBezTo>
                <a:cubicBezTo>
                  <a:pt x="1163518" y="879155"/>
                  <a:pt x="1137818" y="909528"/>
                  <a:pt x="1154173" y="890837"/>
                </a:cubicBezTo>
                <a:cubicBezTo>
                  <a:pt x="1149500" y="893173"/>
                  <a:pt x="1130809" y="911864"/>
                  <a:pt x="1126136" y="909528"/>
                </a:cubicBezTo>
                <a:cubicBezTo>
                  <a:pt x="1121463" y="909528"/>
                  <a:pt x="1128472" y="902518"/>
                  <a:pt x="1128472" y="902518"/>
                </a:cubicBezTo>
                <a:close/>
                <a:moveTo>
                  <a:pt x="1130809" y="902518"/>
                </a:moveTo>
                <a:cubicBezTo>
                  <a:pt x="1133145" y="900182"/>
                  <a:pt x="1133145" y="900182"/>
                  <a:pt x="1130809" y="902518"/>
                </a:cubicBezTo>
                <a:cubicBezTo>
                  <a:pt x="1130809" y="900182"/>
                  <a:pt x="1130809" y="902518"/>
                  <a:pt x="1130809" y="902518"/>
                </a:cubicBezTo>
                <a:close/>
                <a:moveTo>
                  <a:pt x="1198564" y="862800"/>
                </a:moveTo>
                <a:cubicBezTo>
                  <a:pt x="1198564" y="862800"/>
                  <a:pt x="1198564" y="862800"/>
                  <a:pt x="1198564" y="862800"/>
                </a:cubicBezTo>
                <a:lnTo>
                  <a:pt x="1198564" y="862800"/>
                </a:lnTo>
                <a:close/>
                <a:moveTo>
                  <a:pt x="1198564" y="860464"/>
                </a:moveTo>
                <a:cubicBezTo>
                  <a:pt x="1189218" y="867473"/>
                  <a:pt x="1184546" y="869809"/>
                  <a:pt x="1175200" y="876818"/>
                </a:cubicBezTo>
                <a:cubicBezTo>
                  <a:pt x="1184546" y="860464"/>
                  <a:pt x="1205573" y="846445"/>
                  <a:pt x="1221928" y="834763"/>
                </a:cubicBezTo>
                <a:cubicBezTo>
                  <a:pt x="1219591" y="846445"/>
                  <a:pt x="1205573" y="855791"/>
                  <a:pt x="1198564" y="860464"/>
                </a:cubicBezTo>
                <a:close/>
                <a:moveTo>
                  <a:pt x="1198564" y="860464"/>
                </a:moveTo>
                <a:cubicBezTo>
                  <a:pt x="1198564" y="860464"/>
                  <a:pt x="1198564" y="860464"/>
                  <a:pt x="1198564" y="860464"/>
                </a:cubicBezTo>
                <a:cubicBezTo>
                  <a:pt x="1198564" y="860464"/>
                  <a:pt x="1198564" y="860464"/>
                  <a:pt x="1198564" y="860464"/>
                </a:cubicBezTo>
                <a:close/>
                <a:moveTo>
                  <a:pt x="1198564" y="862800"/>
                </a:moveTo>
                <a:cubicBezTo>
                  <a:pt x="1198564" y="862800"/>
                  <a:pt x="1198564" y="862800"/>
                  <a:pt x="1198564" y="862800"/>
                </a:cubicBezTo>
                <a:cubicBezTo>
                  <a:pt x="1198564" y="862800"/>
                  <a:pt x="1198564" y="862800"/>
                  <a:pt x="1198564" y="862800"/>
                </a:cubicBezTo>
                <a:close/>
                <a:moveTo>
                  <a:pt x="1317719" y="767008"/>
                </a:moveTo>
                <a:cubicBezTo>
                  <a:pt x="1308374" y="769345"/>
                  <a:pt x="1294356" y="778690"/>
                  <a:pt x="1289683" y="785699"/>
                </a:cubicBezTo>
                <a:cubicBezTo>
                  <a:pt x="1299028" y="778690"/>
                  <a:pt x="1308374" y="774017"/>
                  <a:pt x="1317719" y="767008"/>
                </a:cubicBezTo>
                <a:close/>
                <a:moveTo>
                  <a:pt x="1322392" y="776354"/>
                </a:moveTo>
                <a:cubicBezTo>
                  <a:pt x="1327065" y="774017"/>
                  <a:pt x="1322392" y="781026"/>
                  <a:pt x="1322392" y="781026"/>
                </a:cubicBezTo>
                <a:cubicBezTo>
                  <a:pt x="1331738" y="776354"/>
                  <a:pt x="1387811" y="736635"/>
                  <a:pt x="1350429" y="757663"/>
                </a:cubicBezTo>
                <a:cubicBezTo>
                  <a:pt x="1355101" y="752990"/>
                  <a:pt x="1362111" y="745981"/>
                  <a:pt x="1369120" y="741308"/>
                </a:cubicBezTo>
                <a:cubicBezTo>
                  <a:pt x="1364447" y="743644"/>
                  <a:pt x="1362111" y="743644"/>
                  <a:pt x="1357438" y="745981"/>
                </a:cubicBezTo>
                <a:cubicBezTo>
                  <a:pt x="1357438" y="745981"/>
                  <a:pt x="1401829" y="710935"/>
                  <a:pt x="1401829" y="713271"/>
                </a:cubicBezTo>
                <a:cubicBezTo>
                  <a:pt x="1399493" y="717944"/>
                  <a:pt x="1397156" y="720281"/>
                  <a:pt x="1394820" y="724953"/>
                </a:cubicBezTo>
                <a:cubicBezTo>
                  <a:pt x="1378465" y="743644"/>
                  <a:pt x="1413511" y="713271"/>
                  <a:pt x="1392484" y="731962"/>
                </a:cubicBezTo>
                <a:cubicBezTo>
                  <a:pt x="1397156" y="729626"/>
                  <a:pt x="1434538" y="706262"/>
                  <a:pt x="1434538" y="708599"/>
                </a:cubicBezTo>
                <a:cubicBezTo>
                  <a:pt x="1434538" y="736635"/>
                  <a:pt x="1366783" y="759999"/>
                  <a:pt x="1348092" y="774017"/>
                </a:cubicBezTo>
                <a:cubicBezTo>
                  <a:pt x="1324729" y="792708"/>
                  <a:pt x="1273328" y="853454"/>
                  <a:pt x="1240619" y="848782"/>
                </a:cubicBezTo>
                <a:cubicBezTo>
                  <a:pt x="1263983" y="827754"/>
                  <a:pt x="1292019" y="813736"/>
                  <a:pt x="1315383" y="790372"/>
                </a:cubicBezTo>
                <a:cubicBezTo>
                  <a:pt x="1299028" y="802054"/>
                  <a:pt x="1280337" y="825418"/>
                  <a:pt x="1259310" y="827754"/>
                </a:cubicBezTo>
                <a:cubicBezTo>
                  <a:pt x="1263983" y="827754"/>
                  <a:pt x="1263983" y="825418"/>
                  <a:pt x="1263983" y="823081"/>
                </a:cubicBezTo>
                <a:cubicBezTo>
                  <a:pt x="1254637" y="832427"/>
                  <a:pt x="1219591" y="853454"/>
                  <a:pt x="1217255" y="855791"/>
                </a:cubicBezTo>
                <a:cubicBezTo>
                  <a:pt x="1210246" y="860464"/>
                  <a:pt x="1205573" y="865136"/>
                  <a:pt x="1196228" y="867473"/>
                </a:cubicBezTo>
                <a:cubicBezTo>
                  <a:pt x="1203237" y="860464"/>
                  <a:pt x="1212582" y="853454"/>
                  <a:pt x="1219591" y="846445"/>
                </a:cubicBezTo>
                <a:cubicBezTo>
                  <a:pt x="1217255" y="848782"/>
                  <a:pt x="1214919" y="848782"/>
                  <a:pt x="1210246" y="851118"/>
                </a:cubicBezTo>
                <a:cubicBezTo>
                  <a:pt x="1217255" y="844109"/>
                  <a:pt x="1226600" y="837100"/>
                  <a:pt x="1233610" y="832427"/>
                </a:cubicBezTo>
                <a:cubicBezTo>
                  <a:pt x="1231273" y="832427"/>
                  <a:pt x="1228937" y="834763"/>
                  <a:pt x="1226600" y="834763"/>
                </a:cubicBezTo>
                <a:cubicBezTo>
                  <a:pt x="1235946" y="825418"/>
                  <a:pt x="1245292" y="818409"/>
                  <a:pt x="1256973" y="811399"/>
                </a:cubicBezTo>
                <a:cubicBezTo>
                  <a:pt x="1240619" y="818409"/>
                  <a:pt x="1294356" y="776354"/>
                  <a:pt x="1285010" y="792708"/>
                </a:cubicBezTo>
                <a:cubicBezTo>
                  <a:pt x="1299028" y="783363"/>
                  <a:pt x="1310710" y="778690"/>
                  <a:pt x="1322392" y="776354"/>
                </a:cubicBezTo>
                <a:cubicBezTo>
                  <a:pt x="1327065" y="771681"/>
                  <a:pt x="1313047" y="776354"/>
                  <a:pt x="1322392" y="776354"/>
                </a:cubicBezTo>
                <a:close/>
                <a:moveTo>
                  <a:pt x="1259310" y="816072"/>
                </a:moveTo>
                <a:cubicBezTo>
                  <a:pt x="1254637" y="818409"/>
                  <a:pt x="1249964" y="820745"/>
                  <a:pt x="1247628" y="825418"/>
                </a:cubicBezTo>
                <a:cubicBezTo>
                  <a:pt x="1252301" y="823081"/>
                  <a:pt x="1254637" y="820745"/>
                  <a:pt x="1259310" y="816072"/>
                </a:cubicBezTo>
                <a:cubicBezTo>
                  <a:pt x="1256973" y="818409"/>
                  <a:pt x="1256973" y="820745"/>
                  <a:pt x="1259310" y="816072"/>
                </a:cubicBezTo>
                <a:close/>
                <a:moveTo>
                  <a:pt x="1270992" y="816072"/>
                </a:moveTo>
                <a:cubicBezTo>
                  <a:pt x="1268655" y="816072"/>
                  <a:pt x="1266319" y="818409"/>
                  <a:pt x="1266319" y="820745"/>
                </a:cubicBezTo>
                <a:cubicBezTo>
                  <a:pt x="1266319" y="820745"/>
                  <a:pt x="1268655" y="818409"/>
                  <a:pt x="1270992" y="816072"/>
                </a:cubicBezTo>
                <a:cubicBezTo>
                  <a:pt x="1270992" y="818409"/>
                  <a:pt x="1268655" y="818409"/>
                  <a:pt x="1270992" y="816072"/>
                </a:cubicBezTo>
                <a:close/>
                <a:moveTo>
                  <a:pt x="1406502" y="724953"/>
                </a:moveTo>
                <a:cubicBezTo>
                  <a:pt x="1411175" y="720281"/>
                  <a:pt x="1408838" y="724953"/>
                  <a:pt x="1406502" y="724953"/>
                </a:cubicBezTo>
                <a:cubicBezTo>
                  <a:pt x="1406502" y="724953"/>
                  <a:pt x="1406502" y="724953"/>
                  <a:pt x="1406502" y="724953"/>
                </a:cubicBezTo>
                <a:close/>
                <a:moveTo>
                  <a:pt x="1352765" y="736635"/>
                </a:moveTo>
                <a:cubicBezTo>
                  <a:pt x="1364447" y="729626"/>
                  <a:pt x="1376129" y="722617"/>
                  <a:pt x="1385474" y="715608"/>
                </a:cubicBezTo>
                <a:cubicBezTo>
                  <a:pt x="1385474" y="715608"/>
                  <a:pt x="1415847" y="689908"/>
                  <a:pt x="1392484" y="703926"/>
                </a:cubicBezTo>
                <a:cubicBezTo>
                  <a:pt x="1399493" y="694580"/>
                  <a:pt x="1411175" y="692244"/>
                  <a:pt x="1420520" y="682898"/>
                </a:cubicBezTo>
                <a:cubicBezTo>
                  <a:pt x="1411175" y="685235"/>
                  <a:pt x="1336410" y="734299"/>
                  <a:pt x="1341083" y="736635"/>
                </a:cubicBezTo>
                <a:cubicBezTo>
                  <a:pt x="1345756" y="738972"/>
                  <a:pt x="1350429" y="738972"/>
                  <a:pt x="1352765" y="736635"/>
                </a:cubicBezTo>
                <a:cubicBezTo>
                  <a:pt x="1366783" y="729626"/>
                  <a:pt x="1345756" y="738972"/>
                  <a:pt x="1352765" y="736635"/>
                </a:cubicBezTo>
                <a:close/>
                <a:moveTo>
                  <a:pt x="1450893" y="703926"/>
                </a:moveTo>
                <a:cubicBezTo>
                  <a:pt x="1441548" y="708599"/>
                  <a:pt x="1434538" y="713271"/>
                  <a:pt x="1427529" y="720281"/>
                </a:cubicBezTo>
                <a:cubicBezTo>
                  <a:pt x="1436875" y="724953"/>
                  <a:pt x="1450893" y="703926"/>
                  <a:pt x="1450893" y="703926"/>
                </a:cubicBezTo>
                <a:cubicBezTo>
                  <a:pt x="1443884" y="706262"/>
                  <a:pt x="1460239" y="703926"/>
                  <a:pt x="1450893" y="703926"/>
                </a:cubicBezTo>
                <a:close/>
                <a:moveTo>
                  <a:pt x="1464911" y="687571"/>
                </a:moveTo>
                <a:cubicBezTo>
                  <a:pt x="1464911" y="687571"/>
                  <a:pt x="1464911" y="687571"/>
                  <a:pt x="1464911" y="687571"/>
                </a:cubicBezTo>
                <a:lnTo>
                  <a:pt x="1464911" y="687571"/>
                </a:lnTo>
                <a:close/>
                <a:moveTo>
                  <a:pt x="1460239" y="689908"/>
                </a:moveTo>
                <a:cubicBezTo>
                  <a:pt x="1464911" y="685235"/>
                  <a:pt x="1469584" y="680562"/>
                  <a:pt x="1474257" y="678226"/>
                </a:cubicBezTo>
                <a:cubicBezTo>
                  <a:pt x="1460239" y="685235"/>
                  <a:pt x="1488275" y="664207"/>
                  <a:pt x="1497621" y="661871"/>
                </a:cubicBezTo>
                <a:cubicBezTo>
                  <a:pt x="1490612" y="666544"/>
                  <a:pt x="1490612" y="666544"/>
                  <a:pt x="1499957" y="661871"/>
                </a:cubicBezTo>
                <a:cubicBezTo>
                  <a:pt x="1497621" y="668880"/>
                  <a:pt x="1506966" y="664207"/>
                  <a:pt x="1499957" y="666544"/>
                </a:cubicBezTo>
                <a:cubicBezTo>
                  <a:pt x="1506966" y="664207"/>
                  <a:pt x="1516312" y="652525"/>
                  <a:pt x="1504630" y="659535"/>
                </a:cubicBezTo>
                <a:cubicBezTo>
                  <a:pt x="1518648" y="645516"/>
                  <a:pt x="1530330" y="652525"/>
                  <a:pt x="1542012" y="645516"/>
                </a:cubicBezTo>
                <a:cubicBezTo>
                  <a:pt x="1537339" y="645516"/>
                  <a:pt x="1539676" y="645516"/>
                  <a:pt x="1542012" y="643180"/>
                </a:cubicBezTo>
                <a:cubicBezTo>
                  <a:pt x="1539676" y="643180"/>
                  <a:pt x="1537339" y="643180"/>
                  <a:pt x="1535003" y="643180"/>
                </a:cubicBezTo>
                <a:cubicBezTo>
                  <a:pt x="1542012" y="640843"/>
                  <a:pt x="1530330" y="643180"/>
                  <a:pt x="1523321" y="647853"/>
                </a:cubicBezTo>
                <a:cubicBezTo>
                  <a:pt x="1527994" y="643180"/>
                  <a:pt x="1567712" y="619816"/>
                  <a:pt x="1549021" y="631498"/>
                </a:cubicBezTo>
                <a:cubicBezTo>
                  <a:pt x="1553694" y="629162"/>
                  <a:pt x="1574721" y="615143"/>
                  <a:pt x="1574721" y="617480"/>
                </a:cubicBezTo>
                <a:cubicBezTo>
                  <a:pt x="1581730" y="612807"/>
                  <a:pt x="1586403" y="610471"/>
                  <a:pt x="1595749" y="610471"/>
                </a:cubicBezTo>
                <a:cubicBezTo>
                  <a:pt x="1593412" y="612807"/>
                  <a:pt x="1565376" y="636171"/>
                  <a:pt x="1584067" y="626825"/>
                </a:cubicBezTo>
                <a:cubicBezTo>
                  <a:pt x="1577058" y="633834"/>
                  <a:pt x="1563039" y="638507"/>
                  <a:pt x="1567712" y="643180"/>
                </a:cubicBezTo>
                <a:cubicBezTo>
                  <a:pt x="1558367" y="647853"/>
                  <a:pt x="1511639" y="671216"/>
                  <a:pt x="1511639" y="673553"/>
                </a:cubicBezTo>
                <a:cubicBezTo>
                  <a:pt x="1518648" y="668880"/>
                  <a:pt x="1516312" y="668880"/>
                  <a:pt x="1509303" y="671216"/>
                </a:cubicBezTo>
                <a:cubicBezTo>
                  <a:pt x="1513976" y="668880"/>
                  <a:pt x="1518648" y="664207"/>
                  <a:pt x="1523321" y="661871"/>
                </a:cubicBezTo>
                <a:cubicBezTo>
                  <a:pt x="1506966" y="668880"/>
                  <a:pt x="1492948" y="680562"/>
                  <a:pt x="1478930" y="687571"/>
                </a:cubicBezTo>
                <a:cubicBezTo>
                  <a:pt x="1478930" y="685235"/>
                  <a:pt x="1481266" y="682898"/>
                  <a:pt x="1483602" y="680562"/>
                </a:cubicBezTo>
                <a:cubicBezTo>
                  <a:pt x="1457902" y="696917"/>
                  <a:pt x="1488275" y="678226"/>
                  <a:pt x="1464911" y="689908"/>
                </a:cubicBezTo>
                <a:cubicBezTo>
                  <a:pt x="1467248" y="687571"/>
                  <a:pt x="1469584" y="685235"/>
                  <a:pt x="1469584" y="685235"/>
                </a:cubicBezTo>
                <a:cubicBezTo>
                  <a:pt x="1462575" y="687571"/>
                  <a:pt x="1467248" y="687571"/>
                  <a:pt x="1460239" y="689908"/>
                </a:cubicBezTo>
                <a:cubicBezTo>
                  <a:pt x="1462575" y="685235"/>
                  <a:pt x="1460239" y="689908"/>
                  <a:pt x="1460239" y="689908"/>
                </a:cubicBezTo>
                <a:close/>
                <a:moveTo>
                  <a:pt x="1542012" y="638507"/>
                </a:moveTo>
                <a:cubicBezTo>
                  <a:pt x="1542012" y="638507"/>
                  <a:pt x="1542012" y="638507"/>
                  <a:pt x="1542012" y="638507"/>
                </a:cubicBezTo>
                <a:cubicBezTo>
                  <a:pt x="1537339" y="643180"/>
                  <a:pt x="1549021" y="636171"/>
                  <a:pt x="1542012" y="638507"/>
                </a:cubicBezTo>
                <a:close/>
                <a:moveTo>
                  <a:pt x="1523321" y="659535"/>
                </a:moveTo>
                <a:cubicBezTo>
                  <a:pt x="1525657" y="657198"/>
                  <a:pt x="1527994" y="657198"/>
                  <a:pt x="1530330" y="654862"/>
                </a:cubicBezTo>
                <a:cubicBezTo>
                  <a:pt x="1525657" y="659535"/>
                  <a:pt x="1527994" y="657198"/>
                  <a:pt x="1523321" y="659535"/>
                </a:cubicBezTo>
                <a:close/>
                <a:moveTo>
                  <a:pt x="1485939" y="680562"/>
                </a:moveTo>
                <a:cubicBezTo>
                  <a:pt x="1485939" y="680562"/>
                  <a:pt x="1490612" y="678226"/>
                  <a:pt x="1490612" y="678226"/>
                </a:cubicBezTo>
                <a:cubicBezTo>
                  <a:pt x="1490612" y="678226"/>
                  <a:pt x="1485939" y="678226"/>
                  <a:pt x="1485939" y="680562"/>
                </a:cubicBezTo>
                <a:close/>
                <a:moveTo>
                  <a:pt x="1464911" y="687571"/>
                </a:moveTo>
                <a:cubicBezTo>
                  <a:pt x="1464911" y="687571"/>
                  <a:pt x="1464911" y="687571"/>
                  <a:pt x="1464911" y="687571"/>
                </a:cubicBezTo>
                <a:lnTo>
                  <a:pt x="1464911" y="687571"/>
                </a:lnTo>
                <a:close/>
                <a:moveTo>
                  <a:pt x="1542012" y="638507"/>
                </a:moveTo>
                <a:cubicBezTo>
                  <a:pt x="1542012" y="638507"/>
                  <a:pt x="1542012" y="638507"/>
                  <a:pt x="1542012" y="638507"/>
                </a:cubicBezTo>
                <a:cubicBezTo>
                  <a:pt x="1542012" y="638507"/>
                  <a:pt x="1542012" y="638507"/>
                  <a:pt x="1542012" y="638507"/>
                </a:cubicBezTo>
                <a:close/>
                <a:moveTo>
                  <a:pt x="1476593" y="664207"/>
                </a:moveTo>
                <a:cubicBezTo>
                  <a:pt x="1476593" y="664207"/>
                  <a:pt x="1476593" y="664207"/>
                  <a:pt x="1476593" y="664207"/>
                </a:cubicBezTo>
                <a:lnTo>
                  <a:pt x="1476593" y="664207"/>
                </a:lnTo>
                <a:close/>
                <a:moveTo>
                  <a:pt x="1476593" y="664207"/>
                </a:moveTo>
                <a:cubicBezTo>
                  <a:pt x="1483602" y="661871"/>
                  <a:pt x="1490612" y="659535"/>
                  <a:pt x="1495284" y="652525"/>
                </a:cubicBezTo>
                <a:cubicBezTo>
                  <a:pt x="1488275" y="657198"/>
                  <a:pt x="1492948" y="650189"/>
                  <a:pt x="1483602" y="652525"/>
                </a:cubicBezTo>
                <a:cubicBezTo>
                  <a:pt x="1476593" y="652525"/>
                  <a:pt x="1467248" y="668880"/>
                  <a:pt x="1476593" y="664207"/>
                </a:cubicBezTo>
                <a:cubicBezTo>
                  <a:pt x="1481266" y="661871"/>
                  <a:pt x="1469584" y="668880"/>
                  <a:pt x="1476593" y="664207"/>
                </a:cubicBezTo>
                <a:close/>
                <a:moveTo>
                  <a:pt x="1476593" y="664207"/>
                </a:moveTo>
                <a:cubicBezTo>
                  <a:pt x="1476593" y="664207"/>
                  <a:pt x="1476593" y="664207"/>
                  <a:pt x="1476593" y="664207"/>
                </a:cubicBezTo>
                <a:cubicBezTo>
                  <a:pt x="1476593" y="664207"/>
                  <a:pt x="1476593" y="664207"/>
                  <a:pt x="1476593" y="664207"/>
                </a:cubicBezTo>
                <a:close/>
                <a:moveTo>
                  <a:pt x="1525657" y="622152"/>
                </a:moveTo>
                <a:cubicBezTo>
                  <a:pt x="1542012" y="612807"/>
                  <a:pt x="1565376" y="596452"/>
                  <a:pt x="1577058" y="596452"/>
                </a:cubicBezTo>
                <a:cubicBezTo>
                  <a:pt x="1600422" y="596452"/>
                  <a:pt x="1607431" y="573088"/>
                  <a:pt x="1616776" y="568416"/>
                </a:cubicBezTo>
                <a:cubicBezTo>
                  <a:pt x="1609767" y="570752"/>
                  <a:pt x="1602758" y="573088"/>
                  <a:pt x="1595749" y="575425"/>
                </a:cubicBezTo>
                <a:cubicBezTo>
                  <a:pt x="1602758" y="568416"/>
                  <a:pt x="1577058" y="582434"/>
                  <a:pt x="1572385" y="584770"/>
                </a:cubicBezTo>
                <a:cubicBezTo>
                  <a:pt x="1570049" y="587107"/>
                  <a:pt x="1530330" y="601125"/>
                  <a:pt x="1520985" y="610471"/>
                </a:cubicBezTo>
                <a:cubicBezTo>
                  <a:pt x="1535003" y="603461"/>
                  <a:pt x="1535003" y="603461"/>
                  <a:pt x="1520985" y="615143"/>
                </a:cubicBezTo>
                <a:cubicBezTo>
                  <a:pt x="1527994" y="610471"/>
                  <a:pt x="1537339" y="605798"/>
                  <a:pt x="1544348" y="601125"/>
                </a:cubicBezTo>
                <a:cubicBezTo>
                  <a:pt x="1542012" y="603461"/>
                  <a:pt x="1530330" y="612807"/>
                  <a:pt x="1542012" y="605798"/>
                </a:cubicBezTo>
                <a:cubicBezTo>
                  <a:pt x="1535003" y="610471"/>
                  <a:pt x="1535003" y="610471"/>
                  <a:pt x="1544348" y="605798"/>
                </a:cubicBezTo>
                <a:cubicBezTo>
                  <a:pt x="1535003" y="612807"/>
                  <a:pt x="1523321" y="615143"/>
                  <a:pt x="1513976" y="624489"/>
                </a:cubicBezTo>
                <a:cubicBezTo>
                  <a:pt x="1511639" y="629162"/>
                  <a:pt x="1525657" y="622152"/>
                  <a:pt x="1525657" y="622152"/>
                </a:cubicBezTo>
                <a:close/>
                <a:moveTo>
                  <a:pt x="1539676" y="619816"/>
                </a:moveTo>
                <a:cubicBezTo>
                  <a:pt x="1549021" y="617480"/>
                  <a:pt x="1558367" y="610471"/>
                  <a:pt x="1567712" y="605798"/>
                </a:cubicBezTo>
                <a:cubicBezTo>
                  <a:pt x="1563039" y="603461"/>
                  <a:pt x="1542012" y="615143"/>
                  <a:pt x="1539676" y="619816"/>
                </a:cubicBezTo>
                <a:close/>
                <a:moveTo>
                  <a:pt x="1570049" y="617480"/>
                </a:moveTo>
                <a:cubicBezTo>
                  <a:pt x="1565376" y="617480"/>
                  <a:pt x="1560703" y="619816"/>
                  <a:pt x="1558367" y="624489"/>
                </a:cubicBezTo>
                <a:cubicBezTo>
                  <a:pt x="1560703" y="624489"/>
                  <a:pt x="1567712" y="622152"/>
                  <a:pt x="1570049" y="617480"/>
                </a:cubicBezTo>
                <a:close/>
                <a:moveTo>
                  <a:pt x="1619113" y="589443"/>
                </a:moveTo>
                <a:cubicBezTo>
                  <a:pt x="1619113" y="587107"/>
                  <a:pt x="1619113" y="589443"/>
                  <a:pt x="1619113" y="589443"/>
                </a:cubicBezTo>
                <a:lnTo>
                  <a:pt x="1619113" y="589443"/>
                </a:lnTo>
                <a:close/>
                <a:moveTo>
                  <a:pt x="1609767" y="591779"/>
                </a:moveTo>
                <a:cubicBezTo>
                  <a:pt x="1612103" y="591779"/>
                  <a:pt x="1616776" y="589443"/>
                  <a:pt x="1619113" y="587107"/>
                </a:cubicBezTo>
                <a:cubicBezTo>
                  <a:pt x="1619113" y="584770"/>
                  <a:pt x="1612103" y="591779"/>
                  <a:pt x="1609767" y="591779"/>
                </a:cubicBezTo>
                <a:close/>
                <a:moveTo>
                  <a:pt x="1644813" y="589443"/>
                </a:moveTo>
                <a:cubicBezTo>
                  <a:pt x="1644813" y="587107"/>
                  <a:pt x="1642477" y="589443"/>
                  <a:pt x="1637804" y="591779"/>
                </a:cubicBezTo>
                <a:cubicBezTo>
                  <a:pt x="1626122" y="598789"/>
                  <a:pt x="1637804" y="598789"/>
                  <a:pt x="1644813" y="589443"/>
                </a:cubicBezTo>
                <a:close/>
                <a:moveTo>
                  <a:pt x="1633131" y="594116"/>
                </a:moveTo>
                <a:cubicBezTo>
                  <a:pt x="1637804" y="591779"/>
                  <a:pt x="1640140" y="589443"/>
                  <a:pt x="1642477" y="587107"/>
                </a:cubicBezTo>
                <a:cubicBezTo>
                  <a:pt x="1637804" y="589443"/>
                  <a:pt x="1635467" y="591779"/>
                  <a:pt x="1633131" y="594116"/>
                </a:cubicBezTo>
                <a:cubicBezTo>
                  <a:pt x="1633131" y="594116"/>
                  <a:pt x="1635467" y="591779"/>
                  <a:pt x="1633131" y="594116"/>
                </a:cubicBezTo>
                <a:close/>
                <a:moveTo>
                  <a:pt x="1649486" y="556734"/>
                </a:moveTo>
                <a:cubicBezTo>
                  <a:pt x="1644813" y="561407"/>
                  <a:pt x="1637804" y="561407"/>
                  <a:pt x="1633131" y="561407"/>
                </a:cubicBezTo>
                <a:cubicBezTo>
                  <a:pt x="1651822" y="549725"/>
                  <a:pt x="1675186" y="528697"/>
                  <a:pt x="1698550" y="531033"/>
                </a:cubicBezTo>
                <a:cubicBezTo>
                  <a:pt x="1682195" y="542715"/>
                  <a:pt x="1658831" y="559070"/>
                  <a:pt x="1633131" y="568416"/>
                </a:cubicBezTo>
                <a:cubicBezTo>
                  <a:pt x="1637804" y="563743"/>
                  <a:pt x="1644813" y="559070"/>
                  <a:pt x="1649486" y="556734"/>
                </a:cubicBezTo>
                <a:cubicBezTo>
                  <a:pt x="1637804" y="561407"/>
                  <a:pt x="1644813" y="561407"/>
                  <a:pt x="1649486" y="556734"/>
                </a:cubicBezTo>
                <a:close/>
                <a:moveTo>
                  <a:pt x="1637804" y="563743"/>
                </a:moveTo>
                <a:cubicBezTo>
                  <a:pt x="1637804" y="563743"/>
                  <a:pt x="1637804" y="563743"/>
                  <a:pt x="1637804" y="563743"/>
                </a:cubicBezTo>
                <a:lnTo>
                  <a:pt x="1637804" y="563743"/>
                </a:lnTo>
                <a:close/>
                <a:moveTo>
                  <a:pt x="1520985" y="680562"/>
                </a:moveTo>
                <a:cubicBezTo>
                  <a:pt x="1525657" y="678226"/>
                  <a:pt x="1527994" y="675889"/>
                  <a:pt x="1530330" y="673553"/>
                </a:cubicBezTo>
                <a:cubicBezTo>
                  <a:pt x="1527994" y="675889"/>
                  <a:pt x="1523321" y="678226"/>
                  <a:pt x="1520985" y="680562"/>
                </a:cubicBezTo>
                <a:cubicBezTo>
                  <a:pt x="1520985" y="680562"/>
                  <a:pt x="1523321" y="678226"/>
                  <a:pt x="1520985" y="680562"/>
                </a:cubicBezTo>
                <a:close/>
                <a:moveTo>
                  <a:pt x="1544348" y="666544"/>
                </a:moveTo>
                <a:cubicBezTo>
                  <a:pt x="1551358" y="664207"/>
                  <a:pt x="1556030" y="659535"/>
                  <a:pt x="1558367" y="654862"/>
                </a:cubicBezTo>
                <a:cubicBezTo>
                  <a:pt x="1553694" y="657198"/>
                  <a:pt x="1549021" y="661871"/>
                  <a:pt x="1544348" y="666544"/>
                </a:cubicBezTo>
                <a:cubicBezTo>
                  <a:pt x="1551358" y="661871"/>
                  <a:pt x="1544348" y="664207"/>
                  <a:pt x="1544348" y="666544"/>
                </a:cubicBezTo>
                <a:close/>
                <a:moveTo>
                  <a:pt x="1642477" y="601125"/>
                </a:moveTo>
                <a:cubicBezTo>
                  <a:pt x="1642477" y="598789"/>
                  <a:pt x="1579394" y="619816"/>
                  <a:pt x="1584067" y="631498"/>
                </a:cubicBezTo>
                <a:cubicBezTo>
                  <a:pt x="1588740" y="626825"/>
                  <a:pt x="1595749" y="622152"/>
                  <a:pt x="1600422" y="619816"/>
                </a:cubicBezTo>
                <a:cubicBezTo>
                  <a:pt x="1593412" y="624489"/>
                  <a:pt x="1584067" y="631498"/>
                  <a:pt x="1579394" y="638507"/>
                </a:cubicBezTo>
                <a:cubicBezTo>
                  <a:pt x="1598085" y="626825"/>
                  <a:pt x="1635467" y="626825"/>
                  <a:pt x="1642477" y="601125"/>
                </a:cubicBezTo>
                <a:close/>
                <a:moveTo>
                  <a:pt x="1586403" y="640843"/>
                </a:moveTo>
                <a:cubicBezTo>
                  <a:pt x="1586403" y="643180"/>
                  <a:pt x="1586403" y="643180"/>
                  <a:pt x="1593412" y="638507"/>
                </a:cubicBezTo>
                <a:cubicBezTo>
                  <a:pt x="1598085" y="633834"/>
                  <a:pt x="1591076" y="633834"/>
                  <a:pt x="1586403" y="640843"/>
                </a:cubicBezTo>
                <a:close/>
                <a:moveTo>
                  <a:pt x="1684531" y="587107"/>
                </a:moveTo>
                <a:cubicBezTo>
                  <a:pt x="1691540" y="594116"/>
                  <a:pt x="1726586" y="563743"/>
                  <a:pt x="1731259" y="561407"/>
                </a:cubicBezTo>
                <a:cubicBezTo>
                  <a:pt x="1705559" y="577761"/>
                  <a:pt x="1766305" y="547388"/>
                  <a:pt x="1773314" y="545052"/>
                </a:cubicBezTo>
                <a:cubicBezTo>
                  <a:pt x="1794341" y="538043"/>
                  <a:pt x="1813032" y="517015"/>
                  <a:pt x="1834060" y="510006"/>
                </a:cubicBezTo>
                <a:cubicBezTo>
                  <a:pt x="1831723" y="512342"/>
                  <a:pt x="1899479" y="484306"/>
                  <a:pt x="1892469" y="481969"/>
                </a:cubicBezTo>
                <a:cubicBezTo>
                  <a:pt x="1899479" y="479633"/>
                  <a:pt x="1906488" y="474960"/>
                  <a:pt x="1913497" y="472624"/>
                </a:cubicBezTo>
                <a:cubicBezTo>
                  <a:pt x="1906488" y="472624"/>
                  <a:pt x="1901815" y="474960"/>
                  <a:pt x="1897142" y="479633"/>
                </a:cubicBezTo>
                <a:cubicBezTo>
                  <a:pt x="1897142" y="477297"/>
                  <a:pt x="1918169" y="463278"/>
                  <a:pt x="1918169" y="463278"/>
                </a:cubicBezTo>
                <a:cubicBezTo>
                  <a:pt x="1878451" y="458606"/>
                  <a:pt x="1820041" y="514679"/>
                  <a:pt x="1796678" y="519352"/>
                </a:cubicBezTo>
                <a:cubicBezTo>
                  <a:pt x="1780323" y="528697"/>
                  <a:pt x="1752286" y="542715"/>
                  <a:pt x="1735932" y="547388"/>
                </a:cubicBezTo>
                <a:cubicBezTo>
                  <a:pt x="1747614" y="540379"/>
                  <a:pt x="1726586" y="547388"/>
                  <a:pt x="1724250" y="547388"/>
                </a:cubicBezTo>
                <a:cubicBezTo>
                  <a:pt x="1724250" y="545052"/>
                  <a:pt x="1726586" y="545052"/>
                  <a:pt x="1728923" y="545052"/>
                </a:cubicBezTo>
                <a:cubicBezTo>
                  <a:pt x="1724250" y="547388"/>
                  <a:pt x="1717241" y="549725"/>
                  <a:pt x="1710231" y="552061"/>
                </a:cubicBezTo>
                <a:cubicBezTo>
                  <a:pt x="1724250" y="545052"/>
                  <a:pt x="1738268" y="540379"/>
                  <a:pt x="1749950" y="533370"/>
                </a:cubicBezTo>
                <a:cubicBezTo>
                  <a:pt x="1735932" y="535706"/>
                  <a:pt x="1740604" y="535706"/>
                  <a:pt x="1754623" y="524024"/>
                </a:cubicBezTo>
                <a:cubicBezTo>
                  <a:pt x="1752286" y="524024"/>
                  <a:pt x="1728923" y="535706"/>
                  <a:pt x="1740604" y="535706"/>
                </a:cubicBezTo>
                <a:cubicBezTo>
                  <a:pt x="1696213" y="549725"/>
                  <a:pt x="1651822" y="570752"/>
                  <a:pt x="1616776" y="596452"/>
                </a:cubicBezTo>
                <a:cubicBezTo>
                  <a:pt x="1628458" y="594116"/>
                  <a:pt x="1630795" y="594116"/>
                  <a:pt x="1633131" y="594116"/>
                </a:cubicBezTo>
                <a:cubicBezTo>
                  <a:pt x="1647149" y="591779"/>
                  <a:pt x="1661167" y="580098"/>
                  <a:pt x="1672849" y="575425"/>
                </a:cubicBezTo>
                <a:cubicBezTo>
                  <a:pt x="1698550" y="561407"/>
                  <a:pt x="1668177" y="591779"/>
                  <a:pt x="1665840" y="594116"/>
                </a:cubicBezTo>
                <a:cubicBezTo>
                  <a:pt x="1672849" y="591779"/>
                  <a:pt x="1672849" y="591779"/>
                  <a:pt x="1665840" y="598789"/>
                </a:cubicBezTo>
                <a:cubicBezTo>
                  <a:pt x="1663504" y="598789"/>
                  <a:pt x="1682195" y="587107"/>
                  <a:pt x="1684531" y="587107"/>
                </a:cubicBezTo>
                <a:cubicBezTo>
                  <a:pt x="1686868" y="589443"/>
                  <a:pt x="1677522" y="591779"/>
                  <a:pt x="1684531" y="587107"/>
                </a:cubicBezTo>
                <a:close/>
                <a:moveTo>
                  <a:pt x="1698550" y="535706"/>
                </a:moveTo>
                <a:cubicBezTo>
                  <a:pt x="1689204" y="540379"/>
                  <a:pt x="1654158" y="552061"/>
                  <a:pt x="1649486" y="563743"/>
                </a:cubicBezTo>
                <a:cubicBezTo>
                  <a:pt x="1651822" y="556734"/>
                  <a:pt x="1703222" y="540379"/>
                  <a:pt x="1710231" y="531033"/>
                </a:cubicBezTo>
                <a:cubicBezTo>
                  <a:pt x="1707895" y="533370"/>
                  <a:pt x="1703222" y="533370"/>
                  <a:pt x="1698550" y="535706"/>
                </a:cubicBezTo>
                <a:cubicBezTo>
                  <a:pt x="1691540" y="538043"/>
                  <a:pt x="1703222" y="533370"/>
                  <a:pt x="1698550" y="535706"/>
                </a:cubicBezTo>
                <a:close/>
                <a:moveTo>
                  <a:pt x="1733595" y="526361"/>
                </a:moveTo>
                <a:cubicBezTo>
                  <a:pt x="1733595" y="526361"/>
                  <a:pt x="1770978" y="512342"/>
                  <a:pt x="1768641" y="505333"/>
                </a:cubicBezTo>
                <a:cubicBezTo>
                  <a:pt x="1763968" y="500660"/>
                  <a:pt x="1733595" y="524024"/>
                  <a:pt x="1733595" y="526361"/>
                </a:cubicBezTo>
                <a:cubicBezTo>
                  <a:pt x="1733595" y="528697"/>
                  <a:pt x="1733595" y="524024"/>
                  <a:pt x="1733595" y="526361"/>
                </a:cubicBezTo>
                <a:close/>
                <a:moveTo>
                  <a:pt x="1901815" y="460942"/>
                </a:moveTo>
                <a:cubicBezTo>
                  <a:pt x="1899479" y="463278"/>
                  <a:pt x="1894806" y="463278"/>
                  <a:pt x="1892469" y="465615"/>
                </a:cubicBezTo>
                <a:cubicBezTo>
                  <a:pt x="1897142" y="463278"/>
                  <a:pt x="1899479" y="463278"/>
                  <a:pt x="1901815" y="460942"/>
                </a:cubicBezTo>
                <a:cubicBezTo>
                  <a:pt x="1899479" y="460942"/>
                  <a:pt x="1901815" y="460942"/>
                  <a:pt x="1901815" y="460942"/>
                </a:cubicBezTo>
                <a:close/>
                <a:moveTo>
                  <a:pt x="1922842" y="456269"/>
                </a:moveTo>
                <a:cubicBezTo>
                  <a:pt x="1941533" y="449260"/>
                  <a:pt x="1936861" y="451596"/>
                  <a:pt x="1943870" y="442251"/>
                </a:cubicBezTo>
                <a:cubicBezTo>
                  <a:pt x="1946206" y="442251"/>
                  <a:pt x="1925179" y="453933"/>
                  <a:pt x="1922842" y="456269"/>
                </a:cubicBezTo>
                <a:cubicBezTo>
                  <a:pt x="1929851" y="453933"/>
                  <a:pt x="1925179" y="453933"/>
                  <a:pt x="1922842" y="456269"/>
                </a:cubicBezTo>
                <a:close/>
                <a:moveTo>
                  <a:pt x="1682195" y="659535"/>
                </a:moveTo>
                <a:cubicBezTo>
                  <a:pt x="1682195" y="657198"/>
                  <a:pt x="1672849" y="661871"/>
                  <a:pt x="1670513" y="664207"/>
                </a:cubicBezTo>
                <a:cubicBezTo>
                  <a:pt x="1654158" y="671216"/>
                  <a:pt x="1682195" y="664207"/>
                  <a:pt x="1682195" y="659535"/>
                </a:cubicBezTo>
                <a:close/>
                <a:moveTo>
                  <a:pt x="1808360" y="622152"/>
                </a:moveTo>
                <a:cubicBezTo>
                  <a:pt x="1813032" y="619816"/>
                  <a:pt x="1806023" y="619816"/>
                  <a:pt x="1803687" y="622152"/>
                </a:cubicBezTo>
                <a:cubicBezTo>
                  <a:pt x="1801350" y="624489"/>
                  <a:pt x="1799014" y="629162"/>
                  <a:pt x="1808360" y="622152"/>
                </a:cubicBezTo>
                <a:close/>
                <a:moveTo>
                  <a:pt x="1803687" y="622152"/>
                </a:moveTo>
                <a:cubicBezTo>
                  <a:pt x="1803687" y="622152"/>
                  <a:pt x="1803687" y="622152"/>
                  <a:pt x="1803687" y="622152"/>
                </a:cubicBezTo>
                <a:lnTo>
                  <a:pt x="1803687" y="622152"/>
                </a:lnTo>
                <a:close/>
                <a:moveTo>
                  <a:pt x="1806023" y="615143"/>
                </a:moveTo>
                <a:cubicBezTo>
                  <a:pt x="1817705" y="610471"/>
                  <a:pt x="1831723" y="601125"/>
                  <a:pt x="1838732" y="591779"/>
                </a:cubicBezTo>
                <a:cubicBezTo>
                  <a:pt x="1829387" y="591779"/>
                  <a:pt x="1808360" y="605798"/>
                  <a:pt x="1806023" y="615143"/>
                </a:cubicBezTo>
                <a:cubicBezTo>
                  <a:pt x="1817705" y="610471"/>
                  <a:pt x="1808360" y="610471"/>
                  <a:pt x="1806023" y="615143"/>
                </a:cubicBezTo>
                <a:close/>
                <a:moveTo>
                  <a:pt x="1813032" y="617480"/>
                </a:moveTo>
                <a:cubicBezTo>
                  <a:pt x="1815369" y="615143"/>
                  <a:pt x="1820041" y="612807"/>
                  <a:pt x="1822378" y="610471"/>
                </a:cubicBezTo>
                <a:cubicBezTo>
                  <a:pt x="1817705" y="610471"/>
                  <a:pt x="1803687" y="619816"/>
                  <a:pt x="1813032" y="617480"/>
                </a:cubicBezTo>
                <a:cubicBezTo>
                  <a:pt x="1815369" y="615143"/>
                  <a:pt x="1810696" y="617480"/>
                  <a:pt x="1813032" y="617480"/>
                </a:cubicBezTo>
                <a:close/>
                <a:moveTo>
                  <a:pt x="1831723" y="619816"/>
                </a:moveTo>
                <a:cubicBezTo>
                  <a:pt x="1817705" y="638507"/>
                  <a:pt x="1899479" y="589443"/>
                  <a:pt x="1887797" y="587107"/>
                </a:cubicBezTo>
                <a:cubicBezTo>
                  <a:pt x="1871442" y="580098"/>
                  <a:pt x="1838732" y="610471"/>
                  <a:pt x="1831723" y="619816"/>
                </a:cubicBezTo>
                <a:cubicBezTo>
                  <a:pt x="1820041" y="633834"/>
                  <a:pt x="1836396" y="612807"/>
                  <a:pt x="1831723" y="619816"/>
                </a:cubicBezTo>
                <a:close/>
                <a:moveTo>
                  <a:pt x="1845742" y="580098"/>
                </a:moveTo>
                <a:cubicBezTo>
                  <a:pt x="1838732" y="584770"/>
                  <a:pt x="1829387" y="589443"/>
                  <a:pt x="1827051" y="594116"/>
                </a:cubicBezTo>
                <a:cubicBezTo>
                  <a:pt x="1834060" y="591779"/>
                  <a:pt x="1848078" y="584770"/>
                  <a:pt x="1845742" y="580098"/>
                </a:cubicBezTo>
                <a:close/>
                <a:moveTo>
                  <a:pt x="1869105" y="575425"/>
                </a:moveTo>
                <a:cubicBezTo>
                  <a:pt x="1862096" y="577761"/>
                  <a:pt x="1857424" y="580098"/>
                  <a:pt x="1857424" y="587107"/>
                </a:cubicBezTo>
                <a:cubicBezTo>
                  <a:pt x="1855087" y="584770"/>
                  <a:pt x="1869105" y="580098"/>
                  <a:pt x="1869105" y="575425"/>
                </a:cubicBezTo>
                <a:cubicBezTo>
                  <a:pt x="1857424" y="577761"/>
                  <a:pt x="1869105" y="577761"/>
                  <a:pt x="1869105" y="575425"/>
                </a:cubicBezTo>
                <a:close/>
                <a:moveTo>
                  <a:pt x="1894806" y="575425"/>
                </a:moveTo>
                <a:cubicBezTo>
                  <a:pt x="1892469" y="575425"/>
                  <a:pt x="1880787" y="577761"/>
                  <a:pt x="1883124" y="582434"/>
                </a:cubicBezTo>
                <a:cubicBezTo>
                  <a:pt x="1885460" y="587107"/>
                  <a:pt x="1901815" y="573088"/>
                  <a:pt x="1901815" y="573088"/>
                </a:cubicBezTo>
                <a:cubicBezTo>
                  <a:pt x="1899479" y="570752"/>
                  <a:pt x="1897142" y="570752"/>
                  <a:pt x="1894806" y="575425"/>
                </a:cubicBezTo>
                <a:cubicBezTo>
                  <a:pt x="1894806" y="575425"/>
                  <a:pt x="1897142" y="570752"/>
                  <a:pt x="1894806" y="575425"/>
                </a:cubicBezTo>
                <a:close/>
                <a:moveTo>
                  <a:pt x="1892469" y="589443"/>
                </a:moveTo>
                <a:cubicBezTo>
                  <a:pt x="1899479" y="589443"/>
                  <a:pt x="1915833" y="582434"/>
                  <a:pt x="1918169" y="573088"/>
                </a:cubicBezTo>
                <a:cubicBezTo>
                  <a:pt x="1913497" y="575425"/>
                  <a:pt x="1885460" y="589443"/>
                  <a:pt x="1892469" y="589443"/>
                </a:cubicBezTo>
                <a:cubicBezTo>
                  <a:pt x="1899479" y="589443"/>
                  <a:pt x="1880787" y="589443"/>
                  <a:pt x="1892469" y="589443"/>
                </a:cubicBezTo>
                <a:close/>
                <a:moveTo>
                  <a:pt x="1906488" y="573088"/>
                </a:moveTo>
                <a:cubicBezTo>
                  <a:pt x="1904151" y="575425"/>
                  <a:pt x="1904151" y="577761"/>
                  <a:pt x="1906488" y="577761"/>
                </a:cubicBezTo>
                <a:cubicBezTo>
                  <a:pt x="1908824" y="573088"/>
                  <a:pt x="1908824" y="570752"/>
                  <a:pt x="1906488" y="573088"/>
                </a:cubicBezTo>
                <a:close/>
                <a:moveTo>
                  <a:pt x="1689204" y="591779"/>
                </a:moveTo>
                <a:cubicBezTo>
                  <a:pt x="1684531" y="594116"/>
                  <a:pt x="1682195" y="596452"/>
                  <a:pt x="1679859" y="598789"/>
                </a:cubicBezTo>
                <a:cubicBezTo>
                  <a:pt x="1684531" y="598789"/>
                  <a:pt x="1686868" y="596452"/>
                  <a:pt x="1689204" y="591779"/>
                </a:cubicBezTo>
                <a:close/>
                <a:moveTo>
                  <a:pt x="1936861" y="491315"/>
                </a:moveTo>
                <a:cubicBezTo>
                  <a:pt x="1918169" y="467951"/>
                  <a:pt x="1864433" y="526361"/>
                  <a:pt x="1850414" y="526361"/>
                </a:cubicBezTo>
                <a:cubicBezTo>
                  <a:pt x="1852751" y="526361"/>
                  <a:pt x="1866769" y="528697"/>
                  <a:pt x="1859760" y="528697"/>
                </a:cubicBezTo>
                <a:cubicBezTo>
                  <a:pt x="1880787" y="526361"/>
                  <a:pt x="1932188" y="495988"/>
                  <a:pt x="1936861" y="491315"/>
                </a:cubicBezTo>
                <a:cubicBezTo>
                  <a:pt x="1932188" y="484306"/>
                  <a:pt x="1934524" y="493651"/>
                  <a:pt x="1936861" y="491315"/>
                </a:cubicBezTo>
                <a:close/>
                <a:moveTo>
                  <a:pt x="1873778" y="528697"/>
                </a:moveTo>
                <a:cubicBezTo>
                  <a:pt x="1869105" y="526361"/>
                  <a:pt x="1871442" y="535706"/>
                  <a:pt x="1873778" y="528697"/>
                </a:cubicBezTo>
                <a:cubicBezTo>
                  <a:pt x="1873778" y="526361"/>
                  <a:pt x="1873778" y="528697"/>
                  <a:pt x="1873778" y="528697"/>
                </a:cubicBezTo>
                <a:close/>
                <a:moveTo>
                  <a:pt x="2002279" y="636171"/>
                </a:moveTo>
                <a:cubicBezTo>
                  <a:pt x="2006952" y="633834"/>
                  <a:pt x="2009288" y="633834"/>
                  <a:pt x="2009288" y="631498"/>
                </a:cubicBezTo>
                <a:cubicBezTo>
                  <a:pt x="2006952" y="631498"/>
                  <a:pt x="2004616" y="633834"/>
                  <a:pt x="2002279" y="636171"/>
                </a:cubicBezTo>
                <a:close/>
                <a:moveTo>
                  <a:pt x="2027980" y="626825"/>
                </a:moveTo>
                <a:cubicBezTo>
                  <a:pt x="2027980" y="617480"/>
                  <a:pt x="2011625" y="631498"/>
                  <a:pt x="2027980" y="626825"/>
                </a:cubicBezTo>
                <a:lnTo>
                  <a:pt x="2027980" y="626825"/>
                </a:lnTo>
                <a:close/>
                <a:moveTo>
                  <a:pt x="2030316" y="612807"/>
                </a:moveTo>
                <a:cubicBezTo>
                  <a:pt x="2037325" y="610471"/>
                  <a:pt x="2041998" y="608134"/>
                  <a:pt x="2046670" y="603461"/>
                </a:cubicBezTo>
                <a:cubicBezTo>
                  <a:pt x="2041998" y="605798"/>
                  <a:pt x="2034989" y="608134"/>
                  <a:pt x="2030316" y="612807"/>
                </a:cubicBezTo>
                <a:cubicBezTo>
                  <a:pt x="2037325" y="610471"/>
                  <a:pt x="2032652" y="610471"/>
                  <a:pt x="2030316" y="612807"/>
                </a:cubicBezTo>
                <a:close/>
                <a:moveTo>
                  <a:pt x="2032652" y="547388"/>
                </a:moveTo>
                <a:cubicBezTo>
                  <a:pt x="2034989" y="547388"/>
                  <a:pt x="2039661" y="547388"/>
                  <a:pt x="2041998" y="545052"/>
                </a:cubicBezTo>
                <a:cubicBezTo>
                  <a:pt x="2037325" y="547388"/>
                  <a:pt x="2034989" y="547388"/>
                  <a:pt x="2032652" y="547388"/>
                </a:cubicBezTo>
                <a:close/>
                <a:moveTo>
                  <a:pt x="2063025" y="577761"/>
                </a:moveTo>
                <a:cubicBezTo>
                  <a:pt x="2074707" y="577761"/>
                  <a:pt x="2053680" y="580098"/>
                  <a:pt x="2063025" y="577761"/>
                </a:cubicBezTo>
                <a:cubicBezTo>
                  <a:pt x="2065362" y="577761"/>
                  <a:pt x="2060689" y="577761"/>
                  <a:pt x="2063025" y="577761"/>
                </a:cubicBezTo>
                <a:close/>
                <a:moveTo>
                  <a:pt x="2088725" y="498324"/>
                </a:moveTo>
                <a:cubicBezTo>
                  <a:pt x="2088725" y="498324"/>
                  <a:pt x="2079380" y="500660"/>
                  <a:pt x="2084053" y="500660"/>
                </a:cubicBezTo>
                <a:cubicBezTo>
                  <a:pt x="2084053" y="502997"/>
                  <a:pt x="2086389" y="498324"/>
                  <a:pt x="2088725" y="498324"/>
                </a:cubicBezTo>
                <a:close/>
                <a:moveTo>
                  <a:pt x="2081716" y="500660"/>
                </a:moveTo>
                <a:cubicBezTo>
                  <a:pt x="2081716" y="500660"/>
                  <a:pt x="2084053" y="500660"/>
                  <a:pt x="2081716" y="500660"/>
                </a:cubicBezTo>
                <a:lnTo>
                  <a:pt x="2081716" y="500660"/>
                </a:lnTo>
                <a:close/>
                <a:moveTo>
                  <a:pt x="2126108" y="519352"/>
                </a:moveTo>
                <a:cubicBezTo>
                  <a:pt x="2123771" y="519352"/>
                  <a:pt x="2121435" y="521688"/>
                  <a:pt x="2121435" y="521688"/>
                </a:cubicBezTo>
                <a:cubicBezTo>
                  <a:pt x="2126108" y="524024"/>
                  <a:pt x="2128444" y="521688"/>
                  <a:pt x="2126108" y="519352"/>
                </a:cubicBezTo>
                <a:close/>
                <a:moveTo>
                  <a:pt x="1899479" y="666544"/>
                </a:moveTo>
                <a:cubicBezTo>
                  <a:pt x="1904151" y="661871"/>
                  <a:pt x="1911160" y="668880"/>
                  <a:pt x="1915833" y="659535"/>
                </a:cubicBezTo>
                <a:cubicBezTo>
                  <a:pt x="1915833" y="659535"/>
                  <a:pt x="1901815" y="661871"/>
                  <a:pt x="1899479" y="661871"/>
                </a:cubicBezTo>
                <a:cubicBezTo>
                  <a:pt x="1906488" y="661871"/>
                  <a:pt x="1904151" y="664207"/>
                  <a:pt x="1899479" y="666544"/>
                </a:cubicBezTo>
                <a:cubicBezTo>
                  <a:pt x="1904151" y="664207"/>
                  <a:pt x="1901815" y="664207"/>
                  <a:pt x="1899479" y="666544"/>
                </a:cubicBezTo>
                <a:close/>
                <a:moveTo>
                  <a:pt x="1934524" y="692244"/>
                </a:moveTo>
                <a:cubicBezTo>
                  <a:pt x="1941533" y="689908"/>
                  <a:pt x="1955552" y="680562"/>
                  <a:pt x="1948542" y="680562"/>
                </a:cubicBezTo>
                <a:cubicBezTo>
                  <a:pt x="1939197" y="682898"/>
                  <a:pt x="1934524" y="689908"/>
                  <a:pt x="1934524" y="692244"/>
                </a:cubicBezTo>
                <a:close/>
                <a:moveTo>
                  <a:pt x="2020970" y="633834"/>
                </a:moveTo>
                <a:cubicBezTo>
                  <a:pt x="2025643" y="631498"/>
                  <a:pt x="2037325" y="624489"/>
                  <a:pt x="2025643" y="626825"/>
                </a:cubicBezTo>
                <a:cubicBezTo>
                  <a:pt x="2013961" y="629162"/>
                  <a:pt x="2006952" y="636171"/>
                  <a:pt x="2020970" y="633834"/>
                </a:cubicBezTo>
                <a:close/>
                <a:moveTo>
                  <a:pt x="1289683" y="916537"/>
                </a:moveTo>
                <a:cubicBezTo>
                  <a:pt x="1294356" y="914200"/>
                  <a:pt x="1299028" y="911864"/>
                  <a:pt x="1303701" y="909528"/>
                </a:cubicBezTo>
                <a:cubicBezTo>
                  <a:pt x="1296692" y="907191"/>
                  <a:pt x="1292019" y="911864"/>
                  <a:pt x="1289683" y="916537"/>
                </a:cubicBezTo>
                <a:cubicBezTo>
                  <a:pt x="1294356" y="916537"/>
                  <a:pt x="1289683" y="914200"/>
                  <a:pt x="1289683" y="916537"/>
                </a:cubicBezTo>
                <a:close/>
                <a:moveTo>
                  <a:pt x="1345756" y="876818"/>
                </a:moveTo>
                <a:cubicBezTo>
                  <a:pt x="1348092" y="876818"/>
                  <a:pt x="1357438" y="869809"/>
                  <a:pt x="1359774" y="865136"/>
                </a:cubicBezTo>
                <a:cubicBezTo>
                  <a:pt x="1355101" y="867473"/>
                  <a:pt x="1348092" y="872145"/>
                  <a:pt x="1345756" y="876818"/>
                </a:cubicBezTo>
                <a:close/>
                <a:moveTo>
                  <a:pt x="1380802" y="851118"/>
                </a:moveTo>
                <a:lnTo>
                  <a:pt x="1380802" y="851118"/>
                </a:lnTo>
                <a:cubicBezTo>
                  <a:pt x="1380802" y="851118"/>
                  <a:pt x="1380802" y="851118"/>
                  <a:pt x="1380802" y="851118"/>
                </a:cubicBezTo>
                <a:close/>
                <a:moveTo>
                  <a:pt x="1380802" y="851118"/>
                </a:moveTo>
                <a:cubicBezTo>
                  <a:pt x="1385474" y="848782"/>
                  <a:pt x="1387811" y="846445"/>
                  <a:pt x="1392484" y="844109"/>
                </a:cubicBezTo>
                <a:cubicBezTo>
                  <a:pt x="1392484" y="841772"/>
                  <a:pt x="1378465" y="846445"/>
                  <a:pt x="1380802" y="851118"/>
                </a:cubicBezTo>
                <a:cubicBezTo>
                  <a:pt x="1380802" y="851118"/>
                  <a:pt x="1380802" y="851118"/>
                  <a:pt x="1380802" y="851118"/>
                </a:cubicBezTo>
                <a:close/>
                <a:moveTo>
                  <a:pt x="1380802" y="851118"/>
                </a:moveTo>
                <a:cubicBezTo>
                  <a:pt x="1380802" y="851118"/>
                  <a:pt x="1380802" y="851118"/>
                  <a:pt x="1380802" y="851118"/>
                </a:cubicBezTo>
                <a:cubicBezTo>
                  <a:pt x="1380802" y="851118"/>
                  <a:pt x="1380802" y="851118"/>
                  <a:pt x="1380802" y="851118"/>
                </a:cubicBezTo>
                <a:close/>
                <a:moveTo>
                  <a:pt x="1380802" y="851118"/>
                </a:moveTo>
                <a:lnTo>
                  <a:pt x="1380802" y="851118"/>
                </a:lnTo>
                <a:lnTo>
                  <a:pt x="1380802" y="851118"/>
                </a:lnTo>
                <a:close/>
                <a:moveTo>
                  <a:pt x="1380802" y="851118"/>
                </a:moveTo>
                <a:cubicBezTo>
                  <a:pt x="1380802" y="851118"/>
                  <a:pt x="1380802" y="851118"/>
                  <a:pt x="1380802" y="851118"/>
                </a:cubicBezTo>
                <a:lnTo>
                  <a:pt x="1380802" y="851118"/>
                </a:lnTo>
                <a:close/>
                <a:moveTo>
                  <a:pt x="1380802" y="851118"/>
                </a:moveTo>
                <a:cubicBezTo>
                  <a:pt x="1380802" y="851118"/>
                  <a:pt x="1380802" y="851118"/>
                  <a:pt x="1380802" y="851118"/>
                </a:cubicBezTo>
                <a:cubicBezTo>
                  <a:pt x="1380802" y="851118"/>
                  <a:pt x="1380802" y="851118"/>
                  <a:pt x="1380802" y="851118"/>
                </a:cubicBezTo>
                <a:close/>
                <a:moveTo>
                  <a:pt x="1380802" y="851118"/>
                </a:moveTo>
                <a:cubicBezTo>
                  <a:pt x="1380802" y="851118"/>
                  <a:pt x="1380802" y="851118"/>
                  <a:pt x="1380802" y="851118"/>
                </a:cubicBezTo>
                <a:cubicBezTo>
                  <a:pt x="1380802" y="851118"/>
                  <a:pt x="1380802" y="851118"/>
                  <a:pt x="1380802" y="851118"/>
                </a:cubicBezTo>
                <a:close/>
                <a:moveTo>
                  <a:pt x="1378465" y="844109"/>
                </a:moveTo>
                <a:cubicBezTo>
                  <a:pt x="1380802" y="841772"/>
                  <a:pt x="1383138" y="841772"/>
                  <a:pt x="1383138" y="839436"/>
                </a:cubicBezTo>
                <a:cubicBezTo>
                  <a:pt x="1380802" y="837100"/>
                  <a:pt x="1378465" y="839436"/>
                  <a:pt x="1378465" y="844109"/>
                </a:cubicBezTo>
                <a:close/>
                <a:moveTo>
                  <a:pt x="1394820" y="841772"/>
                </a:moveTo>
                <a:cubicBezTo>
                  <a:pt x="1394820" y="841772"/>
                  <a:pt x="1399493" y="834763"/>
                  <a:pt x="1394820" y="839436"/>
                </a:cubicBezTo>
                <a:cubicBezTo>
                  <a:pt x="1390147" y="839436"/>
                  <a:pt x="1390147" y="844109"/>
                  <a:pt x="1394820" y="841772"/>
                </a:cubicBezTo>
                <a:close/>
                <a:moveTo>
                  <a:pt x="1408838" y="832427"/>
                </a:moveTo>
                <a:cubicBezTo>
                  <a:pt x="1434538" y="813736"/>
                  <a:pt x="1464911" y="809063"/>
                  <a:pt x="1488275" y="783363"/>
                </a:cubicBezTo>
                <a:cubicBezTo>
                  <a:pt x="1464911" y="790372"/>
                  <a:pt x="1485939" y="785699"/>
                  <a:pt x="1474257" y="783363"/>
                </a:cubicBezTo>
                <a:cubicBezTo>
                  <a:pt x="1478930" y="783363"/>
                  <a:pt x="1481266" y="778690"/>
                  <a:pt x="1483602" y="776354"/>
                </a:cubicBezTo>
                <a:cubicBezTo>
                  <a:pt x="1467248" y="785699"/>
                  <a:pt x="1450893" y="795045"/>
                  <a:pt x="1434538" y="806727"/>
                </a:cubicBezTo>
                <a:cubicBezTo>
                  <a:pt x="1429866" y="809063"/>
                  <a:pt x="1404165" y="837100"/>
                  <a:pt x="1408838" y="832427"/>
                </a:cubicBezTo>
                <a:close/>
                <a:moveTo>
                  <a:pt x="1420520" y="797381"/>
                </a:moveTo>
                <a:cubicBezTo>
                  <a:pt x="1415847" y="797381"/>
                  <a:pt x="1413511" y="799718"/>
                  <a:pt x="1411175" y="804390"/>
                </a:cubicBezTo>
                <a:cubicBezTo>
                  <a:pt x="1415847" y="804390"/>
                  <a:pt x="1418184" y="802054"/>
                  <a:pt x="1420520" y="797381"/>
                </a:cubicBezTo>
                <a:cubicBezTo>
                  <a:pt x="1418184" y="797381"/>
                  <a:pt x="1418184" y="799718"/>
                  <a:pt x="1420520" y="797381"/>
                </a:cubicBezTo>
                <a:close/>
                <a:moveTo>
                  <a:pt x="1483602" y="781026"/>
                </a:moveTo>
                <a:cubicBezTo>
                  <a:pt x="1485939" y="778690"/>
                  <a:pt x="1492948" y="769345"/>
                  <a:pt x="1488275" y="778690"/>
                </a:cubicBezTo>
                <a:cubicBezTo>
                  <a:pt x="1492948" y="776354"/>
                  <a:pt x="1495284" y="774017"/>
                  <a:pt x="1497621" y="769345"/>
                </a:cubicBezTo>
                <a:cubicBezTo>
                  <a:pt x="1490612" y="769345"/>
                  <a:pt x="1478930" y="776354"/>
                  <a:pt x="1483602" y="781026"/>
                </a:cubicBezTo>
                <a:cubicBezTo>
                  <a:pt x="1483602" y="778690"/>
                  <a:pt x="1476593" y="774017"/>
                  <a:pt x="1483602" y="781026"/>
                </a:cubicBezTo>
                <a:close/>
                <a:moveTo>
                  <a:pt x="1334074" y="804390"/>
                </a:moveTo>
                <a:cubicBezTo>
                  <a:pt x="1336410" y="802054"/>
                  <a:pt x="1338747" y="802054"/>
                  <a:pt x="1341083" y="799718"/>
                </a:cubicBezTo>
                <a:cubicBezTo>
                  <a:pt x="1341083" y="797381"/>
                  <a:pt x="1336410" y="802054"/>
                  <a:pt x="1334074" y="804390"/>
                </a:cubicBezTo>
                <a:close/>
                <a:moveTo>
                  <a:pt x="1359774" y="795045"/>
                </a:moveTo>
                <a:cubicBezTo>
                  <a:pt x="1376129" y="785699"/>
                  <a:pt x="1383138" y="778690"/>
                  <a:pt x="1397156" y="764672"/>
                </a:cubicBezTo>
                <a:cubicBezTo>
                  <a:pt x="1390147" y="769345"/>
                  <a:pt x="1399493" y="762335"/>
                  <a:pt x="1397156" y="764672"/>
                </a:cubicBezTo>
                <a:cubicBezTo>
                  <a:pt x="1397156" y="771681"/>
                  <a:pt x="1355101" y="788036"/>
                  <a:pt x="1350429" y="797381"/>
                </a:cubicBezTo>
                <a:cubicBezTo>
                  <a:pt x="1362111" y="788036"/>
                  <a:pt x="1364447" y="788036"/>
                  <a:pt x="1359774" y="795045"/>
                </a:cubicBezTo>
                <a:cubicBezTo>
                  <a:pt x="1366783" y="790372"/>
                  <a:pt x="1359774" y="795045"/>
                  <a:pt x="1359774" y="795045"/>
                </a:cubicBezTo>
                <a:close/>
                <a:moveTo>
                  <a:pt x="1474257" y="722617"/>
                </a:moveTo>
                <a:cubicBezTo>
                  <a:pt x="1471921" y="722617"/>
                  <a:pt x="1474257" y="722617"/>
                  <a:pt x="1474257" y="722617"/>
                </a:cubicBezTo>
                <a:cubicBezTo>
                  <a:pt x="1474257" y="722617"/>
                  <a:pt x="1474257" y="722617"/>
                  <a:pt x="1474257" y="722617"/>
                </a:cubicBezTo>
                <a:close/>
                <a:moveTo>
                  <a:pt x="1546685" y="675889"/>
                </a:moveTo>
                <a:cubicBezTo>
                  <a:pt x="1546685" y="675889"/>
                  <a:pt x="1532666" y="685235"/>
                  <a:pt x="1530330" y="687571"/>
                </a:cubicBezTo>
                <a:cubicBezTo>
                  <a:pt x="1532666" y="687571"/>
                  <a:pt x="1535003" y="685235"/>
                  <a:pt x="1535003" y="687571"/>
                </a:cubicBezTo>
                <a:cubicBezTo>
                  <a:pt x="1523321" y="694580"/>
                  <a:pt x="1506966" y="701589"/>
                  <a:pt x="1499957" y="713271"/>
                </a:cubicBezTo>
                <a:cubicBezTo>
                  <a:pt x="1499957" y="713271"/>
                  <a:pt x="1527994" y="689908"/>
                  <a:pt x="1520985" y="706262"/>
                </a:cubicBezTo>
                <a:cubicBezTo>
                  <a:pt x="1525657" y="701589"/>
                  <a:pt x="1527994" y="687571"/>
                  <a:pt x="1537339" y="689908"/>
                </a:cubicBezTo>
                <a:cubicBezTo>
                  <a:pt x="1535003" y="689908"/>
                  <a:pt x="1485939" y="750654"/>
                  <a:pt x="1478930" y="748317"/>
                </a:cubicBezTo>
                <a:cubicBezTo>
                  <a:pt x="1457902" y="769345"/>
                  <a:pt x="1443884" y="762335"/>
                  <a:pt x="1420520" y="769345"/>
                </a:cubicBezTo>
                <a:cubicBezTo>
                  <a:pt x="1429866" y="762335"/>
                  <a:pt x="1415847" y="769345"/>
                  <a:pt x="1413511" y="769345"/>
                </a:cubicBezTo>
                <a:cubicBezTo>
                  <a:pt x="1411175" y="769345"/>
                  <a:pt x="1434538" y="750654"/>
                  <a:pt x="1439211" y="748317"/>
                </a:cubicBezTo>
                <a:cubicBezTo>
                  <a:pt x="1450893" y="745981"/>
                  <a:pt x="1455566" y="738972"/>
                  <a:pt x="1467248" y="731962"/>
                </a:cubicBezTo>
                <a:cubicBezTo>
                  <a:pt x="1467248" y="731962"/>
                  <a:pt x="1457902" y="736635"/>
                  <a:pt x="1467248" y="729626"/>
                </a:cubicBezTo>
                <a:cubicBezTo>
                  <a:pt x="1462575" y="731962"/>
                  <a:pt x="1455566" y="734299"/>
                  <a:pt x="1450893" y="736635"/>
                </a:cubicBezTo>
                <a:cubicBezTo>
                  <a:pt x="1453230" y="734299"/>
                  <a:pt x="1469584" y="724953"/>
                  <a:pt x="1471921" y="722617"/>
                </a:cubicBezTo>
                <a:cubicBezTo>
                  <a:pt x="1450893" y="727290"/>
                  <a:pt x="1513976" y="696917"/>
                  <a:pt x="1502294" y="699253"/>
                </a:cubicBezTo>
                <a:cubicBezTo>
                  <a:pt x="1516312" y="689908"/>
                  <a:pt x="1527994" y="680562"/>
                  <a:pt x="1542012" y="673553"/>
                </a:cubicBezTo>
                <a:cubicBezTo>
                  <a:pt x="1539676" y="675889"/>
                  <a:pt x="1537339" y="678226"/>
                  <a:pt x="1535003" y="680562"/>
                </a:cubicBezTo>
                <a:cubicBezTo>
                  <a:pt x="1539676" y="678226"/>
                  <a:pt x="1542012" y="678226"/>
                  <a:pt x="1546685" y="675889"/>
                </a:cubicBezTo>
                <a:close/>
                <a:moveTo>
                  <a:pt x="1476593" y="722617"/>
                </a:moveTo>
                <a:cubicBezTo>
                  <a:pt x="1474257" y="722617"/>
                  <a:pt x="1462575" y="727290"/>
                  <a:pt x="1476593" y="722617"/>
                </a:cubicBezTo>
                <a:cubicBezTo>
                  <a:pt x="1474257" y="722617"/>
                  <a:pt x="1474257" y="722617"/>
                  <a:pt x="1476593" y="722617"/>
                </a:cubicBezTo>
                <a:close/>
                <a:moveTo>
                  <a:pt x="1714904" y="738972"/>
                </a:moveTo>
                <a:cubicBezTo>
                  <a:pt x="1724250" y="727290"/>
                  <a:pt x="1682195" y="752990"/>
                  <a:pt x="1689204" y="750654"/>
                </a:cubicBezTo>
                <a:cubicBezTo>
                  <a:pt x="1693877" y="748317"/>
                  <a:pt x="1696213" y="743644"/>
                  <a:pt x="1696213" y="738972"/>
                </a:cubicBezTo>
                <a:cubicBezTo>
                  <a:pt x="1689204" y="729626"/>
                  <a:pt x="1647149" y="750654"/>
                  <a:pt x="1642477" y="755326"/>
                </a:cubicBezTo>
                <a:cubicBezTo>
                  <a:pt x="1642477" y="752990"/>
                  <a:pt x="1642477" y="752990"/>
                  <a:pt x="1640140" y="752990"/>
                </a:cubicBezTo>
                <a:cubicBezTo>
                  <a:pt x="1642477" y="750654"/>
                  <a:pt x="1654158" y="743644"/>
                  <a:pt x="1654158" y="738972"/>
                </a:cubicBezTo>
                <a:cubicBezTo>
                  <a:pt x="1654158" y="736635"/>
                  <a:pt x="1619113" y="764672"/>
                  <a:pt x="1616776" y="769345"/>
                </a:cubicBezTo>
                <a:cubicBezTo>
                  <a:pt x="1602758" y="788036"/>
                  <a:pt x="1584067" y="804390"/>
                  <a:pt x="1572385" y="823081"/>
                </a:cubicBezTo>
                <a:cubicBezTo>
                  <a:pt x="1584067" y="823081"/>
                  <a:pt x="1598085" y="809063"/>
                  <a:pt x="1605094" y="802054"/>
                </a:cubicBezTo>
                <a:cubicBezTo>
                  <a:pt x="1605094" y="804390"/>
                  <a:pt x="1598085" y="813736"/>
                  <a:pt x="1600422" y="813736"/>
                </a:cubicBezTo>
                <a:cubicBezTo>
                  <a:pt x="1621449" y="813736"/>
                  <a:pt x="1649486" y="774017"/>
                  <a:pt x="1663504" y="762335"/>
                </a:cubicBezTo>
                <a:cubicBezTo>
                  <a:pt x="1656495" y="769345"/>
                  <a:pt x="1661167" y="767008"/>
                  <a:pt x="1672849" y="762335"/>
                </a:cubicBezTo>
                <a:cubicBezTo>
                  <a:pt x="1670513" y="764672"/>
                  <a:pt x="1668177" y="764672"/>
                  <a:pt x="1668177" y="767008"/>
                </a:cubicBezTo>
                <a:cubicBezTo>
                  <a:pt x="1677522" y="771681"/>
                  <a:pt x="1724250" y="736635"/>
                  <a:pt x="1714904" y="738972"/>
                </a:cubicBezTo>
                <a:cubicBezTo>
                  <a:pt x="1714904" y="738972"/>
                  <a:pt x="1719577" y="738972"/>
                  <a:pt x="1714904" y="738972"/>
                </a:cubicBezTo>
                <a:close/>
                <a:moveTo>
                  <a:pt x="1635467" y="802054"/>
                </a:moveTo>
                <a:cubicBezTo>
                  <a:pt x="1630795" y="809063"/>
                  <a:pt x="1626122" y="813736"/>
                  <a:pt x="1623785" y="818409"/>
                </a:cubicBezTo>
                <a:cubicBezTo>
                  <a:pt x="1642477" y="809063"/>
                  <a:pt x="1658831" y="795045"/>
                  <a:pt x="1672849" y="778690"/>
                </a:cubicBezTo>
                <a:cubicBezTo>
                  <a:pt x="1663504" y="781026"/>
                  <a:pt x="1642477" y="790372"/>
                  <a:pt x="1635467" y="802054"/>
                </a:cubicBezTo>
                <a:cubicBezTo>
                  <a:pt x="1633131" y="804390"/>
                  <a:pt x="1640140" y="795045"/>
                  <a:pt x="1635467" y="802054"/>
                </a:cubicBezTo>
                <a:close/>
                <a:moveTo>
                  <a:pt x="1579394" y="715608"/>
                </a:moveTo>
                <a:cubicBezTo>
                  <a:pt x="1577058" y="717944"/>
                  <a:pt x="1574721" y="720281"/>
                  <a:pt x="1574721" y="720281"/>
                </a:cubicBezTo>
                <a:cubicBezTo>
                  <a:pt x="1577058" y="722617"/>
                  <a:pt x="1579394" y="717944"/>
                  <a:pt x="1579394" y="715608"/>
                </a:cubicBezTo>
                <a:close/>
                <a:moveTo>
                  <a:pt x="1714904" y="764672"/>
                </a:moveTo>
                <a:cubicBezTo>
                  <a:pt x="1714904" y="764672"/>
                  <a:pt x="1714904" y="762335"/>
                  <a:pt x="1714904" y="764672"/>
                </a:cubicBezTo>
                <a:cubicBezTo>
                  <a:pt x="1714904" y="762335"/>
                  <a:pt x="1714904" y="764672"/>
                  <a:pt x="1714904" y="764672"/>
                </a:cubicBezTo>
                <a:close/>
                <a:moveTo>
                  <a:pt x="1698550" y="785699"/>
                </a:moveTo>
                <a:cubicBezTo>
                  <a:pt x="1707895" y="788036"/>
                  <a:pt x="1728923" y="757663"/>
                  <a:pt x="1714904" y="762335"/>
                </a:cubicBezTo>
                <a:cubicBezTo>
                  <a:pt x="1707895" y="767008"/>
                  <a:pt x="1684531" y="790372"/>
                  <a:pt x="1698550" y="785699"/>
                </a:cubicBezTo>
                <a:close/>
                <a:moveTo>
                  <a:pt x="1941533" y="510006"/>
                </a:moveTo>
                <a:cubicBezTo>
                  <a:pt x="1941533" y="510006"/>
                  <a:pt x="1941533" y="510006"/>
                  <a:pt x="1941533" y="510006"/>
                </a:cubicBezTo>
                <a:lnTo>
                  <a:pt x="1941533" y="510006"/>
                </a:lnTo>
                <a:close/>
                <a:moveTo>
                  <a:pt x="1834060" y="661871"/>
                </a:moveTo>
                <a:cubicBezTo>
                  <a:pt x="1834060" y="661871"/>
                  <a:pt x="1834060" y="661871"/>
                  <a:pt x="1834060" y="661871"/>
                </a:cubicBezTo>
                <a:cubicBezTo>
                  <a:pt x="1834060" y="661871"/>
                  <a:pt x="1834060" y="661871"/>
                  <a:pt x="1834060" y="661871"/>
                </a:cubicBezTo>
                <a:close/>
                <a:moveTo>
                  <a:pt x="1836396" y="659535"/>
                </a:moveTo>
                <a:cubicBezTo>
                  <a:pt x="1838732" y="659535"/>
                  <a:pt x="1836396" y="659535"/>
                  <a:pt x="1836396" y="659535"/>
                </a:cubicBezTo>
                <a:lnTo>
                  <a:pt x="1836396" y="659535"/>
                </a:lnTo>
                <a:close/>
                <a:moveTo>
                  <a:pt x="1869105" y="650189"/>
                </a:moveTo>
                <a:cubicBezTo>
                  <a:pt x="1869105" y="650189"/>
                  <a:pt x="1869105" y="650189"/>
                  <a:pt x="1869105" y="650189"/>
                </a:cubicBezTo>
                <a:lnTo>
                  <a:pt x="1869105" y="650189"/>
                </a:lnTo>
                <a:close/>
                <a:moveTo>
                  <a:pt x="1983588" y="507670"/>
                </a:moveTo>
                <a:cubicBezTo>
                  <a:pt x="1985925" y="507670"/>
                  <a:pt x="1985925" y="507670"/>
                  <a:pt x="1983588" y="507670"/>
                </a:cubicBezTo>
                <a:lnTo>
                  <a:pt x="1983588" y="507670"/>
                </a:lnTo>
                <a:close/>
                <a:moveTo>
                  <a:pt x="2051343" y="491315"/>
                </a:moveTo>
                <a:cubicBezTo>
                  <a:pt x="2051343" y="491315"/>
                  <a:pt x="2051343" y="491315"/>
                  <a:pt x="2051343" y="491315"/>
                </a:cubicBezTo>
                <a:lnTo>
                  <a:pt x="2051343" y="491315"/>
                </a:lnTo>
                <a:close/>
                <a:moveTo>
                  <a:pt x="2032652" y="512342"/>
                </a:moveTo>
                <a:cubicBezTo>
                  <a:pt x="2032652" y="512342"/>
                  <a:pt x="2032652" y="512342"/>
                  <a:pt x="2032652" y="512342"/>
                </a:cubicBezTo>
                <a:cubicBezTo>
                  <a:pt x="2032652" y="512342"/>
                  <a:pt x="2032652" y="512342"/>
                  <a:pt x="2032652" y="512342"/>
                </a:cubicBezTo>
                <a:close/>
                <a:moveTo>
                  <a:pt x="2156481" y="495988"/>
                </a:moveTo>
                <a:cubicBezTo>
                  <a:pt x="2156481" y="495988"/>
                  <a:pt x="2156481" y="495988"/>
                  <a:pt x="2156481" y="495988"/>
                </a:cubicBezTo>
                <a:cubicBezTo>
                  <a:pt x="2156481" y="495988"/>
                  <a:pt x="2156481" y="495988"/>
                  <a:pt x="2156481" y="495988"/>
                </a:cubicBezTo>
                <a:close/>
                <a:moveTo>
                  <a:pt x="2156481" y="495988"/>
                </a:moveTo>
                <a:lnTo>
                  <a:pt x="2156481" y="495988"/>
                </a:lnTo>
                <a:lnTo>
                  <a:pt x="2156481" y="495988"/>
                </a:lnTo>
                <a:close/>
                <a:moveTo>
                  <a:pt x="2114426" y="507670"/>
                </a:moveTo>
                <a:cubicBezTo>
                  <a:pt x="2116762" y="507670"/>
                  <a:pt x="2114426" y="507670"/>
                  <a:pt x="2114426" y="507670"/>
                </a:cubicBezTo>
                <a:lnTo>
                  <a:pt x="2114426" y="507670"/>
                </a:lnTo>
                <a:close/>
                <a:moveTo>
                  <a:pt x="2154144" y="495988"/>
                </a:moveTo>
                <a:cubicBezTo>
                  <a:pt x="2156481" y="495988"/>
                  <a:pt x="2156481" y="495988"/>
                  <a:pt x="2154144" y="495988"/>
                </a:cubicBezTo>
                <a:cubicBezTo>
                  <a:pt x="2151808" y="495988"/>
                  <a:pt x="2149471" y="498324"/>
                  <a:pt x="2147135" y="498324"/>
                </a:cubicBezTo>
                <a:cubicBezTo>
                  <a:pt x="2154144" y="500660"/>
                  <a:pt x="2137789" y="502997"/>
                  <a:pt x="2151808" y="500660"/>
                </a:cubicBezTo>
                <a:cubicBezTo>
                  <a:pt x="2144799" y="502997"/>
                  <a:pt x="2137789" y="507670"/>
                  <a:pt x="2130780" y="507670"/>
                </a:cubicBezTo>
                <a:cubicBezTo>
                  <a:pt x="2130780" y="507670"/>
                  <a:pt x="2133117" y="507670"/>
                  <a:pt x="2133117" y="507670"/>
                </a:cubicBezTo>
                <a:cubicBezTo>
                  <a:pt x="2119098" y="514679"/>
                  <a:pt x="2130780" y="507670"/>
                  <a:pt x="2135453" y="512342"/>
                </a:cubicBezTo>
                <a:cubicBezTo>
                  <a:pt x="2133117" y="512342"/>
                  <a:pt x="2114426" y="524024"/>
                  <a:pt x="2121435" y="524024"/>
                </a:cubicBezTo>
                <a:cubicBezTo>
                  <a:pt x="2114426" y="528697"/>
                  <a:pt x="2107416" y="528697"/>
                  <a:pt x="2100407" y="533370"/>
                </a:cubicBezTo>
                <a:cubicBezTo>
                  <a:pt x="2112089" y="531033"/>
                  <a:pt x="2084053" y="549725"/>
                  <a:pt x="2079380" y="552061"/>
                </a:cubicBezTo>
                <a:cubicBezTo>
                  <a:pt x="2079380" y="552061"/>
                  <a:pt x="2039661" y="556734"/>
                  <a:pt x="2065362" y="542715"/>
                </a:cubicBezTo>
                <a:cubicBezTo>
                  <a:pt x="2088725" y="531033"/>
                  <a:pt x="2041998" y="556734"/>
                  <a:pt x="2051343" y="547388"/>
                </a:cubicBezTo>
                <a:cubicBezTo>
                  <a:pt x="2046670" y="547388"/>
                  <a:pt x="2041998" y="549725"/>
                  <a:pt x="2039661" y="552061"/>
                </a:cubicBezTo>
                <a:cubicBezTo>
                  <a:pt x="2049007" y="542715"/>
                  <a:pt x="2018634" y="554397"/>
                  <a:pt x="2030316" y="554397"/>
                </a:cubicBezTo>
                <a:cubicBezTo>
                  <a:pt x="2025643" y="556734"/>
                  <a:pt x="2020970" y="556734"/>
                  <a:pt x="2016298" y="559070"/>
                </a:cubicBezTo>
                <a:cubicBezTo>
                  <a:pt x="2018634" y="559070"/>
                  <a:pt x="2020970" y="561407"/>
                  <a:pt x="2025643" y="561407"/>
                </a:cubicBezTo>
                <a:cubicBezTo>
                  <a:pt x="2025643" y="563743"/>
                  <a:pt x="2006952" y="573088"/>
                  <a:pt x="2004616" y="573088"/>
                </a:cubicBezTo>
                <a:cubicBezTo>
                  <a:pt x="2011625" y="570752"/>
                  <a:pt x="2013961" y="570752"/>
                  <a:pt x="2006952" y="575425"/>
                </a:cubicBezTo>
                <a:cubicBezTo>
                  <a:pt x="2009288" y="573088"/>
                  <a:pt x="2013961" y="570752"/>
                  <a:pt x="2018634" y="568416"/>
                </a:cubicBezTo>
                <a:cubicBezTo>
                  <a:pt x="2020970" y="570752"/>
                  <a:pt x="2011625" y="575425"/>
                  <a:pt x="2023307" y="570752"/>
                </a:cubicBezTo>
                <a:cubicBezTo>
                  <a:pt x="2020970" y="573088"/>
                  <a:pt x="2020970" y="573088"/>
                  <a:pt x="2018634" y="575425"/>
                </a:cubicBezTo>
                <a:cubicBezTo>
                  <a:pt x="2025643" y="575425"/>
                  <a:pt x="2020970" y="577761"/>
                  <a:pt x="2027980" y="573088"/>
                </a:cubicBezTo>
                <a:cubicBezTo>
                  <a:pt x="2025643" y="575425"/>
                  <a:pt x="2025643" y="577761"/>
                  <a:pt x="2025643" y="577761"/>
                </a:cubicBezTo>
                <a:cubicBezTo>
                  <a:pt x="2032652" y="570752"/>
                  <a:pt x="2039661" y="573088"/>
                  <a:pt x="2039661" y="575425"/>
                </a:cubicBezTo>
                <a:cubicBezTo>
                  <a:pt x="2041998" y="573088"/>
                  <a:pt x="2053680" y="568416"/>
                  <a:pt x="2056016" y="570752"/>
                </a:cubicBezTo>
                <a:cubicBezTo>
                  <a:pt x="2053680" y="568416"/>
                  <a:pt x="2051343" y="580098"/>
                  <a:pt x="2060689" y="573088"/>
                </a:cubicBezTo>
                <a:cubicBezTo>
                  <a:pt x="2060689" y="575425"/>
                  <a:pt x="2051343" y="580098"/>
                  <a:pt x="2046670" y="582434"/>
                </a:cubicBezTo>
                <a:cubicBezTo>
                  <a:pt x="2058352" y="580098"/>
                  <a:pt x="2060689" y="584770"/>
                  <a:pt x="2065362" y="584770"/>
                </a:cubicBezTo>
                <a:cubicBezTo>
                  <a:pt x="2049007" y="598789"/>
                  <a:pt x="2056016" y="582434"/>
                  <a:pt x="2056016" y="582434"/>
                </a:cubicBezTo>
                <a:cubicBezTo>
                  <a:pt x="2046670" y="584770"/>
                  <a:pt x="2041998" y="594116"/>
                  <a:pt x="2037325" y="596452"/>
                </a:cubicBezTo>
                <a:cubicBezTo>
                  <a:pt x="2041998" y="594116"/>
                  <a:pt x="2041998" y="594116"/>
                  <a:pt x="2039661" y="601125"/>
                </a:cubicBezTo>
                <a:cubicBezTo>
                  <a:pt x="2037325" y="603461"/>
                  <a:pt x="2009288" y="619816"/>
                  <a:pt x="2004616" y="615143"/>
                </a:cubicBezTo>
                <a:cubicBezTo>
                  <a:pt x="2002279" y="615143"/>
                  <a:pt x="1957888" y="622152"/>
                  <a:pt x="1960224" y="624489"/>
                </a:cubicBezTo>
                <a:cubicBezTo>
                  <a:pt x="1969570" y="631498"/>
                  <a:pt x="1992934" y="624489"/>
                  <a:pt x="2006952" y="626825"/>
                </a:cubicBezTo>
                <a:cubicBezTo>
                  <a:pt x="1974243" y="652525"/>
                  <a:pt x="1927515" y="650189"/>
                  <a:pt x="1887797" y="661871"/>
                </a:cubicBezTo>
                <a:cubicBezTo>
                  <a:pt x="1887797" y="661871"/>
                  <a:pt x="1906488" y="650189"/>
                  <a:pt x="1906488" y="650189"/>
                </a:cubicBezTo>
                <a:cubicBezTo>
                  <a:pt x="1894806" y="654862"/>
                  <a:pt x="1864433" y="657198"/>
                  <a:pt x="1866769" y="652525"/>
                </a:cubicBezTo>
                <a:cubicBezTo>
                  <a:pt x="1862096" y="657198"/>
                  <a:pt x="1857424" y="659535"/>
                  <a:pt x="1852751" y="661871"/>
                </a:cubicBezTo>
                <a:cubicBezTo>
                  <a:pt x="1852751" y="661871"/>
                  <a:pt x="1822378" y="671216"/>
                  <a:pt x="1822378" y="673553"/>
                </a:cubicBezTo>
                <a:cubicBezTo>
                  <a:pt x="1824714" y="673553"/>
                  <a:pt x="1822378" y="675889"/>
                  <a:pt x="1820041" y="675889"/>
                </a:cubicBezTo>
                <a:cubicBezTo>
                  <a:pt x="1822378" y="675889"/>
                  <a:pt x="1824714" y="675889"/>
                  <a:pt x="1827051" y="673553"/>
                </a:cubicBezTo>
                <a:cubicBezTo>
                  <a:pt x="1815369" y="678226"/>
                  <a:pt x="1777987" y="706262"/>
                  <a:pt x="1768641" y="694580"/>
                </a:cubicBezTo>
                <a:cubicBezTo>
                  <a:pt x="1784996" y="685235"/>
                  <a:pt x="1794341" y="668880"/>
                  <a:pt x="1813032" y="661871"/>
                </a:cubicBezTo>
                <a:cubicBezTo>
                  <a:pt x="1822378" y="657198"/>
                  <a:pt x="1878451" y="636171"/>
                  <a:pt x="1878451" y="626825"/>
                </a:cubicBezTo>
                <a:cubicBezTo>
                  <a:pt x="1878451" y="624489"/>
                  <a:pt x="1864433" y="624489"/>
                  <a:pt x="1866769" y="622152"/>
                </a:cubicBezTo>
                <a:cubicBezTo>
                  <a:pt x="1876115" y="608134"/>
                  <a:pt x="1901815" y="596452"/>
                  <a:pt x="1911160" y="589443"/>
                </a:cubicBezTo>
                <a:cubicBezTo>
                  <a:pt x="1929851" y="573088"/>
                  <a:pt x="1918169" y="577761"/>
                  <a:pt x="1922842" y="563743"/>
                </a:cubicBezTo>
                <a:cubicBezTo>
                  <a:pt x="1918169" y="563743"/>
                  <a:pt x="1913497" y="566079"/>
                  <a:pt x="1911160" y="568416"/>
                </a:cubicBezTo>
                <a:cubicBezTo>
                  <a:pt x="1908824" y="566079"/>
                  <a:pt x="1908824" y="563743"/>
                  <a:pt x="1913497" y="561407"/>
                </a:cubicBezTo>
                <a:cubicBezTo>
                  <a:pt x="1911160" y="561407"/>
                  <a:pt x="1883124" y="575425"/>
                  <a:pt x="1894806" y="566079"/>
                </a:cubicBezTo>
                <a:cubicBezTo>
                  <a:pt x="1880787" y="573088"/>
                  <a:pt x="1869105" y="582434"/>
                  <a:pt x="1855087" y="589443"/>
                </a:cubicBezTo>
                <a:cubicBezTo>
                  <a:pt x="1862096" y="575425"/>
                  <a:pt x="1873778" y="577761"/>
                  <a:pt x="1883124" y="568416"/>
                </a:cubicBezTo>
                <a:cubicBezTo>
                  <a:pt x="1883124" y="568416"/>
                  <a:pt x="1859760" y="570752"/>
                  <a:pt x="1857424" y="570752"/>
                </a:cubicBezTo>
                <a:cubicBezTo>
                  <a:pt x="1862096" y="570752"/>
                  <a:pt x="1864433" y="568416"/>
                  <a:pt x="1866769" y="563743"/>
                </a:cubicBezTo>
                <a:cubicBezTo>
                  <a:pt x="1859760" y="566079"/>
                  <a:pt x="1855087" y="568416"/>
                  <a:pt x="1850414" y="573088"/>
                </a:cubicBezTo>
                <a:cubicBezTo>
                  <a:pt x="1852751" y="570752"/>
                  <a:pt x="1855087" y="568416"/>
                  <a:pt x="1855087" y="563743"/>
                </a:cubicBezTo>
                <a:cubicBezTo>
                  <a:pt x="1848078" y="561407"/>
                  <a:pt x="1831723" y="570752"/>
                  <a:pt x="1824714" y="575425"/>
                </a:cubicBezTo>
                <a:cubicBezTo>
                  <a:pt x="1829387" y="573088"/>
                  <a:pt x="1831723" y="573088"/>
                  <a:pt x="1836396" y="575425"/>
                </a:cubicBezTo>
                <a:cubicBezTo>
                  <a:pt x="1836396" y="584770"/>
                  <a:pt x="1756959" y="626825"/>
                  <a:pt x="1745277" y="622152"/>
                </a:cubicBezTo>
                <a:cubicBezTo>
                  <a:pt x="1749950" y="622152"/>
                  <a:pt x="1752286" y="622152"/>
                  <a:pt x="1749950" y="619816"/>
                </a:cubicBezTo>
                <a:cubicBezTo>
                  <a:pt x="1733595" y="624489"/>
                  <a:pt x="1714904" y="636171"/>
                  <a:pt x="1698550" y="643180"/>
                </a:cubicBezTo>
                <a:cubicBezTo>
                  <a:pt x="1705559" y="640843"/>
                  <a:pt x="1668177" y="654862"/>
                  <a:pt x="1670513" y="652525"/>
                </a:cubicBezTo>
                <a:cubicBezTo>
                  <a:pt x="1672849" y="652525"/>
                  <a:pt x="1672849" y="652525"/>
                  <a:pt x="1675186" y="652525"/>
                </a:cubicBezTo>
                <a:cubicBezTo>
                  <a:pt x="1668177" y="657198"/>
                  <a:pt x="1642477" y="675889"/>
                  <a:pt x="1635467" y="666544"/>
                </a:cubicBezTo>
                <a:cubicBezTo>
                  <a:pt x="1640140" y="661871"/>
                  <a:pt x="1640140" y="659535"/>
                  <a:pt x="1635467" y="661871"/>
                </a:cubicBezTo>
                <a:cubicBezTo>
                  <a:pt x="1649486" y="652525"/>
                  <a:pt x="1665840" y="647853"/>
                  <a:pt x="1679859" y="640843"/>
                </a:cubicBezTo>
                <a:cubicBezTo>
                  <a:pt x="1665840" y="645516"/>
                  <a:pt x="1651822" y="657198"/>
                  <a:pt x="1635467" y="659535"/>
                </a:cubicBezTo>
                <a:cubicBezTo>
                  <a:pt x="1635467" y="659535"/>
                  <a:pt x="1649486" y="638507"/>
                  <a:pt x="1651822" y="636171"/>
                </a:cubicBezTo>
                <a:cubicBezTo>
                  <a:pt x="1665840" y="619816"/>
                  <a:pt x="1684531" y="603461"/>
                  <a:pt x="1703222" y="591779"/>
                </a:cubicBezTo>
                <a:cubicBezTo>
                  <a:pt x="1710231" y="587107"/>
                  <a:pt x="1770978" y="542715"/>
                  <a:pt x="1777987" y="552061"/>
                </a:cubicBezTo>
                <a:cubicBezTo>
                  <a:pt x="1777987" y="552061"/>
                  <a:pt x="1710231" y="598789"/>
                  <a:pt x="1719577" y="608134"/>
                </a:cubicBezTo>
                <a:cubicBezTo>
                  <a:pt x="1724250" y="612807"/>
                  <a:pt x="1747614" y="601125"/>
                  <a:pt x="1728923" y="615143"/>
                </a:cubicBezTo>
                <a:cubicBezTo>
                  <a:pt x="1733595" y="612807"/>
                  <a:pt x="1745277" y="608134"/>
                  <a:pt x="1745277" y="601125"/>
                </a:cubicBezTo>
                <a:cubicBezTo>
                  <a:pt x="1740604" y="605798"/>
                  <a:pt x="1735932" y="605798"/>
                  <a:pt x="1728923" y="605798"/>
                </a:cubicBezTo>
                <a:cubicBezTo>
                  <a:pt x="1740604" y="601125"/>
                  <a:pt x="1724250" y="605798"/>
                  <a:pt x="1724250" y="605798"/>
                </a:cubicBezTo>
                <a:cubicBezTo>
                  <a:pt x="1735932" y="601125"/>
                  <a:pt x="1747614" y="591779"/>
                  <a:pt x="1756959" y="584770"/>
                </a:cubicBezTo>
                <a:cubicBezTo>
                  <a:pt x="1752286" y="589443"/>
                  <a:pt x="1747614" y="589443"/>
                  <a:pt x="1742941" y="587107"/>
                </a:cubicBezTo>
                <a:cubicBezTo>
                  <a:pt x="1742941" y="580098"/>
                  <a:pt x="1766305" y="568416"/>
                  <a:pt x="1770978" y="566079"/>
                </a:cubicBezTo>
                <a:cubicBezTo>
                  <a:pt x="1752286" y="573088"/>
                  <a:pt x="1789668" y="549725"/>
                  <a:pt x="1794341" y="549725"/>
                </a:cubicBezTo>
                <a:cubicBezTo>
                  <a:pt x="1794341" y="549725"/>
                  <a:pt x="1792005" y="549725"/>
                  <a:pt x="1792005" y="549725"/>
                </a:cubicBezTo>
                <a:cubicBezTo>
                  <a:pt x="1803687" y="542715"/>
                  <a:pt x="1815369" y="535706"/>
                  <a:pt x="1827051" y="531033"/>
                </a:cubicBezTo>
                <a:cubicBezTo>
                  <a:pt x="1845742" y="521688"/>
                  <a:pt x="1841069" y="531033"/>
                  <a:pt x="1855087" y="528697"/>
                </a:cubicBezTo>
                <a:cubicBezTo>
                  <a:pt x="1836396" y="542715"/>
                  <a:pt x="1880787" y="512342"/>
                  <a:pt x="1841069" y="545052"/>
                </a:cubicBezTo>
                <a:cubicBezTo>
                  <a:pt x="1850414" y="542715"/>
                  <a:pt x="1834060" y="552061"/>
                  <a:pt x="1834060" y="554397"/>
                </a:cubicBezTo>
                <a:cubicBezTo>
                  <a:pt x="1843405" y="554397"/>
                  <a:pt x="1864433" y="535706"/>
                  <a:pt x="1864433" y="535706"/>
                </a:cubicBezTo>
                <a:cubicBezTo>
                  <a:pt x="1859760" y="540379"/>
                  <a:pt x="1862096" y="540379"/>
                  <a:pt x="1869105" y="535706"/>
                </a:cubicBezTo>
                <a:cubicBezTo>
                  <a:pt x="1869105" y="538043"/>
                  <a:pt x="1866769" y="542715"/>
                  <a:pt x="1864433" y="545052"/>
                </a:cubicBezTo>
                <a:cubicBezTo>
                  <a:pt x="1878451" y="540379"/>
                  <a:pt x="1873778" y="540379"/>
                  <a:pt x="1873778" y="538043"/>
                </a:cubicBezTo>
                <a:cubicBezTo>
                  <a:pt x="1873778" y="531033"/>
                  <a:pt x="1906488" y="514679"/>
                  <a:pt x="1913497" y="512342"/>
                </a:cubicBezTo>
                <a:cubicBezTo>
                  <a:pt x="1920506" y="510006"/>
                  <a:pt x="1957888" y="498324"/>
                  <a:pt x="1948542" y="505333"/>
                </a:cubicBezTo>
                <a:cubicBezTo>
                  <a:pt x="1955552" y="500660"/>
                  <a:pt x="1981252" y="493651"/>
                  <a:pt x="1953215" y="510006"/>
                </a:cubicBezTo>
                <a:cubicBezTo>
                  <a:pt x="1960224" y="507670"/>
                  <a:pt x="1964897" y="505333"/>
                  <a:pt x="1971906" y="502997"/>
                </a:cubicBezTo>
                <a:cubicBezTo>
                  <a:pt x="1957888" y="510006"/>
                  <a:pt x="1971906" y="500660"/>
                  <a:pt x="1964897" y="510006"/>
                </a:cubicBezTo>
                <a:cubicBezTo>
                  <a:pt x="1969570" y="507670"/>
                  <a:pt x="1971906" y="502997"/>
                  <a:pt x="1976579" y="500660"/>
                </a:cubicBezTo>
                <a:cubicBezTo>
                  <a:pt x="1978915" y="502997"/>
                  <a:pt x="1974243" y="505333"/>
                  <a:pt x="1971906" y="505333"/>
                </a:cubicBezTo>
                <a:cubicBezTo>
                  <a:pt x="1978915" y="500660"/>
                  <a:pt x="1978915" y="500660"/>
                  <a:pt x="1976579" y="502997"/>
                </a:cubicBezTo>
                <a:cubicBezTo>
                  <a:pt x="1981252" y="500660"/>
                  <a:pt x="2018634" y="486642"/>
                  <a:pt x="2009288" y="493651"/>
                </a:cubicBezTo>
                <a:cubicBezTo>
                  <a:pt x="2013961" y="491315"/>
                  <a:pt x="2016298" y="491315"/>
                  <a:pt x="2009288" y="493651"/>
                </a:cubicBezTo>
                <a:cubicBezTo>
                  <a:pt x="2009288" y="493651"/>
                  <a:pt x="2049007" y="477297"/>
                  <a:pt x="2018634" y="495988"/>
                </a:cubicBezTo>
                <a:cubicBezTo>
                  <a:pt x="2020970" y="495988"/>
                  <a:pt x="2056016" y="479633"/>
                  <a:pt x="2056016" y="481969"/>
                </a:cubicBezTo>
                <a:cubicBezTo>
                  <a:pt x="2053680" y="486642"/>
                  <a:pt x="2041998" y="491315"/>
                  <a:pt x="2037325" y="493651"/>
                </a:cubicBezTo>
                <a:cubicBezTo>
                  <a:pt x="2049007" y="491315"/>
                  <a:pt x="2049007" y="491315"/>
                  <a:pt x="2037325" y="498324"/>
                </a:cubicBezTo>
                <a:cubicBezTo>
                  <a:pt x="2044334" y="495988"/>
                  <a:pt x="2067698" y="472624"/>
                  <a:pt x="2072371" y="484306"/>
                </a:cubicBezTo>
                <a:cubicBezTo>
                  <a:pt x="2074707" y="486642"/>
                  <a:pt x="2058352" y="491315"/>
                  <a:pt x="2056016" y="493651"/>
                </a:cubicBezTo>
                <a:cubicBezTo>
                  <a:pt x="2058352" y="493651"/>
                  <a:pt x="2056016" y="495988"/>
                  <a:pt x="2053680" y="498324"/>
                </a:cubicBezTo>
                <a:cubicBezTo>
                  <a:pt x="2056016" y="498324"/>
                  <a:pt x="2074707" y="493651"/>
                  <a:pt x="2074707" y="495988"/>
                </a:cubicBezTo>
                <a:cubicBezTo>
                  <a:pt x="2070034" y="502997"/>
                  <a:pt x="2051343" y="505333"/>
                  <a:pt x="2041998" y="507670"/>
                </a:cubicBezTo>
                <a:cubicBezTo>
                  <a:pt x="2056016" y="507670"/>
                  <a:pt x="2023307" y="507670"/>
                  <a:pt x="2051343" y="507670"/>
                </a:cubicBezTo>
                <a:cubicBezTo>
                  <a:pt x="2034989" y="514679"/>
                  <a:pt x="2039661" y="514679"/>
                  <a:pt x="2046670" y="514679"/>
                </a:cubicBezTo>
                <a:cubicBezTo>
                  <a:pt x="2037325" y="519352"/>
                  <a:pt x="2034989" y="519352"/>
                  <a:pt x="2041998" y="519352"/>
                </a:cubicBezTo>
                <a:cubicBezTo>
                  <a:pt x="2037325" y="521688"/>
                  <a:pt x="2030316" y="524024"/>
                  <a:pt x="2025643" y="526361"/>
                </a:cubicBezTo>
                <a:cubicBezTo>
                  <a:pt x="2039661" y="521688"/>
                  <a:pt x="2051343" y="517015"/>
                  <a:pt x="2065362" y="512342"/>
                </a:cubicBezTo>
                <a:cubicBezTo>
                  <a:pt x="2039661" y="526361"/>
                  <a:pt x="2051343" y="519352"/>
                  <a:pt x="2060689" y="517015"/>
                </a:cubicBezTo>
                <a:cubicBezTo>
                  <a:pt x="2051343" y="524024"/>
                  <a:pt x="2065362" y="514679"/>
                  <a:pt x="2070034" y="512342"/>
                </a:cubicBezTo>
                <a:cubicBezTo>
                  <a:pt x="2067698" y="517015"/>
                  <a:pt x="2070034" y="514679"/>
                  <a:pt x="2065362" y="517015"/>
                </a:cubicBezTo>
                <a:cubicBezTo>
                  <a:pt x="2067698" y="517015"/>
                  <a:pt x="2081716" y="505333"/>
                  <a:pt x="2074707" y="514679"/>
                </a:cubicBezTo>
                <a:cubicBezTo>
                  <a:pt x="2079380" y="510006"/>
                  <a:pt x="2109753" y="493651"/>
                  <a:pt x="2091062" y="510006"/>
                </a:cubicBezTo>
                <a:cubicBezTo>
                  <a:pt x="2098071" y="505333"/>
                  <a:pt x="2109753" y="502997"/>
                  <a:pt x="2116762" y="505333"/>
                </a:cubicBezTo>
                <a:cubicBezTo>
                  <a:pt x="2114426" y="507670"/>
                  <a:pt x="2109753" y="507670"/>
                  <a:pt x="2107416" y="510006"/>
                </a:cubicBezTo>
                <a:cubicBezTo>
                  <a:pt x="2109753" y="510006"/>
                  <a:pt x="2112089" y="510006"/>
                  <a:pt x="2107416" y="512342"/>
                </a:cubicBezTo>
                <a:cubicBezTo>
                  <a:pt x="2107416" y="512342"/>
                  <a:pt x="2142462" y="495988"/>
                  <a:pt x="2123771" y="507670"/>
                </a:cubicBezTo>
                <a:cubicBezTo>
                  <a:pt x="2128444" y="505333"/>
                  <a:pt x="2133117" y="502997"/>
                  <a:pt x="2140126" y="500660"/>
                </a:cubicBezTo>
                <a:cubicBezTo>
                  <a:pt x="2133117" y="507670"/>
                  <a:pt x="2126108" y="507670"/>
                  <a:pt x="2119098" y="514679"/>
                </a:cubicBezTo>
                <a:cubicBezTo>
                  <a:pt x="2126108" y="498324"/>
                  <a:pt x="2156481" y="495988"/>
                  <a:pt x="2154144" y="495988"/>
                </a:cubicBezTo>
                <a:cubicBezTo>
                  <a:pt x="2156481" y="495988"/>
                  <a:pt x="2163490" y="491315"/>
                  <a:pt x="2154144" y="495988"/>
                </a:cubicBezTo>
                <a:close/>
                <a:moveTo>
                  <a:pt x="2041998" y="495988"/>
                </a:moveTo>
                <a:cubicBezTo>
                  <a:pt x="2046670" y="493651"/>
                  <a:pt x="2051343" y="491315"/>
                  <a:pt x="2056016" y="488979"/>
                </a:cubicBezTo>
                <a:cubicBezTo>
                  <a:pt x="2051343" y="491315"/>
                  <a:pt x="2046670" y="493651"/>
                  <a:pt x="2041998" y="495988"/>
                </a:cubicBezTo>
                <a:cubicBezTo>
                  <a:pt x="2044334" y="495988"/>
                  <a:pt x="2046670" y="493651"/>
                  <a:pt x="2041998" y="495988"/>
                </a:cubicBezTo>
                <a:close/>
                <a:moveTo>
                  <a:pt x="1733595" y="615143"/>
                </a:moveTo>
                <a:cubicBezTo>
                  <a:pt x="1726586" y="619816"/>
                  <a:pt x="1726586" y="622152"/>
                  <a:pt x="1733595" y="615143"/>
                </a:cubicBezTo>
                <a:cubicBezTo>
                  <a:pt x="1731259" y="617480"/>
                  <a:pt x="1731259" y="617480"/>
                  <a:pt x="1733595" y="615143"/>
                </a:cubicBezTo>
                <a:close/>
                <a:moveTo>
                  <a:pt x="1759296" y="587107"/>
                </a:moveTo>
                <a:cubicBezTo>
                  <a:pt x="1759296" y="587107"/>
                  <a:pt x="1759296" y="587107"/>
                  <a:pt x="1759296" y="587107"/>
                </a:cubicBezTo>
                <a:cubicBezTo>
                  <a:pt x="1759296" y="587107"/>
                  <a:pt x="1759296" y="587107"/>
                  <a:pt x="1759296" y="587107"/>
                </a:cubicBezTo>
                <a:close/>
                <a:moveTo>
                  <a:pt x="1768641" y="612807"/>
                </a:moveTo>
                <a:cubicBezTo>
                  <a:pt x="1770978" y="612807"/>
                  <a:pt x="1773314" y="612807"/>
                  <a:pt x="1773314" y="612807"/>
                </a:cubicBezTo>
                <a:cubicBezTo>
                  <a:pt x="1777987" y="610471"/>
                  <a:pt x="1775650" y="610471"/>
                  <a:pt x="1768641" y="612807"/>
                </a:cubicBezTo>
                <a:close/>
                <a:moveTo>
                  <a:pt x="1775650" y="563743"/>
                </a:moveTo>
                <a:cubicBezTo>
                  <a:pt x="1777987" y="563743"/>
                  <a:pt x="1780323" y="561407"/>
                  <a:pt x="1782659" y="561407"/>
                </a:cubicBezTo>
                <a:cubicBezTo>
                  <a:pt x="1780323" y="563743"/>
                  <a:pt x="1777987" y="563743"/>
                  <a:pt x="1775650" y="563743"/>
                </a:cubicBezTo>
                <a:close/>
                <a:moveTo>
                  <a:pt x="1817705" y="594116"/>
                </a:moveTo>
                <a:cubicBezTo>
                  <a:pt x="1806023" y="598789"/>
                  <a:pt x="1789668" y="601125"/>
                  <a:pt x="1780323" y="608134"/>
                </a:cubicBezTo>
                <a:cubicBezTo>
                  <a:pt x="1794341" y="605798"/>
                  <a:pt x="1803687" y="601125"/>
                  <a:pt x="1817705" y="594116"/>
                </a:cubicBezTo>
                <a:cubicBezTo>
                  <a:pt x="1808360" y="596452"/>
                  <a:pt x="1815369" y="594116"/>
                  <a:pt x="1817705" y="594116"/>
                </a:cubicBezTo>
                <a:close/>
                <a:moveTo>
                  <a:pt x="1834060" y="552061"/>
                </a:moveTo>
                <a:cubicBezTo>
                  <a:pt x="1831723" y="554397"/>
                  <a:pt x="1829387" y="554397"/>
                  <a:pt x="1827051" y="556734"/>
                </a:cubicBezTo>
                <a:cubicBezTo>
                  <a:pt x="1829387" y="556734"/>
                  <a:pt x="1831723" y="554397"/>
                  <a:pt x="1834060" y="552061"/>
                </a:cubicBezTo>
                <a:cubicBezTo>
                  <a:pt x="1831723" y="554397"/>
                  <a:pt x="1831723" y="554397"/>
                  <a:pt x="1834060" y="552061"/>
                </a:cubicBezTo>
                <a:close/>
                <a:moveTo>
                  <a:pt x="1841069" y="568416"/>
                </a:moveTo>
                <a:cubicBezTo>
                  <a:pt x="1841069" y="570752"/>
                  <a:pt x="1841069" y="570752"/>
                  <a:pt x="1841069" y="568416"/>
                </a:cubicBezTo>
                <a:cubicBezTo>
                  <a:pt x="1841069" y="570752"/>
                  <a:pt x="1841069" y="570752"/>
                  <a:pt x="1841069" y="568416"/>
                </a:cubicBezTo>
                <a:close/>
                <a:moveTo>
                  <a:pt x="1834060" y="664207"/>
                </a:moveTo>
                <a:cubicBezTo>
                  <a:pt x="1834060" y="664207"/>
                  <a:pt x="1834060" y="664207"/>
                  <a:pt x="1834060" y="664207"/>
                </a:cubicBezTo>
                <a:cubicBezTo>
                  <a:pt x="1831723" y="664207"/>
                  <a:pt x="1834060" y="664207"/>
                  <a:pt x="1834060" y="664207"/>
                </a:cubicBezTo>
                <a:close/>
                <a:moveTo>
                  <a:pt x="1834060" y="661871"/>
                </a:moveTo>
                <a:cubicBezTo>
                  <a:pt x="1834060" y="661871"/>
                  <a:pt x="1834060" y="661871"/>
                  <a:pt x="1834060" y="661871"/>
                </a:cubicBezTo>
                <a:cubicBezTo>
                  <a:pt x="1831723" y="664207"/>
                  <a:pt x="1831723" y="664207"/>
                  <a:pt x="1834060" y="661871"/>
                </a:cubicBezTo>
                <a:close/>
                <a:moveTo>
                  <a:pt x="1836396" y="659535"/>
                </a:moveTo>
                <a:cubicBezTo>
                  <a:pt x="1838732" y="659535"/>
                  <a:pt x="1838732" y="659535"/>
                  <a:pt x="1836396" y="659535"/>
                </a:cubicBezTo>
                <a:lnTo>
                  <a:pt x="1836396" y="659535"/>
                </a:lnTo>
                <a:close/>
                <a:moveTo>
                  <a:pt x="1857424" y="654862"/>
                </a:moveTo>
                <a:cubicBezTo>
                  <a:pt x="1850414" y="661871"/>
                  <a:pt x="1850414" y="654862"/>
                  <a:pt x="1843405" y="659535"/>
                </a:cubicBezTo>
                <a:cubicBezTo>
                  <a:pt x="1855087" y="659535"/>
                  <a:pt x="1852751" y="661871"/>
                  <a:pt x="1857424" y="654862"/>
                </a:cubicBezTo>
                <a:cubicBezTo>
                  <a:pt x="1855087" y="657198"/>
                  <a:pt x="1857424" y="657198"/>
                  <a:pt x="1857424" y="654862"/>
                </a:cubicBezTo>
                <a:close/>
                <a:moveTo>
                  <a:pt x="1869105" y="650189"/>
                </a:moveTo>
                <a:cubicBezTo>
                  <a:pt x="1869105" y="652525"/>
                  <a:pt x="1871442" y="650189"/>
                  <a:pt x="1869105" y="650189"/>
                </a:cubicBezTo>
                <a:lnTo>
                  <a:pt x="1869105" y="650189"/>
                </a:lnTo>
                <a:close/>
                <a:moveTo>
                  <a:pt x="1939197" y="507670"/>
                </a:moveTo>
                <a:cubicBezTo>
                  <a:pt x="1943870" y="505333"/>
                  <a:pt x="1943870" y="505333"/>
                  <a:pt x="1948542" y="502997"/>
                </a:cubicBezTo>
                <a:cubicBezTo>
                  <a:pt x="1946206" y="505333"/>
                  <a:pt x="1943870" y="505333"/>
                  <a:pt x="1939197" y="507670"/>
                </a:cubicBezTo>
                <a:close/>
                <a:moveTo>
                  <a:pt x="1939197" y="512342"/>
                </a:moveTo>
                <a:cubicBezTo>
                  <a:pt x="1941533" y="512342"/>
                  <a:pt x="1943870" y="510006"/>
                  <a:pt x="1939197" y="512342"/>
                </a:cubicBezTo>
                <a:cubicBezTo>
                  <a:pt x="1941533" y="512342"/>
                  <a:pt x="1941533" y="510006"/>
                  <a:pt x="1939197" y="512342"/>
                </a:cubicBezTo>
                <a:close/>
                <a:moveTo>
                  <a:pt x="1941533" y="510006"/>
                </a:moveTo>
                <a:cubicBezTo>
                  <a:pt x="1941533" y="510006"/>
                  <a:pt x="1941533" y="510006"/>
                  <a:pt x="1941533" y="510006"/>
                </a:cubicBezTo>
                <a:lnTo>
                  <a:pt x="1941533" y="510006"/>
                </a:lnTo>
                <a:close/>
                <a:moveTo>
                  <a:pt x="1981252" y="570752"/>
                </a:moveTo>
                <a:cubicBezTo>
                  <a:pt x="1974243" y="575425"/>
                  <a:pt x="1971906" y="573088"/>
                  <a:pt x="1981252" y="570752"/>
                </a:cubicBezTo>
                <a:cubicBezTo>
                  <a:pt x="1962561" y="566079"/>
                  <a:pt x="1953215" y="575425"/>
                  <a:pt x="1939197" y="584770"/>
                </a:cubicBezTo>
                <a:cubicBezTo>
                  <a:pt x="1946206" y="582434"/>
                  <a:pt x="1941533" y="589443"/>
                  <a:pt x="1939197" y="591779"/>
                </a:cubicBezTo>
                <a:cubicBezTo>
                  <a:pt x="1941533" y="589443"/>
                  <a:pt x="1943870" y="589443"/>
                  <a:pt x="1941533" y="591779"/>
                </a:cubicBezTo>
                <a:cubicBezTo>
                  <a:pt x="1953215" y="584770"/>
                  <a:pt x="1969570" y="580098"/>
                  <a:pt x="1981252" y="570752"/>
                </a:cubicBezTo>
                <a:cubicBezTo>
                  <a:pt x="1978915" y="573088"/>
                  <a:pt x="1969570" y="580098"/>
                  <a:pt x="1981252" y="570752"/>
                </a:cubicBezTo>
                <a:close/>
                <a:moveTo>
                  <a:pt x="1983588" y="500660"/>
                </a:moveTo>
                <a:cubicBezTo>
                  <a:pt x="1985925" y="500660"/>
                  <a:pt x="1985925" y="498324"/>
                  <a:pt x="1988261" y="498324"/>
                </a:cubicBezTo>
                <a:cubicBezTo>
                  <a:pt x="1990597" y="495988"/>
                  <a:pt x="1990597" y="495988"/>
                  <a:pt x="1983588" y="500660"/>
                </a:cubicBezTo>
                <a:close/>
                <a:moveTo>
                  <a:pt x="1978915" y="495988"/>
                </a:moveTo>
                <a:cubicBezTo>
                  <a:pt x="1981252" y="493651"/>
                  <a:pt x="1981252" y="493651"/>
                  <a:pt x="1978915" y="495988"/>
                </a:cubicBezTo>
                <a:cubicBezTo>
                  <a:pt x="1978915" y="493651"/>
                  <a:pt x="1978915" y="493651"/>
                  <a:pt x="1978915" y="495988"/>
                </a:cubicBezTo>
                <a:close/>
                <a:moveTo>
                  <a:pt x="1978915" y="502997"/>
                </a:moveTo>
                <a:cubicBezTo>
                  <a:pt x="1981252" y="502997"/>
                  <a:pt x="1983588" y="500660"/>
                  <a:pt x="1985925" y="500660"/>
                </a:cubicBezTo>
                <a:cubicBezTo>
                  <a:pt x="1983588" y="500660"/>
                  <a:pt x="1981252" y="500660"/>
                  <a:pt x="1978915" y="502997"/>
                </a:cubicBezTo>
                <a:cubicBezTo>
                  <a:pt x="1983588" y="500660"/>
                  <a:pt x="1981252" y="502997"/>
                  <a:pt x="1978915" y="502997"/>
                </a:cubicBezTo>
                <a:close/>
                <a:moveTo>
                  <a:pt x="1992934" y="502997"/>
                </a:moveTo>
                <a:cubicBezTo>
                  <a:pt x="1990597" y="505333"/>
                  <a:pt x="1985925" y="507670"/>
                  <a:pt x="1983588" y="510006"/>
                </a:cubicBezTo>
                <a:cubicBezTo>
                  <a:pt x="1988261" y="507670"/>
                  <a:pt x="1990597" y="502997"/>
                  <a:pt x="1992934" y="502997"/>
                </a:cubicBezTo>
                <a:close/>
                <a:moveTo>
                  <a:pt x="2032652" y="512342"/>
                </a:moveTo>
                <a:cubicBezTo>
                  <a:pt x="2032652" y="512342"/>
                  <a:pt x="2032652" y="512342"/>
                  <a:pt x="2032652" y="512342"/>
                </a:cubicBezTo>
                <a:cubicBezTo>
                  <a:pt x="2034989" y="512342"/>
                  <a:pt x="2032652" y="512342"/>
                  <a:pt x="2032652" y="512342"/>
                </a:cubicBezTo>
                <a:close/>
                <a:moveTo>
                  <a:pt x="2023307" y="500660"/>
                </a:moveTo>
                <a:cubicBezTo>
                  <a:pt x="2025643" y="500660"/>
                  <a:pt x="2027980" y="498324"/>
                  <a:pt x="2027980" y="498324"/>
                </a:cubicBezTo>
                <a:cubicBezTo>
                  <a:pt x="2032652" y="495988"/>
                  <a:pt x="2016298" y="502997"/>
                  <a:pt x="2023307" y="500660"/>
                </a:cubicBezTo>
                <a:close/>
                <a:moveTo>
                  <a:pt x="2018634" y="498324"/>
                </a:moveTo>
                <a:cubicBezTo>
                  <a:pt x="2020970" y="498324"/>
                  <a:pt x="2020970" y="498324"/>
                  <a:pt x="2018634" y="498324"/>
                </a:cubicBezTo>
                <a:cubicBezTo>
                  <a:pt x="2023307" y="495988"/>
                  <a:pt x="2023307" y="495988"/>
                  <a:pt x="2018634" y="498324"/>
                </a:cubicBezTo>
                <a:close/>
                <a:moveTo>
                  <a:pt x="2006952" y="493651"/>
                </a:moveTo>
                <a:cubicBezTo>
                  <a:pt x="2004616" y="495988"/>
                  <a:pt x="2002279" y="495988"/>
                  <a:pt x="1997606" y="498324"/>
                </a:cubicBezTo>
                <a:cubicBezTo>
                  <a:pt x="2002279" y="498324"/>
                  <a:pt x="2004616" y="498324"/>
                  <a:pt x="2006952" y="493651"/>
                </a:cubicBezTo>
                <a:cubicBezTo>
                  <a:pt x="2004616" y="495988"/>
                  <a:pt x="2004616" y="495988"/>
                  <a:pt x="2006952" y="493651"/>
                </a:cubicBezTo>
                <a:close/>
                <a:moveTo>
                  <a:pt x="2006952" y="488979"/>
                </a:moveTo>
                <a:cubicBezTo>
                  <a:pt x="2004616" y="488979"/>
                  <a:pt x="2002279" y="488979"/>
                  <a:pt x="1999943" y="491315"/>
                </a:cubicBezTo>
                <a:cubicBezTo>
                  <a:pt x="1999943" y="491315"/>
                  <a:pt x="2011625" y="486642"/>
                  <a:pt x="2006952" y="488979"/>
                </a:cubicBezTo>
                <a:cubicBezTo>
                  <a:pt x="2006952" y="488979"/>
                  <a:pt x="2011625" y="486642"/>
                  <a:pt x="2006952" y="488979"/>
                </a:cubicBezTo>
                <a:close/>
                <a:moveTo>
                  <a:pt x="2027980" y="514679"/>
                </a:moveTo>
                <a:cubicBezTo>
                  <a:pt x="2032652" y="512342"/>
                  <a:pt x="2018634" y="517015"/>
                  <a:pt x="2018634" y="517015"/>
                </a:cubicBezTo>
                <a:cubicBezTo>
                  <a:pt x="2023307" y="517015"/>
                  <a:pt x="2025643" y="514679"/>
                  <a:pt x="2027980" y="514679"/>
                </a:cubicBezTo>
                <a:close/>
                <a:moveTo>
                  <a:pt x="2063025" y="510006"/>
                </a:moveTo>
                <a:cubicBezTo>
                  <a:pt x="2058352" y="510006"/>
                  <a:pt x="2060689" y="510006"/>
                  <a:pt x="2063025" y="510006"/>
                </a:cubicBezTo>
                <a:lnTo>
                  <a:pt x="2063025" y="510006"/>
                </a:lnTo>
                <a:close/>
                <a:moveTo>
                  <a:pt x="2074707" y="535706"/>
                </a:moveTo>
                <a:cubicBezTo>
                  <a:pt x="2058352" y="545052"/>
                  <a:pt x="2077043" y="533370"/>
                  <a:pt x="2074707" y="535706"/>
                </a:cubicBezTo>
                <a:cubicBezTo>
                  <a:pt x="2072371" y="538043"/>
                  <a:pt x="2074707" y="535706"/>
                  <a:pt x="2074707" y="535706"/>
                </a:cubicBezTo>
                <a:close/>
                <a:moveTo>
                  <a:pt x="2067698" y="510006"/>
                </a:moveTo>
                <a:lnTo>
                  <a:pt x="2067698" y="510006"/>
                </a:lnTo>
                <a:lnTo>
                  <a:pt x="2067698" y="510006"/>
                </a:lnTo>
                <a:close/>
                <a:moveTo>
                  <a:pt x="2084053" y="502997"/>
                </a:moveTo>
                <a:cubicBezTo>
                  <a:pt x="2084053" y="502997"/>
                  <a:pt x="2079380" y="505333"/>
                  <a:pt x="2081716" y="507670"/>
                </a:cubicBezTo>
                <a:cubicBezTo>
                  <a:pt x="2081716" y="505333"/>
                  <a:pt x="2084053" y="505333"/>
                  <a:pt x="2084053" y="502997"/>
                </a:cubicBezTo>
                <a:close/>
                <a:moveTo>
                  <a:pt x="2091062" y="514679"/>
                </a:moveTo>
                <a:cubicBezTo>
                  <a:pt x="2091062" y="512342"/>
                  <a:pt x="2093398" y="512342"/>
                  <a:pt x="2091062" y="514679"/>
                </a:cubicBezTo>
                <a:lnTo>
                  <a:pt x="2091062" y="514679"/>
                </a:lnTo>
                <a:close/>
                <a:moveTo>
                  <a:pt x="2119098" y="505333"/>
                </a:moveTo>
                <a:cubicBezTo>
                  <a:pt x="2109753" y="510006"/>
                  <a:pt x="2116762" y="507670"/>
                  <a:pt x="2119098" y="505333"/>
                </a:cubicBezTo>
                <a:cubicBezTo>
                  <a:pt x="2116762" y="507670"/>
                  <a:pt x="2116762" y="507670"/>
                  <a:pt x="2119098" y="505333"/>
                </a:cubicBezTo>
                <a:close/>
                <a:moveTo>
                  <a:pt x="2116762" y="500660"/>
                </a:moveTo>
                <a:cubicBezTo>
                  <a:pt x="2119098" y="500660"/>
                  <a:pt x="2114426" y="500660"/>
                  <a:pt x="2116762" y="500660"/>
                </a:cubicBezTo>
                <a:lnTo>
                  <a:pt x="2116762" y="500660"/>
                </a:lnTo>
                <a:close/>
                <a:moveTo>
                  <a:pt x="2156481" y="495988"/>
                </a:moveTo>
                <a:cubicBezTo>
                  <a:pt x="2156481" y="495988"/>
                  <a:pt x="2156481" y="495988"/>
                  <a:pt x="2156481" y="495988"/>
                </a:cubicBezTo>
                <a:lnTo>
                  <a:pt x="2156481" y="495988"/>
                </a:lnTo>
                <a:close/>
                <a:moveTo>
                  <a:pt x="2116762" y="500660"/>
                </a:moveTo>
                <a:cubicBezTo>
                  <a:pt x="2116762" y="500660"/>
                  <a:pt x="2116762" y="500660"/>
                  <a:pt x="2116762" y="500660"/>
                </a:cubicBezTo>
                <a:lnTo>
                  <a:pt x="2116762" y="500660"/>
                </a:lnTo>
                <a:close/>
                <a:moveTo>
                  <a:pt x="2156481" y="495988"/>
                </a:moveTo>
                <a:lnTo>
                  <a:pt x="2156481" y="495988"/>
                </a:lnTo>
                <a:lnTo>
                  <a:pt x="2156481" y="495988"/>
                </a:lnTo>
                <a:close/>
                <a:moveTo>
                  <a:pt x="1677522" y="727290"/>
                </a:moveTo>
                <a:cubicBezTo>
                  <a:pt x="1679859" y="727290"/>
                  <a:pt x="1679859" y="727290"/>
                  <a:pt x="1682195" y="724953"/>
                </a:cubicBezTo>
                <a:cubicBezTo>
                  <a:pt x="1682195" y="724953"/>
                  <a:pt x="1679859" y="724953"/>
                  <a:pt x="1677522" y="727290"/>
                </a:cubicBezTo>
                <a:close/>
                <a:moveTo>
                  <a:pt x="1749950" y="729626"/>
                </a:moveTo>
                <a:cubicBezTo>
                  <a:pt x="1754623" y="738972"/>
                  <a:pt x="1759296" y="724953"/>
                  <a:pt x="1761632" y="722617"/>
                </a:cubicBezTo>
                <a:cubicBezTo>
                  <a:pt x="1756959" y="722617"/>
                  <a:pt x="1752286" y="727290"/>
                  <a:pt x="1749950" y="729626"/>
                </a:cubicBezTo>
                <a:cubicBezTo>
                  <a:pt x="1754623" y="738972"/>
                  <a:pt x="1752286" y="727290"/>
                  <a:pt x="1749950" y="729626"/>
                </a:cubicBezTo>
                <a:close/>
                <a:moveTo>
                  <a:pt x="1766305" y="710935"/>
                </a:moveTo>
                <a:cubicBezTo>
                  <a:pt x="1770978" y="710935"/>
                  <a:pt x="1775650" y="708599"/>
                  <a:pt x="1777987" y="703926"/>
                </a:cubicBezTo>
                <a:cubicBezTo>
                  <a:pt x="1773314" y="706262"/>
                  <a:pt x="1770978" y="708599"/>
                  <a:pt x="1766305" y="710935"/>
                </a:cubicBezTo>
                <a:close/>
                <a:moveTo>
                  <a:pt x="1787332" y="710935"/>
                </a:moveTo>
                <a:cubicBezTo>
                  <a:pt x="1789668" y="710935"/>
                  <a:pt x="1792005" y="708599"/>
                  <a:pt x="1794341" y="706262"/>
                </a:cubicBezTo>
                <a:cubicBezTo>
                  <a:pt x="1780323" y="701589"/>
                  <a:pt x="1768641" y="720281"/>
                  <a:pt x="1787332" y="710935"/>
                </a:cubicBezTo>
                <a:close/>
                <a:moveTo>
                  <a:pt x="1824714" y="703926"/>
                </a:moveTo>
                <a:cubicBezTo>
                  <a:pt x="1829387" y="701589"/>
                  <a:pt x="1834060" y="699253"/>
                  <a:pt x="1838732" y="696917"/>
                </a:cubicBezTo>
                <a:cubicBezTo>
                  <a:pt x="1834060" y="699253"/>
                  <a:pt x="1829387" y="699253"/>
                  <a:pt x="1824714" y="703926"/>
                </a:cubicBezTo>
                <a:cubicBezTo>
                  <a:pt x="1829387" y="703926"/>
                  <a:pt x="1827051" y="701589"/>
                  <a:pt x="1824714" y="703926"/>
                </a:cubicBezTo>
                <a:close/>
                <a:moveTo>
                  <a:pt x="754651" y="1313722"/>
                </a:moveTo>
                <a:cubicBezTo>
                  <a:pt x="752315" y="1316058"/>
                  <a:pt x="756988" y="1306713"/>
                  <a:pt x="756988" y="1306713"/>
                </a:cubicBezTo>
                <a:cubicBezTo>
                  <a:pt x="754651" y="1311386"/>
                  <a:pt x="752315" y="1313722"/>
                  <a:pt x="749979" y="1318395"/>
                </a:cubicBezTo>
                <a:cubicBezTo>
                  <a:pt x="749979" y="1320731"/>
                  <a:pt x="752315" y="1318395"/>
                  <a:pt x="754651" y="1313722"/>
                </a:cubicBezTo>
                <a:cubicBezTo>
                  <a:pt x="749979" y="1318395"/>
                  <a:pt x="752315" y="1316058"/>
                  <a:pt x="754651" y="1313722"/>
                </a:cubicBezTo>
                <a:close/>
                <a:moveTo>
                  <a:pt x="1163518" y="1007656"/>
                </a:moveTo>
                <a:cubicBezTo>
                  <a:pt x="1161182" y="1007656"/>
                  <a:pt x="1156509" y="1009992"/>
                  <a:pt x="1156509" y="1014665"/>
                </a:cubicBezTo>
                <a:cubicBezTo>
                  <a:pt x="1158845" y="1012328"/>
                  <a:pt x="1161182" y="1009992"/>
                  <a:pt x="1163518" y="1007656"/>
                </a:cubicBezTo>
                <a:close/>
                <a:moveTo>
                  <a:pt x="1189218" y="988965"/>
                </a:moveTo>
                <a:cubicBezTo>
                  <a:pt x="1191555" y="991301"/>
                  <a:pt x="1193891" y="988965"/>
                  <a:pt x="1196228" y="981955"/>
                </a:cubicBezTo>
                <a:cubicBezTo>
                  <a:pt x="1193891" y="984292"/>
                  <a:pt x="1191555" y="986628"/>
                  <a:pt x="1189218" y="988965"/>
                </a:cubicBezTo>
                <a:cubicBezTo>
                  <a:pt x="1191555" y="988965"/>
                  <a:pt x="1191555" y="986628"/>
                  <a:pt x="1189218" y="988965"/>
                </a:cubicBezTo>
                <a:close/>
                <a:moveTo>
                  <a:pt x="1193891" y="988965"/>
                </a:moveTo>
                <a:cubicBezTo>
                  <a:pt x="1198564" y="986628"/>
                  <a:pt x="1198564" y="984292"/>
                  <a:pt x="1196228" y="984292"/>
                </a:cubicBezTo>
                <a:cubicBezTo>
                  <a:pt x="1196228" y="986628"/>
                  <a:pt x="1193891" y="988965"/>
                  <a:pt x="1193891" y="988965"/>
                </a:cubicBezTo>
                <a:close/>
                <a:moveTo>
                  <a:pt x="1200900" y="986628"/>
                </a:moveTo>
                <a:cubicBezTo>
                  <a:pt x="1203237" y="986628"/>
                  <a:pt x="1205573" y="984292"/>
                  <a:pt x="1205573" y="981955"/>
                </a:cubicBezTo>
                <a:cubicBezTo>
                  <a:pt x="1205573" y="981955"/>
                  <a:pt x="1203237" y="984292"/>
                  <a:pt x="1200900" y="986628"/>
                </a:cubicBezTo>
                <a:close/>
                <a:moveTo>
                  <a:pt x="1212582" y="984292"/>
                </a:moveTo>
                <a:cubicBezTo>
                  <a:pt x="1210246" y="986628"/>
                  <a:pt x="1210246" y="988965"/>
                  <a:pt x="1207909" y="991301"/>
                </a:cubicBezTo>
                <a:cubicBezTo>
                  <a:pt x="1214919" y="984292"/>
                  <a:pt x="1214919" y="984292"/>
                  <a:pt x="1212582" y="991301"/>
                </a:cubicBezTo>
                <a:cubicBezTo>
                  <a:pt x="1221928" y="984292"/>
                  <a:pt x="1217255" y="986628"/>
                  <a:pt x="1219591" y="979619"/>
                </a:cubicBezTo>
                <a:cubicBezTo>
                  <a:pt x="1214919" y="981955"/>
                  <a:pt x="1212582" y="981955"/>
                  <a:pt x="1212582" y="984292"/>
                </a:cubicBezTo>
                <a:close/>
                <a:moveTo>
                  <a:pt x="2053680" y="699253"/>
                </a:moveTo>
                <a:cubicBezTo>
                  <a:pt x="2046670" y="703926"/>
                  <a:pt x="2049007" y="703926"/>
                  <a:pt x="2063025" y="699253"/>
                </a:cubicBezTo>
                <a:cubicBezTo>
                  <a:pt x="2058352" y="699253"/>
                  <a:pt x="2056016" y="699253"/>
                  <a:pt x="2053680" y="699253"/>
                </a:cubicBezTo>
                <a:cubicBezTo>
                  <a:pt x="2053680" y="699253"/>
                  <a:pt x="2056016" y="696917"/>
                  <a:pt x="2053680" y="699253"/>
                </a:cubicBezTo>
                <a:close/>
                <a:moveTo>
                  <a:pt x="1981252" y="911864"/>
                </a:moveTo>
                <a:cubicBezTo>
                  <a:pt x="1983588" y="909528"/>
                  <a:pt x="1988261" y="907191"/>
                  <a:pt x="1990597" y="904855"/>
                </a:cubicBezTo>
                <a:cubicBezTo>
                  <a:pt x="1976579" y="909528"/>
                  <a:pt x="1957888" y="918873"/>
                  <a:pt x="1946206" y="925882"/>
                </a:cubicBezTo>
                <a:cubicBezTo>
                  <a:pt x="1943870" y="928219"/>
                  <a:pt x="1948542" y="909528"/>
                  <a:pt x="1946206" y="914200"/>
                </a:cubicBezTo>
                <a:cubicBezTo>
                  <a:pt x="1941533" y="918873"/>
                  <a:pt x="1936861" y="923546"/>
                  <a:pt x="1932188" y="930555"/>
                </a:cubicBezTo>
                <a:cubicBezTo>
                  <a:pt x="1941533" y="925882"/>
                  <a:pt x="1941533" y="932891"/>
                  <a:pt x="1948542" y="930555"/>
                </a:cubicBezTo>
                <a:cubicBezTo>
                  <a:pt x="1962561" y="925882"/>
                  <a:pt x="1967233" y="918873"/>
                  <a:pt x="1981252" y="911864"/>
                </a:cubicBezTo>
                <a:close/>
                <a:moveTo>
                  <a:pt x="1999943" y="881491"/>
                </a:moveTo>
                <a:cubicBezTo>
                  <a:pt x="1997606" y="883827"/>
                  <a:pt x="1999943" y="881491"/>
                  <a:pt x="1999943" y="881491"/>
                </a:cubicBezTo>
                <a:lnTo>
                  <a:pt x="1999943" y="881491"/>
                </a:lnTo>
                <a:close/>
                <a:moveTo>
                  <a:pt x="1988261" y="893173"/>
                </a:moveTo>
                <a:cubicBezTo>
                  <a:pt x="1990597" y="890837"/>
                  <a:pt x="1992934" y="890837"/>
                  <a:pt x="1995270" y="888500"/>
                </a:cubicBezTo>
                <a:cubicBezTo>
                  <a:pt x="1983588" y="890837"/>
                  <a:pt x="2004616" y="876818"/>
                  <a:pt x="2006952" y="876818"/>
                </a:cubicBezTo>
                <a:cubicBezTo>
                  <a:pt x="1999943" y="879155"/>
                  <a:pt x="1992934" y="883827"/>
                  <a:pt x="1988261" y="893173"/>
                </a:cubicBezTo>
                <a:cubicBezTo>
                  <a:pt x="1990597" y="890837"/>
                  <a:pt x="1990597" y="886164"/>
                  <a:pt x="1988261" y="893173"/>
                </a:cubicBezTo>
                <a:close/>
                <a:moveTo>
                  <a:pt x="2023307" y="932891"/>
                </a:moveTo>
                <a:cubicBezTo>
                  <a:pt x="2025643" y="932891"/>
                  <a:pt x="2027980" y="930555"/>
                  <a:pt x="2030316" y="930555"/>
                </a:cubicBezTo>
                <a:cubicBezTo>
                  <a:pt x="2027980" y="930555"/>
                  <a:pt x="2025643" y="930555"/>
                  <a:pt x="2023307" y="932891"/>
                </a:cubicBezTo>
                <a:cubicBezTo>
                  <a:pt x="2025643" y="935228"/>
                  <a:pt x="2025643" y="932891"/>
                  <a:pt x="2023307" y="932891"/>
                </a:cubicBezTo>
                <a:close/>
                <a:moveTo>
                  <a:pt x="2175172" y="802054"/>
                </a:moveTo>
                <a:cubicBezTo>
                  <a:pt x="2175172" y="802054"/>
                  <a:pt x="2175172" y="802054"/>
                  <a:pt x="2175172" y="802054"/>
                </a:cubicBezTo>
                <a:cubicBezTo>
                  <a:pt x="2182181" y="790372"/>
                  <a:pt x="2168162" y="811399"/>
                  <a:pt x="2170499" y="806727"/>
                </a:cubicBezTo>
                <a:cubicBezTo>
                  <a:pt x="2172835" y="809063"/>
                  <a:pt x="2175172" y="806727"/>
                  <a:pt x="2175172" y="802054"/>
                </a:cubicBezTo>
                <a:close/>
                <a:moveTo>
                  <a:pt x="2004616" y="848782"/>
                </a:moveTo>
                <a:cubicBezTo>
                  <a:pt x="2004616" y="848782"/>
                  <a:pt x="2004616" y="848782"/>
                  <a:pt x="2004616" y="848782"/>
                </a:cubicBezTo>
                <a:cubicBezTo>
                  <a:pt x="2004616" y="848782"/>
                  <a:pt x="2004616" y="848782"/>
                  <a:pt x="2004616" y="848782"/>
                </a:cubicBezTo>
                <a:close/>
                <a:moveTo>
                  <a:pt x="2004616" y="851118"/>
                </a:moveTo>
                <a:cubicBezTo>
                  <a:pt x="2004616" y="851118"/>
                  <a:pt x="2004616" y="851118"/>
                  <a:pt x="2004616" y="851118"/>
                </a:cubicBezTo>
                <a:lnTo>
                  <a:pt x="2004616" y="851118"/>
                </a:lnTo>
                <a:close/>
                <a:moveTo>
                  <a:pt x="2004616" y="848782"/>
                </a:moveTo>
                <a:cubicBezTo>
                  <a:pt x="2004616" y="841772"/>
                  <a:pt x="1943870" y="862800"/>
                  <a:pt x="1941533" y="867473"/>
                </a:cubicBezTo>
                <a:cubicBezTo>
                  <a:pt x="1950879" y="865136"/>
                  <a:pt x="2004616" y="865136"/>
                  <a:pt x="2004616" y="848782"/>
                </a:cubicBezTo>
                <a:close/>
                <a:moveTo>
                  <a:pt x="2184517" y="778690"/>
                </a:moveTo>
                <a:cubicBezTo>
                  <a:pt x="2184517" y="778690"/>
                  <a:pt x="2184517" y="778690"/>
                  <a:pt x="2184517" y="778690"/>
                </a:cubicBezTo>
                <a:cubicBezTo>
                  <a:pt x="2184517" y="778690"/>
                  <a:pt x="2184517" y="778690"/>
                  <a:pt x="2184517" y="778690"/>
                </a:cubicBezTo>
                <a:close/>
                <a:moveTo>
                  <a:pt x="2154144" y="785699"/>
                </a:moveTo>
                <a:cubicBezTo>
                  <a:pt x="2154144" y="783363"/>
                  <a:pt x="2154144" y="783363"/>
                  <a:pt x="2154144" y="785699"/>
                </a:cubicBezTo>
                <a:lnTo>
                  <a:pt x="2154144" y="785699"/>
                </a:lnTo>
                <a:close/>
                <a:moveTo>
                  <a:pt x="2184517" y="797381"/>
                </a:moveTo>
                <a:cubicBezTo>
                  <a:pt x="2189190" y="792708"/>
                  <a:pt x="2189190" y="795045"/>
                  <a:pt x="2186853" y="799718"/>
                </a:cubicBezTo>
                <a:cubicBezTo>
                  <a:pt x="2191526" y="792708"/>
                  <a:pt x="2200872" y="783363"/>
                  <a:pt x="2210217" y="781026"/>
                </a:cubicBezTo>
                <a:cubicBezTo>
                  <a:pt x="2205545" y="783363"/>
                  <a:pt x="2198535" y="790372"/>
                  <a:pt x="2198535" y="797381"/>
                </a:cubicBezTo>
                <a:cubicBezTo>
                  <a:pt x="2203208" y="792708"/>
                  <a:pt x="2205545" y="790372"/>
                  <a:pt x="2210217" y="785699"/>
                </a:cubicBezTo>
                <a:cubicBezTo>
                  <a:pt x="2210217" y="795045"/>
                  <a:pt x="2198535" y="818409"/>
                  <a:pt x="2184517" y="816072"/>
                </a:cubicBezTo>
                <a:cubicBezTo>
                  <a:pt x="2182181" y="813736"/>
                  <a:pt x="2182181" y="811399"/>
                  <a:pt x="2184517" y="809063"/>
                </a:cubicBezTo>
                <a:cubicBezTo>
                  <a:pt x="2179844" y="813736"/>
                  <a:pt x="2175172" y="816072"/>
                  <a:pt x="2170499" y="818409"/>
                </a:cubicBezTo>
                <a:cubicBezTo>
                  <a:pt x="2175172" y="813736"/>
                  <a:pt x="2177508" y="806727"/>
                  <a:pt x="2179844" y="799718"/>
                </a:cubicBezTo>
                <a:cubicBezTo>
                  <a:pt x="2175172" y="792708"/>
                  <a:pt x="2161153" y="813736"/>
                  <a:pt x="2163490" y="809063"/>
                </a:cubicBezTo>
                <a:cubicBezTo>
                  <a:pt x="2156481" y="813736"/>
                  <a:pt x="2140126" y="837100"/>
                  <a:pt x="2128444" y="832427"/>
                </a:cubicBezTo>
                <a:cubicBezTo>
                  <a:pt x="2128444" y="832427"/>
                  <a:pt x="2154144" y="811399"/>
                  <a:pt x="2156481" y="809063"/>
                </a:cubicBezTo>
                <a:cubicBezTo>
                  <a:pt x="2147135" y="816072"/>
                  <a:pt x="2133117" y="818409"/>
                  <a:pt x="2126108" y="825418"/>
                </a:cubicBezTo>
                <a:cubicBezTo>
                  <a:pt x="2128444" y="823081"/>
                  <a:pt x="2133117" y="818409"/>
                  <a:pt x="2135453" y="816072"/>
                </a:cubicBezTo>
                <a:cubicBezTo>
                  <a:pt x="2133117" y="818409"/>
                  <a:pt x="2051343" y="855791"/>
                  <a:pt x="2051343" y="853454"/>
                </a:cubicBezTo>
                <a:cubicBezTo>
                  <a:pt x="2051343" y="844109"/>
                  <a:pt x="2070034" y="834763"/>
                  <a:pt x="2074707" y="830091"/>
                </a:cubicBezTo>
                <a:cubicBezTo>
                  <a:pt x="2032652" y="848782"/>
                  <a:pt x="2077043" y="818409"/>
                  <a:pt x="2065362" y="830091"/>
                </a:cubicBezTo>
                <a:cubicBezTo>
                  <a:pt x="2095734" y="818409"/>
                  <a:pt x="2116762" y="727290"/>
                  <a:pt x="2158817" y="738972"/>
                </a:cubicBezTo>
                <a:cubicBezTo>
                  <a:pt x="2161153" y="738972"/>
                  <a:pt x="2144799" y="748317"/>
                  <a:pt x="2144799" y="750654"/>
                </a:cubicBezTo>
                <a:cubicBezTo>
                  <a:pt x="2158817" y="743644"/>
                  <a:pt x="2114426" y="785699"/>
                  <a:pt x="2119098" y="788036"/>
                </a:cubicBezTo>
                <a:cubicBezTo>
                  <a:pt x="2130780" y="776354"/>
                  <a:pt x="2140126" y="776354"/>
                  <a:pt x="2151808" y="767008"/>
                </a:cubicBezTo>
                <a:cubicBezTo>
                  <a:pt x="2149471" y="771681"/>
                  <a:pt x="2147135" y="774017"/>
                  <a:pt x="2142462" y="776354"/>
                </a:cubicBezTo>
                <a:cubicBezTo>
                  <a:pt x="2144799" y="776354"/>
                  <a:pt x="2144799" y="776354"/>
                  <a:pt x="2140126" y="781026"/>
                </a:cubicBezTo>
                <a:cubicBezTo>
                  <a:pt x="2149471" y="776354"/>
                  <a:pt x="2151808" y="781026"/>
                  <a:pt x="2156481" y="774017"/>
                </a:cubicBezTo>
                <a:cubicBezTo>
                  <a:pt x="2161153" y="778690"/>
                  <a:pt x="2161153" y="778690"/>
                  <a:pt x="2172835" y="767008"/>
                </a:cubicBezTo>
                <a:cubicBezTo>
                  <a:pt x="2175172" y="769345"/>
                  <a:pt x="2191526" y="762335"/>
                  <a:pt x="2198535" y="762335"/>
                </a:cubicBezTo>
                <a:cubicBezTo>
                  <a:pt x="2170499" y="790372"/>
                  <a:pt x="2196199" y="762335"/>
                  <a:pt x="2184517" y="781026"/>
                </a:cubicBezTo>
                <a:cubicBezTo>
                  <a:pt x="2186853" y="781026"/>
                  <a:pt x="2205545" y="774017"/>
                  <a:pt x="2207881" y="771681"/>
                </a:cubicBezTo>
                <a:cubicBezTo>
                  <a:pt x="2207881" y="774017"/>
                  <a:pt x="2179844" y="797381"/>
                  <a:pt x="2184517" y="797381"/>
                </a:cubicBezTo>
                <a:close/>
                <a:moveTo>
                  <a:pt x="2184517" y="778690"/>
                </a:moveTo>
                <a:cubicBezTo>
                  <a:pt x="2189190" y="776354"/>
                  <a:pt x="2182181" y="778690"/>
                  <a:pt x="2184517" y="778690"/>
                </a:cubicBezTo>
                <a:cubicBezTo>
                  <a:pt x="2184517" y="778690"/>
                  <a:pt x="2184517" y="778690"/>
                  <a:pt x="2184517" y="778690"/>
                </a:cubicBezTo>
                <a:close/>
                <a:moveTo>
                  <a:pt x="2154144" y="785699"/>
                </a:moveTo>
                <a:cubicBezTo>
                  <a:pt x="2156481" y="783363"/>
                  <a:pt x="2156481" y="783363"/>
                  <a:pt x="2154144" y="785699"/>
                </a:cubicBezTo>
                <a:lnTo>
                  <a:pt x="2154144" y="785699"/>
                </a:lnTo>
                <a:close/>
                <a:moveTo>
                  <a:pt x="2198535" y="790372"/>
                </a:moveTo>
                <a:lnTo>
                  <a:pt x="2198535" y="790372"/>
                </a:lnTo>
                <a:cubicBezTo>
                  <a:pt x="2198535" y="790372"/>
                  <a:pt x="2198535" y="790372"/>
                  <a:pt x="2198535" y="790372"/>
                </a:cubicBezTo>
                <a:close/>
                <a:moveTo>
                  <a:pt x="2154144" y="757663"/>
                </a:moveTo>
                <a:cubicBezTo>
                  <a:pt x="2156481" y="755326"/>
                  <a:pt x="2158817" y="755326"/>
                  <a:pt x="2158817" y="752990"/>
                </a:cubicBezTo>
                <a:cubicBezTo>
                  <a:pt x="2156481" y="755326"/>
                  <a:pt x="2154144" y="755326"/>
                  <a:pt x="2154144" y="757663"/>
                </a:cubicBezTo>
                <a:close/>
                <a:moveTo>
                  <a:pt x="2168162" y="771681"/>
                </a:moveTo>
                <a:cubicBezTo>
                  <a:pt x="2170499" y="769345"/>
                  <a:pt x="2172835" y="769345"/>
                  <a:pt x="2175172" y="767008"/>
                </a:cubicBezTo>
                <a:cubicBezTo>
                  <a:pt x="2163490" y="769345"/>
                  <a:pt x="2161153" y="771681"/>
                  <a:pt x="2168162" y="771681"/>
                </a:cubicBezTo>
                <a:cubicBezTo>
                  <a:pt x="2170499" y="771681"/>
                  <a:pt x="2165826" y="774017"/>
                  <a:pt x="2168162" y="771681"/>
                </a:cubicBezTo>
                <a:close/>
                <a:moveTo>
                  <a:pt x="2179844" y="767008"/>
                </a:moveTo>
                <a:cubicBezTo>
                  <a:pt x="2182181" y="764672"/>
                  <a:pt x="2184517" y="764672"/>
                  <a:pt x="2189190" y="762335"/>
                </a:cubicBezTo>
                <a:cubicBezTo>
                  <a:pt x="2184517" y="757663"/>
                  <a:pt x="2177508" y="764672"/>
                  <a:pt x="2179844" y="767008"/>
                </a:cubicBezTo>
                <a:close/>
                <a:moveTo>
                  <a:pt x="642505" y="1813708"/>
                </a:moveTo>
                <a:cubicBezTo>
                  <a:pt x="642505" y="1813708"/>
                  <a:pt x="642505" y="1813708"/>
                  <a:pt x="642505" y="1813708"/>
                </a:cubicBezTo>
                <a:cubicBezTo>
                  <a:pt x="642505" y="1813708"/>
                  <a:pt x="642505" y="1813708"/>
                  <a:pt x="642505" y="1813708"/>
                </a:cubicBezTo>
                <a:close/>
                <a:moveTo>
                  <a:pt x="642505" y="1813708"/>
                </a:moveTo>
                <a:cubicBezTo>
                  <a:pt x="642505" y="1813708"/>
                  <a:pt x="642505" y="1813708"/>
                  <a:pt x="642505" y="1813708"/>
                </a:cubicBezTo>
                <a:cubicBezTo>
                  <a:pt x="642505" y="1813708"/>
                  <a:pt x="642505" y="1813708"/>
                  <a:pt x="642505" y="1813708"/>
                </a:cubicBezTo>
                <a:close/>
                <a:moveTo>
                  <a:pt x="572414" y="1846417"/>
                </a:moveTo>
                <a:cubicBezTo>
                  <a:pt x="570077" y="1848754"/>
                  <a:pt x="581759" y="1839408"/>
                  <a:pt x="567741" y="1846417"/>
                </a:cubicBezTo>
                <a:cubicBezTo>
                  <a:pt x="574750" y="1834735"/>
                  <a:pt x="581759" y="1806699"/>
                  <a:pt x="598114" y="1799690"/>
                </a:cubicBezTo>
                <a:cubicBezTo>
                  <a:pt x="595777" y="1813708"/>
                  <a:pt x="588768" y="1827726"/>
                  <a:pt x="581759" y="1839408"/>
                </a:cubicBezTo>
                <a:cubicBezTo>
                  <a:pt x="593441" y="1823053"/>
                  <a:pt x="584095" y="1839408"/>
                  <a:pt x="588768" y="1837072"/>
                </a:cubicBezTo>
                <a:cubicBezTo>
                  <a:pt x="588768" y="1841744"/>
                  <a:pt x="586432" y="1844081"/>
                  <a:pt x="584095" y="1846417"/>
                </a:cubicBezTo>
                <a:cubicBezTo>
                  <a:pt x="586432" y="1846417"/>
                  <a:pt x="586432" y="1844081"/>
                  <a:pt x="586432" y="1844081"/>
                </a:cubicBezTo>
                <a:cubicBezTo>
                  <a:pt x="586432" y="1844081"/>
                  <a:pt x="581759" y="1862772"/>
                  <a:pt x="588768" y="1841744"/>
                </a:cubicBezTo>
                <a:cubicBezTo>
                  <a:pt x="588768" y="1844081"/>
                  <a:pt x="586432" y="1846417"/>
                  <a:pt x="584095" y="1848754"/>
                </a:cubicBezTo>
                <a:cubicBezTo>
                  <a:pt x="586432" y="1853426"/>
                  <a:pt x="588768" y="1853426"/>
                  <a:pt x="591105" y="1848754"/>
                </a:cubicBezTo>
                <a:cubicBezTo>
                  <a:pt x="595777" y="1867445"/>
                  <a:pt x="572414" y="1858099"/>
                  <a:pt x="577086" y="1848754"/>
                </a:cubicBezTo>
                <a:cubicBezTo>
                  <a:pt x="574750" y="1851090"/>
                  <a:pt x="572414" y="1851090"/>
                  <a:pt x="572414" y="1853426"/>
                </a:cubicBezTo>
                <a:cubicBezTo>
                  <a:pt x="570077" y="1851090"/>
                  <a:pt x="570077" y="1848754"/>
                  <a:pt x="572414" y="1846417"/>
                </a:cubicBezTo>
                <a:cubicBezTo>
                  <a:pt x="570077" y="1846417"/>
                  <a:pt x="567741" y="1853426"/>
                  <a:pt x="572414" y="1846417"/>
                </a:cubicBezTo>
                <a:close/>
                <a:moveTo>
                  <a:pt x="579423" y="1830063"/>
                </a:moveTo>
                <a:cubicBezTo>
                  <a:pt x="579423" y="1830063"/>
                  <a:pt x="579423" y="1830063"/>
                  <a:pt x="579423" y="1830063"/>
                </a:cubicBezTo>
                <a:cubicBezTo>
                  <a:pt x="579423" y="1830063"/>
                  <a:pt x="579423" y="1830063"/>
                  <a:pt x="579423" y="1830063"/>
                </a:cubicBezTo>
                <a:close/>
                <a:moveTo>
                  <a:pt x="1455566" y="1185221"/>
                </a:moveTo>
                <a:cubicBezTo>
                  <a:pt x="1457902" y="1182884"/>
                  <a:pt x="1460239" y="1180548"/>
                  <a:pt x="1460239" y="1180548"/>
                </a:cubicBezTo>
                <a:cubicBezTo>
                  <a:pt x="1457902" y="1182884"/>
                  <a:pt x="1453230" y="1189894"/>
                  <a:pt x="1455566" y="1185221"/>
                </a:cubicBezTo>
                <a:close/>
                <a:moveTo>
                  <a:pt x="1499957" y="1192230"/>
                </a:moveTo>
                <a:cubicBezTo>
                  <a:pt x="1499957" y="1192230"/>
                  <a:pt x="1499957" y="1192230"/>
                  <a:pt x="1499957" y="1192230"/>
                </a:cubicBezTo>
                <a:cubicBezTo>
                  <a:pt x="1499957" y="1192230"/>
                  <a:pt x="1499957" y="1192230"/>
                  <a:pt x="1499957" y="1192230"/>
                </a:cubicBezTo>
                <a:close/>
                <a:moveTo>
                  <a:pt x="1499957" y="1192230"/>
                </a:moveTo>
                <a:cubicBezTo>
                  <a:pt x="1509303" y="1189894"/>
                  <a:pt x="1502294" y="1180548"/>
                  <a:pt x="1499957" y="1192230"/>
                </a:cubicBezTo>
                <a:lnTo>
                  <a:pt x="1499957" y="1192230"/>
                </a:lnTo>
                <a:close/>
                <a:moveTo>
                  <a:pt x="1499957" y="1192230"/>
                </a:moveTo>
                <a:cubicBezTo>
                  <a:pt x="1499957" y="1192230"/>
                  <a:pt x="1499957" y="1189894"/>
                  <a:pt x="1499957" y="1192230"/>
                </a:cubicBezTo>
                <a:lnTo>
                  <a:pt x="1499957" y="1192230"/>
                </a:lnTo>
                <a:close/>
                <a:moveTo>
                  <a:pt x="1499957" y="1192230"/>
                </a:moveTo>
                <a:lnTo>
                  <a:pt x="1499957" y="1192230"/>
                </a:lnTo>
                <a:lnTo>
                  <a:pt x="1499957" y="1192230"/>
                </a:lnTo>
                <a:close/>
                <a:moveTo>
                  <a:pt x="1544348" y="1164193"/>
                </a:moveTo>
                <a:cubicBezTo>
                  <a:pt x="1537339" y="1166530"/>
                  <a:pt x="1506966" y="1178212"/>
                  <a:pt x="1506966" y="1187557"/>
                </a:cubicBezTo>
                <a:cubicBezTo>
                  <a:pt x="1518648" y="1180548"/>
                  <a:pt x="1535003" y="1180548"/>
                  <a:pt x="1544348" y="1164193"/>
                </a:cubicBezTo>
                <a:cubicBezTo>
                  <a:pt x="1542012" y="1164193"/>
                  <a:pt x="1535003" y="1182884"/>
                  <a:pt x="1544348" y="1164193"/>
                </a:cubicBezTo>
                <a:close/>
                <a:moveTo>
                  <a:pt x="1422857" y="1187557"/>
                </a:moveTo>
                <a:cubicBezTo>
                  <a:pt x="1420520" y="1178212"/>
                  <a:pt x="1411175" y="1192230"/>
                  <a:pt x="1413511" y="1194566"/>
                </a:cubicBezTo>
                <a:cubicBezTo>
                  <a:pt x="1418184" y="1192230"/>
                  <a:pt x="1420520" y="1189894"/>
                  <a:pt x="1422857" y="1187557"/>
                </a:cubicBezTo>
                <a:cubicBezTo>
                  <a:pt x="1422857" y="1187557"/>
                  <a:pt x="1420520" y="1187557"/>
                  <a:pt x="1422857" y="1187557"/>
                </a:cubicBezTo>
                <a:close/>
                <a:moveTo>
                  <a:pt x="3747556" y="1196903"/>
                </a:moveTo>
                <a:cubicBezTo>
                  <a:pt x="3745220" y="1194566"/>
                  <a:pt x="3728866" y="1203912"/>
                  <a:pt x="3735874" y="1203912"/>
                </a:cubicBezTo>
                <a:cubicBezTo>
                  <a:pt x="3742884" y="1206248"/>
                  <a:pt x="3749893" y="1201576"/>
                  <a:pt x="3747556" y="1196903"/>
                </a:cubicBezTo>
                <a:close/>
                <a:moveTo>
                  <a:pt x="6125994" y="2005291"/>
                </a:moveTo>
                <a:cubicBezTo>
                  <a:pt x="6125994" y="2005291"/>
                  <a:pt x="6125994" y="2005291"/>
                  <a:pt x="6125994" y="2005291"/>
                </a:cubicBezTo>
                <a:cubicBezTo>
                  <a:pt x="6125994" y="2005291"/>
                  <a:pt x="6125994" y="2005291"/>
                  <a:pt x="6125994" y="2005291"/>
                </a:cubicBezTo>
                <a:close/>
                <a:moveTo>
                  <a:pt x="6125994" y="2000619"/>
                </a:moveTo>
                <a:cubicBezTo>
                  <a:pt x="6121320" y="2002955"/>
                  <a:pt x="6128329" y="2007628"/>
                  <a:pt x="6125994" y="2000619"/>
                </a:cubicBezTo>
                <a:cubicBezTo>
                  <a:pt x="6125994" y="2000619"/>
                  <a:pt x="6128329" y="2002955"/>
                  <a:pt x="6125994" y="2000619"/>
                </a:cubicBezTo>
                <a:close/>
                <a:moveTo>
                  <a:pt x="6125994" y="2005291"/>
                </a:moveTo>
                <a:lnTo>
                  <a:pt x="6125994" y="2005291"/>
                </a:lnTo>
                <a:lnTo>
                  <a:pt x="6125994" y="2005291"/>
                </a:lnTo>
                <a:close/>
                <a:moveTo>
                  <a:pt x="6175057" y="2002955"/>
                </a:moveTo>
                <a:cubicBezTo>
                  <a:pt x="6175057" y="2002955"/>
                  <a:pt x="6177393" y="2005291"/>
                  <a:pt x="6179730" y="2002955"/>
                </a:cubicBezTo>
                <a:cubicBezTo>
                  <a:pt x="6177393" y="2002955"/>
                  <a:pt x="6175057" y="2002955"/>
                  <a:pt x="6175057" y="2002955"/>
                </a:cubicBezTo>
                <a:close/>
                <a:moveTo>
                  <a:pt x="6179730" y="2009964"/>
                </a:moveTo>
                <a:cubicBezTo>
                  <a:pt x="6184403" y="2012300"/>
                  <a:pt x="6186739" y="2009964"/>
                  <a:pt x="6182067" y="2007628"/>
                </a:cubicBezTo>
                <a:cubicBezTo>
                  <a:pt x="6179730" y="2007628"/>
                  <a:pt x="6179730" y="2007628"/>
                  <a:pt x="6179730" y="2009964"/>
                </a:cubicBezTo>
                <a:close/>
                <a:moveTo>
                  <a:pt x="5918055" y="1886136"/>
                </a:moveTo>
                <a:cubicBezTo>
                  <a:pt x="5918055" y="1888472"/>
                  <a:pt x="5915719" y="1888472"/>
                  <a:pt x="5915719" y="1890809"/>
                </a:cubicBezTo>
                <a:cubicBezTo>
                  <a:pt x="5920391" y="1890809"/>
                  <a:pt x="5922728" y="1890809"/>
                  <a:pt x="5918055" y="1886136"/>
                </a:cubicBezTo>
                <a:close/>
                <a:moveTo>
                  <a:pt x="5981138" y="1932863"/>
                </a:moveTo>
                <a:cubicBezTo>
                  <a:pt x="5978801" y="1932863"/>
                  <a:pt x="5978801" y="1932863"/>
                  <a:pt x="5978801" y="1932863"/>
                </a:cubicBezTo>
                <a:cubicBezTo>
                  <a:pt x="5981138" y="1939873"/>
                  <a:pt x="5981138" y="1935200"/>
                  <a:pt x="5981138" y="1932863"/>
                </a:cubicBezTo>
                <a:close/>
                <a:moveTo>
                  <a:pt x="5829273" y="1757635"/>
                </a:moveTo>
                <a:cubicBezTo>
                  <a:pt x="5831609" y="1759971"/>
                  <a:pt x="5833945" y="1757635"/>
                  <a:pt x="5831609" y="1755298"/>
                </a:cubicBezTo>
                <a:cubicBezTo>
                  <a:pt x="5826936" y="1752962"/>
                  <a:pt x="5824600" y="1752962"/>
                  <a:pt x="5829273" y="1757635"/>
                </a:cubicBezTo>
                <a:close/>
                <a:moveTo>
                  <a:pt x="5887682" y="1867445"/>
                </a:moveTo>
                <a:cubicBezTo>
                  <a:pt x="5883010" y="1867445"/>
                  <a:pt x="5890019" y="1872117"/>
                  <a:pt x="5887682" y="1867445"/>
                </a:cubicBezTo>
                <a:cubicBezTo>
                  <a:pt x="5887682" y="1867445"/>
                  <a:pt x="5887682" y="1867445"/>
                  <a:pt x="5887682" y="1867445"/>
                </a:cubicBezTo>
                <a:close/>
                <a:moveTo>
                  <a:pt x="6198421" y="2082392"/>
                </a:moveTo>
                <a:cubicBezTo>
                  <a:pt x="6200757" y="2082392"/>
                  <a:pt x="6207767" y="2073046"/>
                  <a:pt x="6198421" y="2082392"/>
                </a:cubicBezTo>
                <a:cubicBezTo>
                  <a:pt x="6200757" y="2082392"/>
                  <a:pt x="6200757" y="2080056"/>
                  <a:pt x="6198421" y="2082392"/>
                </a:cubicBezTo>
                <a:close/>
                <a:moveTo>
                  <a:pt x="6186739" y="1993609"/>
                </a:moveTo>
                <a:cubicBezTo>
                  <a:pt x="6184403" y="1993609"/>
                  <a:pt x="6182067" y="1995946"/>
                  <a:pt x="6184403" y="1998282"/>
                </a:cubicBezTo>
                <a:cubicBezTo>
                  <a:pt x="6186739" y="1998282"/>
                  <a:pt x="6189075" y="1998282"/>
                  <a:pt x="6186739" y="1993609"/>
                </a:cubicBezTo>
                <a:close/>
                <a:moveTo>
                  <a:pt x="6203094" y="2030992"/>
                </a:moveTo>
                <a:cubicBezTo>
                  <a:pt x="6203094" y="2030992"/>
                  <a:pt x="6203094" y="2033328"/>
                  <a:pt x="6205430" y="2035664"/>
                </a:cubicBezTo>
                <a:cubicBezTo>
                  <a:pt x="6207767" y="2035664"/>
                  <a:pt x="6207767" y="2033328"/>
                  <a:pt x="6203094" y="2030992"/>
                </a:cubicBezTo>
                <a:close/>
                <a:moveTo>
                  <a:pt x="6221785" y="2084728"/>
                </a:moveTo>
                <a:cubicBezTo>
                  <a:pt x="6217112" y="2080056"/>
                  <a:pt x="6210103" y="2082392"/>
                  <a:pt x="6212439" y="2084728"/>
                </a:cubicBezTo>
                <a:cubicBezTo>
                  <a:pt x="6212439" y="2084728"/>
                  <a:pt x="6226458" y="2089401"/>
                  <a:pt x="6221785" y="2084728"/>
                </a:cubicBezTo>
                <a:close/>
                <a:moveTo>
                  <a:pt x="6210103" y="2084728"/>
                </a:moveTo>
                <a:lnTo>
                  <a:pt x="6210103" y="2084728"/>
                </a:lnTo>
                <a:lnTo>
                  <a:pt x="6210103" y="2084728"/>
                </a:lnTo>
                <a:close/>
                <a:moveTo>
                  <a:pt x="6235803" y="2080056"/>
                </a:moveTo>
                <a:cubicBezTo>
                  <a:pt x="6238140" y="2080056"/>
                  <a:pt x="6238140" y="2077719"/>
                  <a:pt x="6238140" y="2077719"/>
                </a:cubicBezTo>
                <a:cubicBezTo>
                  <a:pt x="6235803" y="2077719"/>
                  <a:pt x="6235803" y="2077719"/>
                  <a:pt x="6235803" y="2080056"/>
                </a:cubicBezTo>
                <a:close/>
                <a:moveTo>
                  <a:pt x="6245148" y="2096410"/>
                </a:moveTo>
                <a:cubicBezTo>
                  <a:pt x="6252158" y="2098747"/>
                  <a:pt x="6242813" y="2089401"/>
                  <a:pt x="6242813" y="2087065"/>
                </a:cubicBezTo>
                <a:cubicBezTo>
                  <a:pt x="6245148" y="2089401"/>
                  <a:pt x="6245148" y="2094074"/>
                  <a:pt x="6245148" y="2096410"/>
                </a:cubicBezTo>
                <a:cubicBezTo>
                  <a:pt x="6252158" y="2098747"/>
                  <a:pt x="6245148" y="2098747"/>
                  <a:pt x="6245148" y="2096410"/>
                </a:cubicBezTo>
                <a:close/>
                <a:moveTo>
                  <a:pt x="6266176" y="2103420"/>
                </a:moveTo>
                <a:cubicBezTo>
                  <a:pt x="6268512" y="2105756"/>
                  <a:pt x="6266176" y="2103420"/>
                  <a:pt x="6266176" y="2103420"/>
                </a:cubicBezTo>
                <a:lnTo>
                  <a:pt x="6266176" y="2103420"/>
                </a:lnTo>
                <a:close/>
                <a:moveTo>
                  <a:pt x="6273185" y="2103420"/>
                </a:moveTo>
                <a:cubicBezTo>
                  <a:pt x="6268512" y="2101083"/>
                  <a:pt x="6266176" y="2096410"/>
                  <a:pt x="6261503" y="2094074"/>
                </a:cubicBezTo>
                <a:cubicBezTo>
                  <a:pt x="6261503" y="2101083"/>
                  <a:pt x="6266176" y="2105756"/>
                  <a:pt x="6273185" y="2103420"/>
                </a:cubicBezTo>
                <a:cubicBezTo>
                  <a:pt x="6270849" y="2101083"/>
                  <a:pt x="6273185" y="2105756"/>
                  <a:pt x="6273185" y="2103420"/>
                </a:cubicBezTo>
                <a:close/>
                <a:moveTo>
                  <a:pt x="6259167" y="2105756"/>
                </a:moveTo>
                <a:cubicBezTo>
                  <a:pt x="6259167" y="2103420"/>
                  <a:pt x="6256830" y="2101083"/>
                  <a:pt x="6256830" y="2101083"/>
                </a:cubicBezTo>
                <a:cubicBezTo>
                  <a:pt x="6256830" y="2103420"/>
                  <a:pt x="6256830" y="2105756"/>
                  <a:pt x="6259167" y="2105756"/>
                </a:cubicBezTo>
                <a:close/>
                <a:moveTo>
                  <a:pt x="6324586" y="2091738"/>
                </a:moveTo>
                <a:cubicBezTo>
                  <a:pt x="6312904" y="2084728"/>
                  <a:pt x="6326922" y="2103420"/>
                  <a:pt x="6324586" y="2091738"/>
                </a:cubicBezTo>
                <a:lnTo>
                  <a:pt x="6324586" y="2091738"/>
                </a:lnTo>
                <a:close/>
                <a:moveTo>
                  <a:pt x="6338604" y="2084728"/>
                </a:moveTo>
                <a:cubicBezTo>
                  <a:pt x="6340940" y="2087065"/>
                  <a:pt x="6345613" y="2084728"/>
                  <a:pt x="6338604" y="2084728"/>
                </a:cubicBezTo>
                <a:cubicBezTo>
                  <a:pt x="6338604" y="2084728"/>
                  <a:pt x="6340940" y="2084728"/>
                  <a:pt x="6338604" y="2084728"/>
                </a:cubicBezTo>
                <a:close/>
                <a:moveTo>
                  <a:pt x="6340940" y="2115101"/>
                </a:moveTo>
                <a:lnTo>
                  <a:pt x="6340940" y="2115101"/>
                </a:lnTo>
                <a:cubicBezTo>
                  <a:pt x="6340940" y="2115101"/>
                  <a:pt x="6340940" y="2115101"/>
                  <a:pt x="6340940" y="2115101"/>
                </a:cubicBezTo>
                <a:close/>
                <a:moveTo>
                  <a:pt x="6343277" y="2115101"/>
                </a:moveTo>
                <a:cubicBezTo>
                  <a:pt x="6350286" y="2115101"/>
                  <a:pt x="6333931" y="2105756"/>
                  <a:pt x="6343277" y="2115101"/>
                </a:cubicBezTo>
                <a:lnTo>
                  <a:pt x="6343277" y="2115101"/>
                </a:lnTo>
                <a:close/>
                <a:moveTo>
                  <a:pt x="6340940" y="2115101"/>
                </a:moveTo>
                <a:cubicBezTo>
                  <a:pt x="6340940" y="2115101"/>
                  <a:pt x="6340940" y="2115101"/>
                  <a:pt x="6340940" y="2115101"/>
                </a:cubicBezTo>
                <a:lnTo>
                  <a:pt x="6340940" y="2115101"/>
                </a:lnTo>
                <a:close/>
                <a:moveTo>
                  <a:pt x="6315240" y="2173511"/>
                </a:moveTo>
                <a:cubicBezTo>
                  <a:pt x="6315240" y="2173511"/>
                  <a:pt x="6315240" y="2175847"/>
                  <a:pt x="6317576" y="2178184"/>
                </a:cubicBezTo>
                <a:cubicBezTo>
                  <a:pt x="6317576" y="2175847"/>
                  <a:pt x="6317576" y="2173511"/>
                  <a:pt x="6315240" y="2173511"/>
                </a:cubicBezTo>
                <a:close/>
                <a:moveTo>
                  <a:pt x="6343277" y="2159493"/>
                </a:moveTo>
                <a:cubicBezTo>
                  <a:pt x="6338604" y="2157156"/>
                  <a:pt x="6338604" y="2159493"/>
                  <a:pt x="6338604" y="2164165"/>
                </a:cubicBezTo>
                <a:cubicBezTo>
                  <a:pt x="6340940" y="2161829"/>
                  <a:pt x="6340940" y="2161829"/>
                  <a:pt x="6343277" y="2159493"/>
                </a:cubicBezTo>
                <a:close/>
                <a:moveTo>
                  <a:pt x="6212439" y="1991273"/>
                </a:moveTo>
                <a:cubicBezTo>
                  <a:pt x="6205430" y="1991273"/>
                  <a:pt x="6198421" y="1991273"/>
                  <a:pt x="6193748" y="1991273"/>
                </a:cubicBezTo>
                <a:cubicBezTo>
                  <a:pt x="6203094" y="1995946"/>
                  <a:pt x="6273185" y="2014637"/>
                  <a:pt x="6266176" y="1988937"/>
                </a:cubicBezTo>
                <a:cubicBezTo>
                  <a:pt x="6261503" y="1988937"/>
                  <a:pt x="6259167" y="1993609"/>
                  <a:pt x="6259167" y="1995946"/>
                </a:cubicBezTo>
                <a:cubicBezTo>
                  <a:pt x="6259167" y="1993609"/>
                  <a:pt x="6259167" y="1991273"/>
                  <a:pt x="6256830" y="1991273"/>
                </a:cubicBezTo>
                <a:cubicBezTo>
                  <a:pt x="6247485" y="2000619"/>
                  <a:pt x="6226458" y="1995946"/>
                  <a:pt x="6212439" y="1991273"/>
                </a:cubicBezTo>
                <a:close/>
                <a:moveTo>
                  <a:pt x="6212439" y="1991273"/>
                </a:moveTo>
                <a:lnTo>
                  <a:pt x="6212439" y="1991273"/>
                </a:lnTo>
                <a:cubicBezTo>
                  <a:pt x="6212439" y="1991273"/>
                  <a:pt x="6212439" y="1991273"/>
                  <a:pt x="6212439" y="1991273"/>
                </a:cubicBezTo>
                <a:close/>
                <a:moveTo>
                  <a:pt x="6270849" y="1998282"/>
                </a:moveTo>
                <a:cubicBezTo>
                  <a:pt x="6273185" y="1995946"/>
                  <a:pt x="6270849" y="1995946"/>
                  <a:pt x="6268512" y="1993609"/>
                </a:cubicBezTo>
                <a:cubicBezTo>
                  <a:pt x="6268512" y="1993609"/>
                  <a:pt x="6270849" y="1995946"/>
                  <a:pt x="6270849" y="1998282"/>
                </a:cubicBezTo>
                <a:close/>
                <a:moveTo>
                  <a:pt x="6277858" y="1986600"/>
                </a:moveTo>
                <a:cubicBezTo>
                  <a:pt x="6280194" y="1991273"/>
                  <a:pt x="6284867" y="1993609"/>
                  <a:pt x="6282531" y="2000619"/>
                </a:cubicBezTo>
                <a:cubicBezTo>
                  <a:pt x="6287204" y="1991273"/>
                  <a:pt x="6277858" y="1984264"/>
                  <a:pt x="6277858" y="1986600"/>
                </a:cubicBezTo>
                <a:close/>
                <a:moveTo>
                  <a:pt x="6277858" y="1986600"/>
                </a:moveTo>
                <a:cubicBezTo>
                  <a:pt x="6277858" y="1986600"/>
                  <a:pt x="6277858" y="1986600"/>
                  <a:pt x="6277858" y="1986600"/>
                </a:cubicBezTo>
                <a:lnTo>
                  <a:pt x="6277858" y="1986600"/>
                </a:lnTo>
                <a:close/>
                <a:moveTo>
                  <a:pt x="6298886" y="1970246"/>
                </a:moveTo>
                <a:cubicBezTo>
                  <a:pt x="6301222" y="1972582"/>
                  <a:pt x="6301222" y="1967909"/>
                  <a:pt x="6296549" y="1963236"/>
                </a:cubicBezTo>
                <a:cubicBezTo>
                  <a:pt x="6296549" y="1965573"/>
                  <a:pt x="6298886" y="1967909"/>
                  <a:pt x="6298886" y="1970246"/>
                </a:cubicBezTo>
                <a:close/>
                <a:moveTo>
                  <a:pt x="6275522" y="1988937"/>
                </a:moveTo>
                <a:cubicBezTo>
                  <a:pt x="6275522" y="1993609"/>
                  <a:pt x="6273185" y="1993609"/>
                  <a:pt x="6275522" y="1995946"/>
                </a:cubicBezTo>
                <a:cubicBezTo>
                  <a:pt x="6282531" y="1995946"/>
                  <a:pt x="6280194" y="1991273"/>
                  <a:pt x="6275522" y="1988937"/>
                </a:cubicBezTo>
                <a:close/>
                <a:moveTo>
                  <a:pt x="6268512" y="2012300"/>
                </a:moveTo>
                <a:cubicBezTo>
                  <a:pt x="6268512" y="2007628"/>
                  <a:pt x="6263840" y="2005291"/>
                  <a:pt x="6261503" y="2007628"/>
                </a:cubicBezTo>
                <a:cubicBezTo>
                  <a:pt x="6261503" y="2009964"/>
                  <a:pt x="6266176" y="2012300"/>
                  <a:pt x="6268512" y="2012300"/>
                </a:cubicBezTo>
                <a:close/>
                <a:moveTo>
                  <a:pt x="6308231" y="1981927"/>
                </a:moveTo>
                <a:cubicBezTo>
                  <a:pt x="6305894" y="1979591"/>
                  <a:pt x="6301222" y="1977255"/>
                  <a:pt x="6298886" y="1974918"/>
                </a:cubicBezTo>
                <a:cubicBezTo>
                  <a:pt x="6303558" y="1974918"/>
                  <a:pt x="6298886" y="2009964"/>
                  <a:pt x="6305894" y="2009964"/>
                </a:cubicBezTo>
                <a:cubicBezTo>
                  <a:pt x="6326922" y="2014637"/>
                  <a:pt x="6312904" y="1986600"/>
                  <a:pt x="6308231" y="1981927"/>
                </a:cubicBezTo>
                <a:cubicBezTo>
                  <a:pt x="6298886" y="1972582"/>
                  <a:pt x="6315240" y="1991273"/>
                  <a:pt x="6308231" y="1981927"/>
                </a:cubicBezTo>
                <a:close/>
                <a:moveTo>
                  <a:pt x="6343277" y="1904827"/>
                </a:moveTo>
                <a:lnTo>
                  <a:pt x="6343277" y="1904827"/>
                </a:lnTo>
                <a:cubicBezTo>
                  <a:pt x="6343277" y="1904827"/>
                  <a:pt x="6343277" y="1904827"/>
                  <a:pt x="6343277" y="1904827"/>
                </a:cubicBezTo>
                <a:close/>
                <a:moveTo>
                  <a:pt x="6343277" y="1904827"/>
                </a:moveTo>
                <a:cubicBezTo>
                  <a:pt x="6343277" y="1907163"/>
                  <a:pt x="6315240" y="1932863"/>
                  <a:pt x="6319913" y="1937536"/>
                </a:cubicBezTo>
                <a:cubicBezTo>
                  <a:pt x="6317576" y="1932863"/>
                  <a:pt x="6315240" y="1930527"/>
                  <a:pt x="6315240" y="1925854"/>
                </a:cubicBezTo>
                <a:cubicBezTo>
                  <a:pt x="6301222" y="1918845"/>
                  <a:pt x="6308231" y="1979591"/>
                  <a:pt x="6315240" y="1960900"/>
                </a:cubicBezTo>
                <a:cubicBezTo>
                  <a:pt x="6317576" y="1963236"/>
                  <a:pt x="6319913" y="1967909"/>
                  <a:pt x="6319913" y="1970246"/>
                </a:cubicBezTo>
                <a:cubicBezTo>
                  <a:pt x="6319913" y="1972582"/>
                  <a:pt x="6308231" y="1967909"/>
                  <a:pt x="6305894" y="1974918"/>
                </a:cubicBezTo>
                <a:cubicBezTo>
                  <a:pt x="6312904" y="1977255"/>
                  <a:pt x="6345613" y="2019310"/>
                  <a:pt x="6340940" y="2019310"/>
                </a:cubicBezTo>
                <a:cubicBezTo>
                  <a:pt x="6340940" y="2019310"/>
                  <a:pt x="6343277" y="2005291"/>
                  <a:pt x="6343277" y="2005291"/>
                </a:cubicBezTo>
                <a:cubicBezTo>
                  <a:pt x="6350286" y="2012300"/>
                  <a:pt x="6359632" y="2054355"/>
                  <a:pt x="6361968" y="2054355"/>
                </a:cubicBezTo>
                <a:cubicBezTo>
                  <a:pt x="6368977" y="2052019"/>
                  <a:pt x="6361968" y="2033328"/>
                  <a:pt x="6361968" y="2028655"/>
                </a:cubicBezTo>
                <a:cubicBezTo>
                  <a:pt x="6364304" y="2030992"/>
                  <a:pt x="6368977" y="2033328"/>
                  <a:pt x="6371314" y="2035664"/>
                </a:cubicBezTo>
                <a:cubicBezTo>
                  <a:pt x="6373649" y="2030992"/>
                  <a:pt x="6361968" y="2019310"/>
                  <a:pt x="6361968" y="2014637"/>
                </a:cubicBezTo>
                <a:cubicBezTo>
                  <a:pt x="6361968" y="2016973"/>
                  <a:pt x="6359632" y="2016973"/>
                  <a:pt x="6357295" y="2019310"/>
                </a:cubicBezTo>
                <a:cubicBezTo>
                  <a:pt x="6364304" y="2016973"/>
                  <a:pt x="6333931" y="1986600"/>
                  <a:pt x="6336268" y="1988937"/>
                </a:cubicBezTo>
                <a:cubicBezTo>
                  <a:pt x="6336268" y="2019310"/>
                  <a:pt x="6333931" y="1977255"/>
                  <a:pt x="6338604" y="1981927"/>
                </a:cubicBezTo>
                <a:cubicBezTo>
                  <a:pt x="6331595" y="1967909"/>
                  <a:pt x="6340940" y="1958564"/>
                  <a:pt x="6354959" y="1963236"/>
                </a:cubicBezTo>
                <a:cubicBezTo>
                  <a:pt x="6361968" y="1960900"/>
                  <a:pt x="6378322" y="1946882"/>
                  <a:pt x="6375986" y="1932863"/>
                </a:cubicBezTo>
                <a:cubicBezTo>
                  <a:pt x="6375986" y="1932863"/>
                  <a:pt x="6343277" y="1902491"/>
                  <a:pt x="6343277" y="1904827"/>
                </a:cubicBezTo>
                <a:close/>
                <a:moveTo>
                  <a:pt x="6366641" y="1902491"/>
                </a:moveTo>
                <a:cubicBezTo>
                  <a:pt x="6366641" y="1902491"/>
                  <a:pt x="6366641" y="1904827"/>
                  <a:pt x="6368977" y="1909500"/>
                </a:cubicBezTo>
                <a:cubicBezTo>
                  <a:pt x="6368977" y="1907163"/>
                  <a:pt x="6368977" y="1904827"/>
                  <a:pt x="6366641" y="1902491"/>
                </a:cubicBezTo>
                <a:close/>
                <a:moveTo>
                  <a:pt x="6359632" y="1911836"/>
                </a:moveTo>
                <a:cubicBezTo>
                  <a:pt x="6361968" y="1914172"/>
                  <a:pt x="6364304" y="1914172"/>
                  <a:pt x="6364304" y="1916509"/>
                </a:cubicBezTo>
                <a:cubicBezTo>
                  <a:pt x="6364304" y="1911836"/>
                  <a:pt x="6361968" y="1911836"/>
                  <a:pt x="6359632" y="1911836"/>
                </a:cubicBezTo>
                <a:cubicBezTo>
                  <a:pt x="6361968" y="1911836"/>
                  <a:pt x="6359632" y="1911836"/>
                  <a:pt x="6359632" y="1911836"/>
                </a:cubicBezTo>
                <a:close/>
                <a:moveTo>
                  <a:pt x="6385331" y="1900154"/>
                </a:moveTo>
                <a:cubicBezTo>
                  <a:pt x="6387668" y="1900154"/>
                  <a:pt x="6387668" y="1900154"/>
                  <a:pt x="6390004" y="1900154"/>
                </a:cubicBezTo>
                <a:cubicBezTo>
                  <a:pt x="6385331" y="1897818"/>
                  <a:pt x="6382996" y="1897818"/>
                  <a:pt x="6385331" y="1900154"/>
                </a:cubicBezTo>
                <a:close/>
                <a:moveTo>
                  <a:pt x="6375986" y="1918845"/>
                </a:moveTo>
                <a:cubicBezTo>
                  <a:pt x="6373649" y="1918845"/>
                  <a:pt x="6371314" y="1918845"/>
                  <a:pt x="6371314" y="1921182"/>
                </a:cubicBezTo>
                <a:cubicBezTo>
                  <a:pt x="6373649" y="1923518"/>
                  <a:pt x="6375986" y="1921182"/>
                  <a:pt x="6375986" y="1918845"/>
                </a:cubicBezTo>
                <a:close/>
                <a:moveTo>
                  <a:pt x="6340940" y="1986600"/>
                </a:moveTo>
                <a:cubicBezTo>
                  <a:pt x="6343277" y="1986600"/>
                  <a:pt x="6347950" y="1981927"/>
                  <a:pt x="6343277" y="1979591"/>
                </a:cubicBezTo>
                <a:cubicBezTo>
                  <a:pt x="6336268" y="1974918"/>
                  <a:pt x="6338604" y="1984264"/>
                  <a:pt x="6340940" y="1986600"/>
                </a:cubicBezTo>
                <a:close/>
                <a:moveTo>
                  <a:pt x="6331595" y="2002955"/>
                </a:moveTo>
                <a:cubicBezTo>
                  <a:pt x="6326922" y="1998282"/>
                  <a:pt x="6324586" y="2005291"/>
                  <a:pt x="6329258" y="2007628"/>
                </a:cubicBezTo>
                <a:cubicBezTo>
                  <a:pt x="6333931" y="2012300"/>
                  <a:pt x="6336268" y="2007628"/>
                  <a:pt x="6331595" y="2002955"/>
                </a:cubicBezTo>
                <a:close/>
                <a:moveTo>
                  <a:pt x="6345613" y="1986600"/>
                </a:moveTo>
                <a:cubicBezTo>
                  <a:pt x="6345613" y="1988937"/>
                  <a:pt x="6347950" y="1991273"/>
                  <a:pt x="6350286" y="1993609"/>
                </a:cubicBezTo>
                <a:cubicBezTo>
                  <a:pt x="6350286" y="1993609"/>
                  <a:pt x="6345613" y="1988937"/>
                  <a:pt x="6345613" y="1986600"/>
                </a:cubicBezTo>
                <a:cubicBezTo>
                  <a:pt x="6345613" y="1988937"/>
                  <a:pt x="6347950" y="1988937"/>
                  <a:pt x="6345613" y="1986600"/>
                </a:cubicBezTo>
                <a:close/>
                <a:moveTo>
                  <a:pt x="6317576" y="2026319"/>
                </a:moveTo>
                <a:cubicBezTo>
                  <a:pt x="6315240" y="2023982"/>
                  <a:pt x="6308231" y="2040337"/>
                  <a:pt x="6301222" y="2045010"/>
                </a:cubicBezTo>
                <a:cubicBezTo>
                  <a:pt x="6305894" y="2047346"/>
                  <a:pt x="6310568" y="2052019"/>
                  <a:pt x="6317576" y="2054355"/>
                </a:cubicBezTo>
                <a:cubicBezTo>
                  <a:pt x="6298886" y="2054355"/>
                  <a:pt x="6331595" y="2063701"/>
                  <a:pt x="6319913" y="2054355"/>
                </a:cubicBezTo>
                <a:cubicBezTo>
                  <a:pt x="6324586" y="2056692"/>
                  <a:pt x="6329258" y="2059028"/>
                  <a:pt x="6336268" y="2056692"/>
                </a:cubicBezTo>
                <a:cubicBezTo>
                  <a:pt x="6336268" y="2047346"/>
                  <a:pt x="6319913" y="2035664"/>
                  <a:pt x="6317576" y="2026319"/>
                </a:cubicBezTo>
                <a:cubicBezTo>
                  <a:pt x="6317576" y="2023982"/>
                  <a:pt x="6317576" y="2030992"/>
                  <a:pt x="6317576" y="2026319"/>
                </a:cubicBezTo>
                <a:close/>
                <a:moveTo>
                  <a:pt x="6326922" y="2016973"/>
                </a:moveTo>
                <a:cubicBezTo>
                  <a:pt x="6322249" y="2012300"/>
                  <a:pt x="6317576" y="2021646"/>
                  <a:pt x="6319913" y="2023982"/>
                </a:cubicBezTo>
                <a:cubicBezTo>
                  <a:pt x="6319913" y="2023982"/>
                  <a:pt x="6329258" y="2021646"/>
                  <a:pt x="6326922" y="2016973"/>
                </a:cubicBezTo>
                <a:close/>
                <a:moveTo>
                  <a:pt x="6326922" y="2019310"/>
                </a:moveTo>
                <a:cubicBezTo>
                  <a:pt x="6326922" y="2019310"/>
                  <a:pt x="6324586" y="2021646"/>
                  <a:pt x="6326922" y="2023982"/>
                </a:cubicBezTo>
                <a:cubicBezTo>
                  <a:pt x="6331595" y="2026319"/>
                  <a:pt x="6329258" y="2021646"/>
                  <a:pt x="6326922" y="2019310"/>
                </a:cubicBezTo>
                <a:close/>
                <a:moveTo>
                  <a:pt x="6371314" y="2138465"/>
                </a:moveTo>
                <a:cubicBezTo>
                  <a:pt x="6371314" y="2138465"/>
                  <a:pt x="6371314" y="2138465"/>
                  <a:pt x="6371314" y="2138465"/>
                </a:cubicBezTo>
                <a:lnTo>
                  <a:pt x="6371314" y="2138465"/>
                </a:lnTo>
                <a:close/>
                <a:moveTo>
                  <a:pt x="6368977" y="2131456"/>
                </a:moveTo>
                <a:cubicBezTo>
                  <a:pt x="6364304" y="2140802"/>
                  <a:pt x="6373649" y="2138465"/>
                  <a:pt x="6364304" y="2145474"/>
                </a:cubicBezTo>
                <a:cubicBezTo>
                  <a:pt x="6361968" y="2147811"/>
                  <a:pt x="6366641" y="2187529"/>
                  <a:pt x="6347950" y="2171175"/>
                </a:cubicBezTo>
                <a:cubicBezTo>
                  <a:pt x="6347950" y="2175847"/>
                  <a:pt x="6345613" y="2178184"/>
                  <a:pt x="6340940" y="2178184"/>
                </a:cubicBezTo>
                <a:cubicBezTo>
                  <a:pt x="6336268" y="2173511"/>
                  <a:pt x="6352622" y="2150147"/>
                  <a:pt x="6333931" y="2157156"/>
                </a:cubicBezTo>
                <a:cubicBezTo>
                  <a:pt x="6336268" y="2157156"/>
                  <a:pt x="6319913" y="2187529"/>
                  <a:pt x="6317576" y="2171175"/>
                </a:cubicBezTo>
                <a:cubicBezTo>
                  <a:pt x="6317576" y="2168838"/>
                  <a:pt x="6319913" y="2166502"/>
                  <a:pt x="6322249" y="2164165"/>
                </a:cubicBezTo>
                <a:cubicBezTo>
                  <a:pt x="6315240" y="2159493"/>
                  <a:pt x="6289540" y="2133792"/>
                  <a:pt x="6315240" y="2129120"/>
                </a:cubicBezTo>
                <a:cubicBezTo>
                  <a:pt x="6329258" y="2126783"/>
                  <a:pt x="6298886" y="2101083"/>
                  <a:pt x="6303558" y="2115101"/>
                </a:cubicBezTo>
                <a:cubicBezTo>
                  <a:pt x="6296549" y="2108092"/>
                  <a:pt x="6294213" y="2108092"/>
                  <a:pt x="6291876" y="2105756"/>
                </a:cubicBezTo>
                <a:cubicBezTo>
                  <a:pt x="6289540" y="2105756"/>
                  <a:pt x="6294213" y="2098747"/>
                  <a:pt x="6294213" y="2098747"/>
                </a:cubicBezTo>
                <a:cubicBezTo>
                  <a:pt x="6294213" y="2089401"/>
                  <a:pt x="6277858" y="2098747"/>
                  <a:pt x="6273185" y="2096410"/>
                </a:cubicBezTo>
                <a:cubicBezTo>
                  <a:pt x="6256830" y="2084728"/>
                  <a:pt x="6310568" y="2089401"/>
                  <a:pt x="6303558" y="2094074"/>
                </a:cubicBezTo>
                <a:cubicBezTo>
                  <a:pt x="6315240" y="2087065"/>
                  <a:pt x="6324586" y="2112765"/>
                  <a:pt x="6317576" y="2112765"/>
                </a:cubicBezTo>
                <a:cubicBezTo>
                  <a:pt x="6324586" y="2115101"/>
                  <a:pt x="6359632" y="2124447"/>
                  <a:pt x="6357295" y="2129120"/>
                </a:cubicBezTo>
                <a:cubicBezTo>
                  <a:pt x="6357295" y="2124447"/>
                  <a:pt x="6359632" y="2119774"/>
                  <a:pt x="6361968" y="2117438"/>
                </a:cubicBezTo>
                <a:cubicBezTo>
                  <a:pt x="6364304" y="2122110"/>
                  <a:pt x="6366641" y="2126783"/>
                  <a:pt x="6368977" y="2131456"/>
                </a:cubicBezTo>
                <a:cubicBezTo>
                  <a:pt x="6366641" y="2133792"/>
                  <a:pt x="6368977" y="2129120"/>
                  <a:pt x="6368977" y="2131456"/>
                </a:cubicBezTo>
                <a:close/>
                <a:moveTo>
                  <a:pt x="6298886" y="2105756"/>
                </a:moveTo>
                <a:cubicBezTo>
                  <a:pt x="6294213" y="2103420"/>
                  <a:pt x="6296549" y="2108092"/>
                  <a:pt x="6298886" y="2105756"/>
                </a:cubicBezTo>
                <a:cubicBezTo>
                  <a:pt x="6296549" y="2105756"/>
                  <a:pt x="6296549" y="2105756"/>
                  <a:pt x="6298886" y="2105756"/>
                </a:cubicBezTo>
                <a:close/>
                <a:moveTo>
                  <a:pt x="6329258" y="2026319"/>
                </a:moveTo>
                <a:cubicBezTo>
                  <a:pt x="6329258" y="2028655"/>
                  <a:pt x="6331595" y="2030992"/>
                  <a:pt x="6331595" y="2033328"/>
                </a:cubicBezTo>
                <a:cubicBezTo>
                  <a:pt x="6338604" y="2033328"/>
                  <a:pt x="6336268" y="2026319"/>
                  <a:pt x="6329258" y="2026319"/>
                </a:cubicBezTo>
                <a:close/>
                <a:moveTo>
                  <a:pt x="6347950" y="2026319"/>
                </a:moveTo>
                <a:cubicBezTo>
                  <a:pt x="6343277" y="2023982"/>
                  <a:pt x="6347950" y="2038001"/>
                  <a:pt x="6350286" y="2040337"/>
                </a:cubicBezTo>
                <a:cubicBezTo>
                  <a:pt x="6350286" y="2035664"/>
                  <a:pt x="6350286" y="2030992"/>
                  <a:pt x="6347950" y="2026319"/>
                </a:cubicBezTo>
                <a:close/>
                <a:moveTo>
                  <a:pt x="6338604" y="2047346"/>
                </a:moveTo>
                <a:cubicBezTo>
                  <a:pt x="6350286" y="2052019"/>
                  <a:pt x="6350286" y="2052019"/>
                  <a:pt x="6354959" y="2066037"/>
                </a:cubicBezTo>
                <a:cubicBezTo>
                  <a:pt x="6359632" y="2066037"/>
                  <a:pt x="6357295" y="2047346"/>
                  <a:pt x="6357295" y="2045010"/>
                </a:cubicBezTo>
                <a:cubicBezTo>
                  <a:pt x="6354959" y="2052019"/>
                  <a:pt x="6352622" y="2049683"/>
                  <a:pt x="6347950" y="2038001"/>
                </a:cubicBezTo>
                <a:cubicBezTo>
                  <a:pt x="6343277" y="2040337"/>
                  <a:pt x="6340940" y="2045010"/>
                  <a:pt x="6338604" y="2047346"/>
                </a:cubicBezTo>
                <a:cubicBezTo>
                  <a:pt x="6340940" y="2047346"/>
                  <a:pt x="6340940" y="2045010"/>
                  <a:pt x="6338604" y="2047346"/>
                </a:cubicBezTo>
                <a:close/>
                <a:moveTo>
                  <a:pt x="6350286" y="2073046"/>
                </a:moveTo>
                <a:cubicBezTo>
                  <a:pt x="6345613" y="2066037"/>
                  <a:pt x="6322249" y="2080056"/>
                  <a:pt x="6317576" y="2082392"/>
                </a:cubicBezTo>
                <a:cubicBezTo>
                  <a:pt x="6319913" y="2073046"/>
                  <a:pt x="6336268" y="2073046"/>
                  <a:pt x="6336268" y="2066037"/>
                </a:cubicBezTo>
                <a:cubicBezTo>
                  <a:pt x="6333931" y="2054355"/>
                  <a:pt x="6315240" y="2061364"/>
                  <a:pt x="6310568" y="2063701"/>
                </a:cubicBezTo>
                <a:cubicBezTo>
                  <a:pt x="6296549" y="2096410"/>
                  <a:pt x="6336268" y="2087065"/>
                  <a:pt x="6350286" y="2073046"/>
                </a:cubicBezTo>
                <a:cubicBezTo>
                  <a:pt x="6347950" y="2068374"/>
                  <a:pt x="6345613" y="2077719"/>
                  <a:pt x="6350286" y="2073046"/>
                </a:cubicBezTo>
                <a:close/>
                <a:moveTo>
                  <a:pt x="6366641" y="2045010"/>
                </a:moveTo>
                <a:cubicBezTo>
                  <a:pt x="6368977" y="2045010"/>
                  <a:pt x="6368977" y="2042674"/>
                  <a:pt x="6364304" y="2042674"/>
                </a:cubicBezTo>
                <a:cubicBezTo>
                  <a:pt x="6366641" y="2042674"/>
                  <a:pt x="6364304" y="2042674"/>
                  <a:pt x="6366641" y="2045010"/>
                </a:cubicBezTo>
                <a:close/>
                <a:moveTo>
                  <a:pt x="6378322" y="2035664"/>
                </a:moveTo>
                <a:cubicBezTo>
                  <a:pt x="6373649" y="2035664"/>
                  <a:pt x="6371314" y="2040337"/>
                  <a:pt x="6373649" y="2045010"/>
                </a:cubicBezTo>
                <a:cubicBezTo>
                  <a:pt x="6378322" y="2049683"/>
                  <a:pt x="6382996" y="2040337"/>
                  <a:pt x="6378322" y="2035664"/>
                </a:cubicBezTo>
                <a:close/>
                <a:moveTo>
                  <a:pt x="6368977" y="2045010"/>
                </a:moveTo>
                <a:cubicBezTo>
                  <a:pt x="6368977" y="2047346"/>
                  <a:pt x="6368977" y="2047346"/>
                  <a:pt x="6371314" y="2049683"/>
                </a:cubicBezTo>
                <a:cubicBezTo>
                  <a:pt x="6371314" y="2049683"/>
                  <a:pt x="6371314" y="2047346"/>
                  <a:pt x="6368977" y="2045010"/>
                </a:cubicBezTo>
                <a:close/>
                <a:moveTo>
                  <a:pt x="6331595" y="2087065"/>
                </a:moveTo>
                <a:cubicBezTo>
                  <a:pt x="6331595" y="2087065"/>
                  <a:pt x="6329258" y="2089401"/>
                  <a:pt x="6326922" y="2089401"/>
                </a:cubicBezTo>
                <a:cubicBezTo>
                  <a:pt x="6333931" y="2094074"/>
                  <a:pt x="6338604" y="2098747"/>
                  <a:pt x="6345613" y="2103420"/>
                </a:cubicBezTo>
                <a:cubicBezTo>
                  <a:pt x="6350286" y="2094074"/>
                  <a:pt x="6340940" y="2089401"/>
                  <a:pt x="6331595" y="2087065"/>
                </a:cubicBezTo>
                <a:close/>
                <a:moveTo>
                  <a:pt x="6375986" y="2066037"/>
                </a:moveTo>
                <a:cubicBezTo>
                  <a:pt x="6373649" y="2061364"/>
                  <a:pt x="6371314" y="2059028"/>
                  <a:pt x="6366641" y="2056692"/>
                </a:cubicBezTo>
                <a:cubicBezTo>
                  <a:pt x="6361968" y="2056692"/>
                  <a:pt x="6373649" y="2077719"/>
                  <a:pt x="6371314" y="2080056"/>
                </a:cubicBezTo>
                <a:cubicBezTo>
                  <a:pt x="6366641" y="2077719"/>
                  <a:pt x="6366641" y="2080056"/>
                  <a:pt x="6368977" y="2082392"/>
                </a:cubicBezTo>
                <a:cubicBezTo>
                  <a:pt x="6364304" y="2080056"/>
                  <a:pt x="6359632" y="2077719"/>
                  <a:pt x="6359632" y="2070710"/>
                </a:cubicBezTo>
                <a:cubicBezTo>
                  <a:pt x="6354959" y="2070710"/>
                  <a:pt x="6354959" y="2101083"/>
                  <a:pt x="6357295" y="2105756"/>
                </a:cubicBezTo>
                <a:cubicBezTo>
                  <a:pt x="6357295" y="2103420"/>
                  <a:pt x="6368977" y="2101083"/>
                  <a:pt x="6368977" y="2089401"/>
                </a:cubicBezTo>
                <a:cubicBezTo>
                  <a:pt x="6371314" y="2091738"/>
                  <a:pt x="6378322" y="2105756"/>
                  <a:pt x="6380659" y="2105756"/>
                </a:cubicBezTo>
                <a:cubicBezTo>
                  <a:pt x="6375986" y="2089401"/>
                  <a:pt x="6394677" y="2080056"/>
                  <a:pt x="6375986" y="2066037"/>
                </a:cubicBezTo>
                <a:close/>
                <a:moveTo>
                  <a:pt x="6375986" y="2066037"/>
                </a:moveTo>
                <a:lnTo>
                  <a:pt x="6375986" y="2066037"/>
                </a:lnTo>
                <a:cubicBezTo>
                  <a:pt x="6375986" y="2068374"/>
                  <a:pt x="6375986" y="2068374"/>
                  <a:pt x="6375986" y="2066037"/>
                </a:cubicBezTo>
                <a:close/>
                <a:moveTo>
                  <a:pt x="6361968" y="2077719"/>
                </a:moveTo>
                <a:cubicBezTo>
                  <a:pt x="6361968" y="2073046"/>
                  <a:pt x="6361968" y="2070710"/>
                  <a:pt x="6357295" y="2073046"/>
                </a:cubicBezTo>
                <a:cubicBezTo>
                  <a:pt x="6359632" y="2077719"/>
                  <a:pt x="6359632" y="2080056"/>
                  <a:pt x="6361968" y="2077719"/>
                </a:cubicBezTo>
                <a:close/>
                <a:moveTo>
                  <a:pt x="6359632" y="2115101"/>
                </a:moveTo>
                <a:cubicBezTo>
                  <a:pt x="6361968" y="2112765"/>
                  <a:pt x="6361968" y="2108092"/>
                  <a:pt x="6357295" y="2105756"/>
                </a:cubicBezTo>
                <a:cubicBezTo>
                  <a:pt x="6359632" y="2110429"/>
                  <a:pt x="6359632" y="2112765"/>
                  <a:pt x="6359632" y="2115101"/>
                </a:cubicBezTo>
                <a:cubicBezTo>
                  <a:pt x="6361968" y="2112765"/>
                  <a:pt x="6359632" y="2115101"/>
                  <a:pt x="6359632" y="2115101"/>
                </a:cubicBezTo>
                <a:close/>
                <a:moveTo>
                  <a:pt x="6364304" y="2112765"/>
                </a:moveTo>
                <a:cubicBezTo>
                  <a:pt x="6366641" y="2115101"/>
                  <a:pt x="6366641" y="2117438"/>
                  <a:pt x="6361968" y="2117438"/>
                </a:cubicBezTo>
                <a:cubicBezTo>
                  <a:pt x="6368977" y="2124447"/>
                  <a:pt x="6368977" y="2112765"/>
                  <a:pt x="6371314" y="2110429"/>
                </a:cubicBezTo>
                <a:cubicBezTo>
                  <a:pt x="6371314" y="2112765"/>
                  <a:pt x="6366641" y="2112765"/>
                  <a:pt x="6364304" y="2112765"/>
                </a:cubicBezTo>
                <a:cubicBezTo>
                  <a:pt x="6366641" y="2117438"/>
                  <a:pt x="6366641" y="2112765"/>
                  <a:pt x="6364304" y="2112765"/>
                </a:cubicBezTo>
                <a:close/>
                <a:moveTo>
                  <a:pt x="6368977" y="2126783"/>
                </a:moveTo>
                <a:cubicBezTo>
                  <a:pt x="6368977" y="2126783"/>
                  <a:pt x="6366641" y="2129120"/>
                  <a:pt x="6366641" y="2131456"/>
                </a:cubicBezTo>
                <a:cubicBezTo>
                  <a:pt x="6371314" y="2131456"/>
                  <a:pt x="6371314" y="2129120"/>
                  <a:pt x="6368977" y="2126783"/>
                </a:cubicBezTo>
                <a:close/>
                <a:moveTo>
                  <a:pt x="6375986" y="2124447"/>
                </a:moveTo>
                <a:cubicBezTo>
                  <a:pt x="6366641" y="2122110"/>
                  <a:pt x="6382996" y="2133792"/>
                  <a:pt x="6375986" y="2124447"/>
                </a:cubicBezTo>
                <a:cubicBezTo>
                  <a:pt x="6373649" y="2124447"/>
                  <a:pt x="6378322" y="2129120"/>
                  <a:pt x="6375986" y="2124447"/>
                </a:cubicBezTo>
                <a:close/>
                <a:moveTo>
                  <a:pt x="6350286" y="2084728"/>
                </a:moveTo>
                <a:cubicBezTo>
                  <a:pt x="6347950" y="2089401"/>
                  <a:pt x="6354959" y="2089401"/>
                  <a:pt x="6350286" y="2084728"/>
                </a:cubicBezTo>
                <a:cubicBezTo>
                  <a:pt x="6347950" y="2084728"/>
                  <a:pt x="6350286" y="2084728"/>
                  <a:pt x="6350286" y="2084728"/>
                </a:cubicBezTo>
                <a:close/>
                <a:moveTo>
                  <a:pt x="6338604" y="2068374"/>
                </a:moveTo>
                <a:cubicBezTo>
                  <a:pt x="6352622" y="2075383"/>
                  <a:pt x="6336268" y="2059028"/>
                  <a:pt x="6338604" y="2068374"/>
                </a:cubicBezTo>
                <a:lnTo>
                  <a:pt x="6338604" y="2068374"/>
                </a:lnTo>
                <a:close/>
                <a:moveTo>
                  <a:pt x="6338604" y="2068374"/>
                </a:moveTo>
                <a:cubicBezTo>
                  <a:pt x="6338604" y="2068374"/>
                  <a:pt x="6338604" y="2068374"/>
                  <a:pt x="6338604" y="2068374"/>
                </a:cubicBezTo>
                <a:cubicBezTo>
                  <a:pt x="6338604" y="2068374"/>
                  <a:pt x="6338604" y="2068374"/>
                  <a:pt x="6338604" y="2068374"/>
                </a:cubicBezTo>
                <a:close/>
                <a:moveTo>
                  <a:pt x="6340940" y="2068374"/>
                </a:moveTo>
                <a:lnTo>
                  <a:pt x="6340940" y="2068374"/>
                </a:lnTo>
                <a:lnTo>
                  <a:pt x="6340940" y="2068374"/>
                </a:lnTo>
                <a:close/>
                <a:moveTo>
                  <a:pt x="6340940" y="2068374"/>
                </a:moveTo>
                <a:cubicBezTo>
                  <a:pt x="6343277" y="2070710"/>
                  <a:pt x="6340940" y="2068374"/>
                  <a:pt x="6340940" y="2068374"/>
                </a:cubicBezTo>
                <a:lnTo>
                  <a:pt x="6340940" y="2068374"/>
                </a:lnTo>
                <a:close/>
                <a:moveTo>
                  <a:pt x="6338604" y="2068374"/>
                </a:moveTo>
                <a:cubicBezTo>
                  <a:pt x="6338604" y="2068374"/>
                  <a:pt x="6338604" y="2068374"/>
                  <a:pt x="6338604" y="2068374"/>
                </a:cubicBezTo>
                <a:cubicBezTo>
                  <a:pt x="6338604" y="2068374"/>
                  <a:pt x="6338604" y="2068374"/>
                  <a:pt x="6338604" y="2068374"/>
                </a:cubicBezTo>
                <a:close/>
                <a:moveTo>
                  <a:pt x="4062968" y="306741"/>
                </a:moveTo>
                <a:cubicBezTo>
                  <a:pt x="4065304" y="306741"/>
                  <a:pt x="4062968" y="306741"/>
                  <a:pt x="4062968" y="306741"/>
                </a:cubicBezTo>
                <a:lnTo>
                  <a:pt x="4062968" y="306741"/>
                </a:lnTo>
                <a:close/>
                <a:moveTo>
                  <a:pt x="4062968" y="306741"/>
                </a:moveTo>
                <a:cubicBezTo>
                  <a:pt x="4055959" y="306741"/>
                  <a:pt x="4048950" y="306741"/>
                  <a:pt x="4041941" y="306741"/>
                </a:cubicBezTo>
                <a:cubicBezTo>
                  <a:pt x="4041941" y="306741"/>
                  <a:pt x="4051286" y="318423"/>
                  <a:pt x="4051286" y="316086"/>
                </a:cubicBezTo>
                <a:cubicBezTo>
                  <a:pt x="4055959" y="316086"/>
                  <a:pt x="4076986" y="304404"/>
                  <a:pt x="4079323" y="306741"/>
                </a:cubicBezTo>
                <a:cubicBezTo>
                  <a:pt x="4076986" y="304404"/>
                  <a:pt x="4067641" y="306741"/>
                  <a:pt x="4062968" y="306741"/>
                </a:cubicBezTo>
                <a:cubicBezTo>
                  <a:pt x="4055959" y="306741"/>
                  <a:pt x="4067641" y="306741"/>
                  <a:pt x="4062968" y="306741"/>
                </a:cubicBezTo>
                <a:close/>
                <a:moveTo>
                  <a:pt x="4065304" y="299732"/>
                </a:moveTo>
                <a:cubicBezTo>
                  <a:pt x="4067641" y="299732"/>
                  <a:pt x="4065304" y="299732"/>
                  <a:pt x="4065304" y="299732"/>
                </a:cubicBezTo>
                <a:lnTo>
                  <a:pt x="4065304" y="299732"/>
                </a:lnTo>
                <a:close/>
                <a:moveTo>
                  <a:pt x="4044277" y="299732"/>
                </a:moveTo>
                <a:cubicBezTo>
                  <a:pt x="4046613" y="299732"/>
                  <a:pt x="4069977" y="309077"/>
                  <a:pt x="4069977" y="302068"/>
                </a:cubicBezTo>
                <a:cubicBezTo>
                  <a:pt x="4069977" y="297395"/>
                  <a:pt x="4046613" y="299732"/>
                  <a:pt x="4044277" y="299732"/>
                </a:cubicBezTo>
                <a:cubicBezTo>
                  <a:pt x="4046613" y="299732"/>
                  <a:pt x="4053622" y="299732"/>
                  <a:pt x="4044277" y="299732"/>
                </a:cubicBezTo>
                <a:close/>
                <a:moveTo>
                  <a:pt x="4074650" y="299732"/>
                </a:moveTo>
                <a:cubicBezTo>
                  <a:pt x="4074650" y="304404"/>
                  <a:pt x="4086332" y="299732"/>
                  <a:pt x="4074650" y="299732"/>
                </a:cubicBezTo>
                <a:cubicBezTo>
                  <a:pt x="4074650" y="299732"/>
                  <a:pt x="4076986" y="299732"/>
                  <a:pt x="4074650" y="299732"/>
                </a:cubicBezTo>
                <a:close/>
                <a:moveTo>
                  <a:pt x="3109724" y="1096438"/>
                </a:moveTo>
                <a:cubicBezTo>
                  <a:pt x="3109724" y="1096438"/>
                  <a:pt x="3109724" y="1096438"/>
                  <a:pt x="3109724" y="1096438"/>
                </a:cubicBezTo>
                <a:lnTo>
                  <a:pt x="3109724" y="1096438"/>
                </a:lnTo>
                <a:close/>
                <a:moveTo>
                  <a:pt x="3548964" y="622152"/>
                </a:moveTo>
                <a:cubicBezTo>
                  <a:pt x="3548964" y="622152"/>
                  <a:pt x="3534946" y="624489"/>
                  <a:pt x="3539618" y="626825"/>
                </a:cubicBezTo>
                <a:cubicBezTo>
                  <a:pt x="3539618" y="626825"/>
                  <a:pt x="3548964" y="624489"/>
                  <a:pt x="3548964" y="622152"/>
                </a:cubicBezTo>
                <a:close/>
                <a:moveTo>
                  <a:pt x="3541955" y="629162"/>
                </a:moveTo>
                <a:cubicBezTo>
                  <a:pt x="3551300" y="624489"/>
                  <a:pt x="3539618" y="626825"/>
                  <a:pt x="3541955" y="629162"/>
                </a:cubicBezTo>
                <a:cubicBezTo>
                  <a:pt x="3541955" y="629162"/>
                  <a:pt x="3541955" y="629162"/>
                  <a:pt x="3541955" y="629162"/>
                </a:cubicBezTo>
                <a:close/>
                <a:moveTo>
                  <a:pt x="3588683" y="605798"/>
                </a:moveTo>
                <a:cubicBezTo>
                  <a:pt x="3584010" y="603461"/>
                  <a:pt x="3569992" y="610471"/>
                  <a:pt x="3567655" y="612807"/>
                </a:cubicBezTo>
                <a:cubicBezTo>
                  <a:pt x="3572328" y="610471"/>
                  <a:pt x="3593355" y="624489"/>
                  <a:pt x="3595692" y="608134"/>
                </a:cubicBezTo>
                <a:cubicBezTo>
                  <a:pt x="3595692" y="608134"/>
                  <a:pt x="3584010" y="605798"/>
                  <a:pt x="3588683" y="605798"/>
                </a:cubicBezTo>
                <a:cubicBezTo>
                  <a:pt x="3586346" y="603461"/>
                  <a:pt x="3584010" y="605798"/>
                  <a:pt x="3588683" y="605798"/>
                </a:cubicBezTo>
                <a:close/>
                <a:moveTo>
                  <a:pt x="3602701" y="603461"/>
                </a:moveTo>
                <a:cubicBezTo>
                  <a:pt x="3605037" y="605798"/>
                  <a:pt x="3612046" y="605798"/>
                  <a:pt x="3616719" y="605798"/>
                </a:cubicBezTo>
                <a:cubicBezTo>
                  <a:pt x="3619055" y="605798"/>
                  <a:pt x="3612046" y="598789"/>
                  <a:pt x="3602701" y="603461"/>
                </a:cubicBezTo>
                <a:close/>
                <a:moveTo>
                  <a:pt x="5946092" y="1764644"/>
                </a:moveTo>
                <a:cubicBezTo>
                  <a:pt x="5957774" y="1764644"/>
                  <a:pt x="5946092" y="1755298"/>
                  <a:pt x="5943755" y="1755298"/>
                </a:cubicBezTo>
                <a:cubicBezTo>
                  <a:pt x="5943755" y="1757635"/>
                  <a:pt x="5946092" y="1759971"/>
                  <a:pt x="5946092" y="1764644"/>
                </a:cubicBezTo>
                <a:cubicBezTo>
                  <a:pt x="5948428" y="1764644"/>
                  <a:pt x="5943755" y="1759971"/>
                  <a:pt x="5946092" y="1764644"/>
                </a:cubicBezTo>
                <a:close/>
                <a:moveTo>
                  <a:pt x="5934410" y="1741280"/>
                </a:moveTo>
                <a:cubicBezTo>
                  <a:pt x="5934410" y="1741280"/>
                  <a:pt x="5932073" y="1741280"/>
                  <a:pt x="5934410" y="1743616"/>
                </a:cubicBezTo>
                <a:cubicBezTo>
                  <a:pt x="5936746" y="1743616"/>
                  <a:pt x="5939083" y="1741280"/>
                  <a:pt x="5934410" y="1741280"/>
                </a:cubicBezTo>
                <a:close/>
                <a:moveTo>
                  <a:pt x="6544206" y="1680534"/>
                </a:moveTo>
                <a:cubicBezTo>
                  <a:pt x="6544206" y="1680534"/>
                  <a:pt x="6544206" y="1682870"/>
                  <a:pt x="6546542" y="1685207"/>
                </a:cubicBezTo>
                <a:cubicBezTo>
                  <a:pt x="6548878" y="1689880"/>
                  <a:pt x="6544206" y="1682870"/>
                  <a:pt x="6544206" y="1680534"/>
                </a:cubicBezTo>
                <a:close/>
                <a:moveTo>
                  <a:pt x="1511639" y="1785671"/>
                </a:moveTo>
                <a:cubicBezTo>
                  <a:pt x="1513976" y="1783335"/>
                  <a:pt x="1516312" y="1780999"/>
                  <a:pt x="1518648" y="1778662"/>
                </a:cubicBezTo>
                <a:cubicBezTo>
                  <a:pt x="1516312" y="1773989"/>
                  <a:pt x="1513976" y="1776326"/>
                  <a:pt x="1511639" y="1785671"/>
                </a:cubicBezTo>
                <a:cubicBezTo>
                  <a:pt x="1513976" y="1783335"/>
                  <a:pt x="1511639" y="1783335"/>
                  <a:pt x="1511639" y="1785671"/>
                </a:cubicBezTo>
                <a:close/>
                <a:moveTo>
                  <a:pt x="3210189" y="243658"/>
                </a:moveTo>
                <a:cubicBezTo>
                  <a:pt x="3219534" y="243658"/>
                  <a:pt x="3203180" y="248331"/>
                  <a:pt x="3203180" y="248331"/>
                </a:cubicBezTo>
                <a:cubicBezTo>
                  <a:pt x="3219534" y="248331"/>
                  <a:pt x="3193834" y="255340"/>
                  <a:pt x="3189161" y="255340"/>
                </a:cubicBezTo>
                <a:cubicBezTo>
                  <a:pt x="3170470" y="260013"/>
                  <a:pt x="3151779" y="274031"/>
                  <a:pt x="3130752" y="276368"/>
                </a:cubicBezTo>
                <a:cubicBezTo>
                  <a:pt x="3116733" y="278704"/>
                  <a:pt x="3105051" y="285713"/>
                  <a:pt x="3093369" y="288050"/>
                </a:cubicBezTo>
                <a:cubicBezTo>
                  <a:pt x="3079351" y="290386"/>
                  <a:pt x="3053651" y="288050"/>
                  <a:pt x="3046642" y="290386"/>
                </a:cubicBezTo>
                <a:cubicBezTo>
                  <a:pt x="3027951" y="292722"/>
                  <a:pt x="3016269" y="295059"/>
                  <a:pt x="2995241" y="299732"/>
                </a:cubicBezTo>
                <a:cubicBezTo>
                  <a:pt x="2992905" y="295059"/>
                  <a:pt x="3013933" y="290386"/>
                  <a:pt x="3016269" y="290386"/>
                </a:cubicBezTo>
                <a:cubicBezTo>
                  <a:pt x="3013933" y="288050"/>
                  <a:pt x="2999914" y="292722"/>
                  <a:pt x="3018605" y="285713"/>
                </a:cubicBezTo>
                <a:cubicBezTo>
                  <a:pt x="3018605" y="285713"/>
                  <a:pt x="2999914" y="290386"/>
                  <a:pt x="3009260" y="285713"/>
                </a:cubicBezTo>
                <a:cubicBezTo>
                  <a:pt x="3004587" y="285713"/>
                  <a:pt x="2974214" y="288050"/>
                  <a:pt x="2971878" y="290386"/>
                </a:cubicBezTo>
                <a:cubicBezTo>
                  <a:pt x="2983560" y="278704"/>
                  <a:pt x="3009260" y="288050"/>
                  <a:pt x="3023278" y="278704"/>
                </a:cubicBezTo>
                <a:cubicBezTo>
                  <a:pt x="3016269" y="278704"/>
                  <a:pt x="3011596" y="281040"/>
                  <a:pt x="3004587" y="281040"/>
                </a:cubicBezTo>
                <a:cubicBezTo>
                  <a:pt x="3009260" y="276368"/>
                  <a:pt x="3016269" y="274031"/>
                  <a:pt x="3023278" y="274031"/>
                </a:cubicBezTo>
                <a:cubicBezTo>
                  <a:pt x="3004587" y="274031"/>
                  <a:pt x="2983560" y="278704"/>
                  <a:pt x="2964869" y="285713"/>
                </a:cubicBezTo>
                <a:cubicBezTo>
                  <a:pt x="2969541" y="278704"/>
                  <a:pt x="2981223" y="278704"/>
                  <a:pt x="2988232" y="278704"/>
                </a:cubicBezTo>
                <a:cubicBezTo>
                  <a:pt x="2985896" y="278704"/>
                  <a:pt x="2985896" y="278704"/>
                  <a:pt x="2988232" y="278704"/>
                </a:cubicBezTo>
                <a:cubicBezTo>
                  <a:pt x="2971878" y="281040"/>
                  <a:pt x="3004587" y="264686"/>
                  <a:pt x="3013933" y="269359"/>
                </a:cubicBezTo>
                <a:cubicBezTo>
                  <a:pt x="3006923" y="267022"/>
                  <a:pt x="3006923" y="271695"/>
                  <a:pt x="3002251" y="267022"/>
                </a:cubicBezTo>
                <a:cubicBezTo>
                  <a:pt x="3006923" y="253004"/>
                  <a:pt x="3053651" y="269359"/>
                  <a:pt x="3034960" y="271695"/>
                </a:cubicBezTo>
                <a:cubicBezTo>
                  <a:pt x="3058324" y="276368"/>
                  <a:pt x="3084024" y="241322"/>
                  <a:pt x="3112061" y="257677"/>
                </a:cubicBezTo>
                <a:cubicBezTo>
                  <a:pt x="3109724" y="255340"/>
                  <a:pt x="3109724" y="253004"/>
                  <a:pt x="3109724" y="250667"/>
                </a:cubicBezTo>
                <a:cubicBezTo>
                  <a:pt x="3112061" y="248331"/>
                  <a:pt x="3151779" y="238986"/>
                  <a:pt x="3156452" y="238986"/>
                </a:cubicBezTo>
                <a:cubicBezTo>
                  <a:pt x="3163461" y="238986"/>
                  <a:pt x="3214862" y="229640"/>
                  <a:pt x="3186825" y="241322"/>
                </a:cubicBezTo>
                <a:cubicBezTo>
                  <a:pt x="3196170" y="241322"/>
                  <a:pt x="3196170" y="241322"/>
                  <a:pt x="3191498" y="245995"/>
                </a:cubicBezTo>
                <a:cubicBezTo>
                  <a:pt x="3219534" y="241322"/>
                  <a:pt x="3182152" y="250667"/>
                  <a:pt x="3217198" y="245995"/>
                </a:cubicBezTo>
                <a:cubicBezTo>
                  <a:pt x="3212525" y="238986"/>
                  <a:pt x="3210189" y="241322"/>
                  <a:pt x="3210189" y="243658"/>
                </a:cubicBezTo>
                <a:cubicBezTo>
                  <a:pt x="3219534" y="241322"/>
                  <a:pt x="3214862" y="241322"/>
                  <a:pt x="3210189" y="243658"/>
                </a:cubicBezTo>
                <a:cubicBezTo>
                  <a:pt x="3219534" y="243658"/>
                  <a:pt x="3210189" y="243658"/>
                  <a:pt x="3210189" y="243658"/>
                </a:cubicBezTo>
                <a:close/>
                <a:moveTo>
                  <a:pt x="3020942" y="283377"/>
                </a:moveTo>
                <a:cubicBezTo>
                  <a:pt x="3020942" y="281040"/>
                  <a:pt x="3020942" y="281040"/>
                  <a:pt x="3020942" y="283377"/>
                </a:cubicBezTo>
                <a:lnTo>
                  <a:pt x="3020942" y="283377"/>
                </a:lnTo>
                <a:close/>
                <a:moveTo>
                  <a:pt x="2710203" y="2425840"/>
                </a:moveTo>
                <a:cubicBezTo>
                  <a:pt x="2717212" y="2425840"/>
                  <a:pt x="2714876" y="2418831"/>
                  <a:pt x="2710203" y="2425840"/>
                </a:cubicBezTo>
                <a:cubicBezTo>
                  <a:pt x="2710203" y="2425840"/>
                  <a:pt x="2710203" y="2423504"/>
                  <a:pt x="2710203" y="2425840"/>
                </a:cubicBezTo>
                <a:close/>
                <a:moveTo>
                  <a:pt x="2710203" y="2423504"/>
                </a:moveTo>
                <a:cubicBezTo>
                  <a:pt x="2714876" y="2421168"/>
                  <a:pt x="2717212" y="2423504"/>
                  <a:pt x="2719549" y="2421168"/>
                </a:cubicBezTo>
                <a:cubicBezTo>
                  <a:pt x="2717212" y="2421168"/>
                  <a:pt x="2710203" y="2418831"/>
                  <a:pt x="2710203" y="2423504"/>
                </a:cubicBezTo>
                <a:cubicBezTo>
                  <a:pt x="2712539" y="2421168"/>
                  <a:pt x="2710203" y="2416495"/>
                  <a:pt x="2710203" y="2423504"/>
                </a:cubicBezTo>
                <a:close/>
                <a:moveTo>
                  <a:pt x="2707867" y="2423504"/>
                </a:moveTo>
                <a:cubicBezTo>
                  <a:pt x="2707867" y="2421168"/>
                  <a:pt x="2707867" y="2421168"/>
                  <a:pt x="2707867" y="2421168"/>
                </a:cubicBezTo>
                <a:cubicBezTo>
                  <a:pt x="2705530" y="2421168"/>
                  <a:pt x="2705530" y="2421168"/>
                  <a:pt x="2707867" y="2423504"/>
                </a:cubicBezTo>
                <a:close/>
                <a:moveTo>
                  <a:pt x="2714876" y="2414158"/>
                </a:moveTo>
                <a:cubicBezTo>
                  <a:pt x="2714876" y="2411822"/>
                  <a:pt x="2712539" y="2411822"/>
                  <a:pt x="2710203" y="2416495"/>
                </a:cubicBezTo>
                <a:cubicBezTo>
                  <a:pt x="2712539" y="2416495"/>
                  <a:pt x="2712539" y="2414158"/>
                  <a:pt x="2714876" y="2414158"/>
                </a:cubicBezTo>
                <a:close/>
                <a:moveTo>
                  <a:pt x="2714876" y="2411822"/>
                </a:moveTo>
                <a:cubicBezTo>
                  <a:pt x="2714876" y="2411822"/>
                  <a:pt x="2714876" y="2414158"/>
                  <a:pt x="2717212" y="2414158"/>
                </a:cubicBezTo>
                <a:cubicBezTo>
                  <a:pt x="2717212" y="2411822"/>
                  <a:pt x="2717212" y="2409486"/>
                  <a:pt x="2714876" y="2411822"/>
                </a:cubicBezTo>
                <a:close/>
                <a:moveTo>
                  <a:pt x="2586375" y="2442195"/>
                </a:moveTo>
                <a:cubicBezTo>
                  <a:pt x="2581702" y="2444531"/>
                  <a:pt x="2586375" y="2444531"/>
                  <a:pt x="2586375" y="2442195"/>
                </a:cubicBezTo>
                <a:cubicBezTo>
                  <a:pt x="2584038" y="2442195"/>
                  <a:pt x="2586375" y="2442195"/>
                  <a:pt x="2586375" y="2442195"/>
                </a:cubicBezTo>
                <a:close/>
                <a:moveTo>
                  <a:pt x="2628430" y="2439859"/>
                </a:moveTo>
                <a:cubicBezTo>
                  <a:pt x="2623757" y="2442195"/>
                  <a:pt x="2623757" y="2442195"/>
                  <a:pt x="2628430" y="2442195"/>
                </a:cubicBezTo>
                <a:cubicBezTo>
                  <a:pt x="2628430" y="2437522"/>
                  <a:pt x="2626093" y="2444531"/>
                  <a:pt x="2628430" y="2439859"/>
                </a:cubicBezTo>
                <a:cubicBezTo>
                  <a:pt x="2626093" y="2439859"/>
                  <a:pt x="2628430" y="2439859"/>
                  <a:pt x="2628430" y="2439859"/>
                </a:cubicBezTo>
                <a:close/>
                <a:moveTo>
                  <a:pt x="2628430" y="2437522"/>
                </a:moveTo>
                <a:cubicBezTo>
                  <a:pt x="2626093" y="2437522"/>
                  <a:pt x="2623757" y="2439859"/>
                  <a:pt x="2628430" y="2437522"/>
                </a:cubicBezTo>
                <a:cubicBezTo>
                  <a:pt x="2628430" y="2437522"/>
                  <a:pt x="2628430" y="2437522"/>
                  <a:pt x="2628430" y="2437522"/>
                </a:cubicBezTo>
                <a:close/>
                <a:moveTo>
                  <a:pt x="2661139" y="2432850"/>
                </a:moveTo>
                <a:cubicBezTo>
                  <a:pt x="2663475" y="2432850"/>
                  <a:pt x="2661139" y="2432850"/>
                  <a:pt x="2661139" y="2432850"/>
                </a:cubicBezTo>
                <a:lnTo>
                  <a:pt x="2661139" y="2432850"/>
                </a:lnTo>
                <a:close/>
                <a:moveTo>
                  <a:pt x="2668148" y="2432850"/>
                </a:moveTo>
                <a:cubicBezTo>
                  <a:pt x="2670485" y="2435186"/>
                  <a:pt x="2672821" y="2432850"/>
                  <a:pt x="2668148" y="2432850"/>
                </a:cubicBezTo>
                <a:cubicBezTo>
                  <a:pt x="2670485" y="2432850"/>
                  <a:pt x="2670485" y="2432850"/>
                  <a:pt x="2668148" y="2432850"/>
                </a:cubicBezTo>
                <a:close/>
                <a:moveTo>
                  <a:pt x="2670485" y="2435186"/>
                </a:moveTo>
                <a:cubicBezTo>
                  <a:pt x="2675157" y="2444531"/>
                  <a:pt x="2672821" y="2425840"/>
                  <a:pt x="2670485" y="2435186"/>
                </a:cubicBezTo>
                <a:cubicBezTo>
                  <a:pt x="2670485" y="2435186"/>
                  <a:pt x="2670485" y="2435186"/>
                  <a:pt x="2670485" y="2435186"/>
                </a:cubicBezTo>
                <a:close/>
                <a:moveTo>
                  <a:pt x="2558338" y="2439859"/>
                </a:moveTo>
                <a:cubicBezTo>
                  <a:pt x="2558338" y="2437522"/>
                  <a:pt x="2558338" y="2437522"/>
                  <a:pt x="2558338" y="2439859"/>
                </a:cubicBezTo>
                <a:lnTo>
                  <a:pt x="2558338" y="2439859"/>
                </a:lnTo>
                <a:close/>
                <a:moveTo>
                  <a:pt x="2558338" y="2439859"/>
                </a:moveTo>
                <a:cubicBezTo>
                  <a:pt x="2558338" y="2437522"/>
                  <a:pt x="2558338" y="2439859"/>
                  <a:pt x="2558338" y="2439859"/>
                </a:cubicBezTo>
                <a:cubicBezTo>
                  <a:pt x="2565347" y="2439859"/>
                  <a:pt x="2558338" y="2439859"/>
                  <a:pt x="2558338" y="2439859"/>
                </a:cubicBezTo>
                <a:close/>
                <a:moveTo>
                  <a:pt x="2556002" y="2435186"/>
                </a:moveTo>
                <a:cubicBezTo>
                  <a:pt x="2553665" y="2430513"/>
                  <a:pt x="2546656" y="2435186"/>
                  <a:pt x="2546656" y="2435186"/>
                </a:cubicBezTo>
                <a:cubicBezTo>
                  <a:pt x="2551329" y="2449204"/>
                  <a:pt x="2558338" y="2428177"/>
                  <a:pt x="2556002" y="2435186"/>
                </a:cubicBezTo>
                <a:cubicBezTo>
                  <a:pt x="2556002" y="2432850"/>
                  <a:pt x="2556002" y="2435186"/>
                  <a:pt x="2556002" y="2435186"/>
                </a:cubicBezTo>
                <a:close/>
                <a:moveTo>
                  <a:pt x="2556002" y="2435186"/>
                </a:moveTo>
                <a:cubicBezTo>
                  <a:pt x="2556002" y="2435186"/>
                  <a:pt x="2556002" y="2435186"/>
                  <a:pt x="2556002" y="2435186"/>
                </a:cubicBezTo>
                <a:lnTo>
                  <a:pt x="2556002" y="2435186"/>
                </a:lnTo>
                <a:close/>
                <a:moveTo>
                  <a:pt x="2525629" y="2425840"/>
                </a:moveTo>
                <a:cubicBezTo>
                  <a:pt x="2520956" y="2428177"/>
                  <a:pt x="2523292" y="2430513"/>
                  <a:pt x="2523292" y="2430513"/>
                </a:cubicBezTo>
                <a:cubicBezTo>
                  <a:pt x="2527965" y="2430513"/>
                  <a:pt x="2530302" y="2423504"/>
                  <a:pt x="2525629" y="2425840"/>
                </a:cubicBezTo>
                <a:cubicBezTo>
                  <a:pt x="2523292" y="2425840"/>
                  <a:pt x="2525629" y="2425840"/>
                  <a:pt x="2525629" y="2425840"/>
                </a:cubicBezTo>
                <a:close/>
                <a:moveTo>
                  <a:pt x="2532638" y="2423504"/>
                </a:moveTo>
                <a:cubicBezTo>
                  <a:pt x="2532638" y="2421168"/>
                  <a:pt x="2532638" y="2421168"/>
                  <a:pt x="2532638" y="2418831"/>
                </a:cubicBezTo>
                <a:cubicBezTo>
                  <a:pt x="2530302" y="2421168"/>
                  <a:pt x="2530302" y="2421168"/>
                  <a:pt x="2532638" y="2423504"/>
                </a:cubicBezTo>
                <a:close/>
                <a:moveTo>
                  <a:pt x="2546656" y="2432850"/>
                </a:moveTo>
                <a:cubicBezTo>
                  <a:pt x="2544320" y="2439859"/>
                  <a:pt x="2541984" y="2439859"/>
                  <a:pt x="2539647" y="2435186"/>
                </a:cubicBezTo>
                <a:cubicBezTo>
                  <a:pt x="2541984" y="2432850"/>
                  <a:pt x="2551329" y="2425840"/>
                  <a:pt x="2546656" y="2432850"/>
                </a:cubicBezTo>
                <a:close/>
                <a:moveTo>
                  <a:pt x="2544320" y="2432850"/>
                </a:moveTo>
                <a:cubicBezTo>
                  <a:pt x="2544320" y="2432850"/>
                  <a:pt x="2544320" y="2432850"/>
                  <a:pt x="2544320" y="2432850"/>
                </a:cubicBezTo>
                <a:cubicBezTo>
                  <a:pt x="2544320" y="2435186"/>
                  <a:pt x="2544320" y="2432850"/>
                  <a:pt x="2544320" y="2432850"/>
                </a:cubicBezTo>
                <a:close/>
                <a:moveTo>
                  <a:pt x="2483574" y="2400140"/>
                </a:moveTo>
                <a:cubicBezTo>
                  <a:pt x="2481237" y="2400140"/>
                  <a:pt x="2483574" y="2402476"/>
                  <a:pt x="2483574" y="2400140"/>
                </a:cubicBezTo>
                <a:cubicBezTo>
                  <a:pt x="2485910" y="2400140"/>
                  <a:pt x="2483574" y="2400140"/>
                  <a:pt x="2483574" y="2400140"/>
                </a:cubicBezTo>
                <a:close/>
                <a:moveTo>
                  <a:pt x="2506938" y="2418831"/>
                </a:moveTo>
                <a:cubicBezTo>
                  <a:pt x="2504601" y="2418831"/>
                  <a:pt x="2502265" y="2421168"/>
                  <a:pt x="2506938" y="2418831"/>
                </a:cubicBezTo>
                <a:cubicBezTo>
                  <a:pt x="2504601" y="2418831"/>
                  <a:pt x="2504601" y="2418831"/>
                  <a:pt x="2506938" y="2418831"/>
                </a:cubicBezTo>
                <a:close/>
                <a:moveTo>
                  <a:pt x="2483574" y="2386122"/>
                </a:moveTo>
                <a:cubicBezTo>
                  <a:pt x="2478901" y="2388458"/>
                  <a:pt x="2483574" y="2388458"/>
                  <a:pt x="2483574" y="2388458"/>
                </a:cubicBezTo>
                <a:cubicBezTo>
                  <a:pt x="2483574" y="2388458"/>
                  <a:pt x="2483574" y="2386122"/>
                  <a:pt x="2483574" y="2386122"/>
                </a:cubicBezTo>
                <a:close/>
                <a:moveTo>
                  <a:pt x="2439183" y="2358085"/>
                </a:moveTo>
                <a:cubicBezTo>
                  <a:pt x="2436846" y="2355749"/>
                  <a:pt x="2436846" y="2358085"/>
                  <a:pt x="2434510" y="2360422"/>
                </a:cubicBezTo>
                <a:cubicBezTo>
                  <a:pt x="2436846" y="2358085"/>
                  <a:pt x="2436846" y="2358085"/>
                  <a:pt x="2439183" y="2358085"/>
                </a:cubicBezTo>
                <a:close/>
                <a:moveTo>
                  <a:pt x="2420492" y="2358085"/>
                </a:moveTo>
                <a:cubicBezTo>
                  <a:pt x="2422828" y="2360422"/>
                  <a:pt x="2425164" y="2358085"/>
                  <a:pt x="2425164" y="2355749"/>
                </a:cubicBezTo>
                <a:cubicBezTo>
                  <a:pt x="2422828" y="2355749"/>
                  <a:pt x="2422828" y="2355749"/>
                  <a:pt x="2420492" y="2358085"/>
                </a:cubicBezTo>
                <a:close/>
                <a:moveTo>
                  <a:pt x="2436846" y="2372104"/>
                </a:moveTo>
                <a:cubicBezTo>
                  <a:pt x="2436846" y="2372104"/>
                  <a:pt x="2436846" y="2374440"/>
                  <a:pt x="2439183" y="2372104"/>
                </a:cubicBezTo>
                <a:cubicBezTo>
                  <a:pt x="2439183" y="2372104"/>
                  <a:pt x="2439183" y="2369767"/>
                  <a:pt x="2436846" y="2372104"/>
                </a:cubicBezTo>
                <a:close/>
                <a:moveTo>
                  <a:pt x="2439183" y="2362758"/>
                </a:moveTo>
                <a:cubicBezTo>
                  <a:pt x="2446192" y="2365094"/>
                  <a:pt x="2443855" y="2360422"/>
                  <a:pt x="2443855" y="2360422"/>
                </a:cubicBezTo>
                <a:cubicBezTo>
                  <a:pt x="2441519" y="2362758"/>
                  <a:pt x="2439183" y="2362758"/>
                  <a:pt x="2439183" y="2362758"/>
                </a:cubicBezTo>
                <a:close/>
                <a:moveTo>
                  <a:pt x="2441519" y="2360422"/>
                </a:moveTo>
                <a:cubicBezTo>
                  <a:pt x="2427501" y="2358085"/>
                  <a:pt x="2448528" y="2360422"/>
                  <a:pt x="2441519" y="2360422"/>
                </a:cubicBezTo>
                <a:cubicBezTo>
                  <a:pt x="2439183" y="2360422"/>
                  <a:pt x="2441519" y="2360422"/>
                  <a:pt x="2441519" y="2360422"/>
                </a:cubicBezTo>
                <a:close/>
                <a:moveTo>
                  <a:pt x="2439183" y="2351076"/>
                </a:moveTo>
                <a:cubicBezTo>
                  <a:pt x="2436846" y="2353412"/>
                  <a:pt x="2436846" y="2353412"/>
                  <a:pt x="2434510" y="2355749"/>
                </a:cubicBezTo>
                <a:cubicBezTo>
                  <a:pt x="2446192" y="2351076"/>
                  <a:pt x="2443855" y="2353412"/>
                  <a:pt x="2439183" y="2351076"/>
                </a:cubicBezTo>
                <a:cubicBezTo>
                  <a:pt x="2436846" y="2351076"/>
                  <a:pt x="2441519" y="2351076"/>
                  <a:pt x="2439183" y="2351076"/>
                </a:cubicBezTo>
                <a:close/>
                <a:moveTo>
                  <a:pt x="2439183" y="2351076"/>
                </a:moveTo>
                <a:cubicBezTo>
                  <a:pt x="2439183" y="2351076"/>
                  <a:pt x="2439183" y="2351076"/>
                  <a:pt x="2439183" y="2351076"/>
                </a:cubicBezTo>
                <a:cubicBezTo>
                  <a:pt x="2439183" y="2351076"/>
                  <a:pt x="2439183" y="2351076"/>
                  <a:pt x="2439183" y="2351076"/>
                </a:cubicBezTo>
                <a:close/>
                <a:moveTo>
                  <a:pt x="2457874" y="2372104"/>
                </a:moveTo>
                <a:cubicBezTo>
                  <a:pt x="2455537" y="2362758"/>
                  <a:pt x="2448528" y="2374440"/>
                  <a:pt x="2457874" y="2372104"/>
                </a:cubicBezTo>
                <a:cubicBezTo>
                  <a:pt x="2455537" y="2369767"/>
                  <a:pt x="2455537" y="2372104"/>
                  <a:pt x="2457874" y="2372104"/>
                </a:cubicBezTo>
                <a:close/>
                <a:moveTo>
                  <a:pt x="2446192" y="2353412"/>
                </a:moveTo>
                <a:cubicBezTo>
                  <a:pt x="2448528" y="2351076"/>
                  <a:pt x="2443855" y="2351076"/>
                  <a:pt x="2441519" y="2351076"/>
                </a:cubicBezTo>
                <a:cubicBezTo>
                  <a:pt x="2443855" y="2353412"/>
                  <a:pt x="2446192" y="2353412"/>
                  <a:pt x="2446192" y="2353412"/>
                </a:cubicBezTo>
                <a:close/>
                <a:moveTo>
                  <a:pt x="3628401" y="393187"/>
                </a:moveTo>
                <a:cubicBezTo>
                  <a:pt x="3633074" y="390850"/>
                  <a:pt x="3633074" y="390850"/>
                  <a:pt x="3630737" y="388514"/>
                </a:cubicBezTo>
                <a:cubicBezTo>
                  <a:pt x="3626065" y="388514"/>
                  <a:pt x="3628401" y="390850"/>
                  <a:pt x="3628401" y="393187"/>
                </a:cubicBezTo>
                <a:close/>
                <a:moveTo>
                  <a:pt x="3635410" y="388514"/>
                </a:moveTo>
                <a:cubicBezTo>
                  <a:pt x="3633074" y="388514"/>
                  <a:pt x="3630737" y="388514"/>
                  <a:pt x="3635410" y="388514"/>
                </a:cubicBezTo>
                <a:cubicBezTo>
                  <a:pt x="3633074" y="388514"/>
                  <a:pt x="3635410" y="388514"/>
                  <a:pt x="3635410" y="388514"/>
                </a:cubicBezTo>
                <a:close/>
                <a:moveTo>
                  <a:pt x="3649428" y="383841"/>
                </a:moveTo>
                <a:cubicBezTo>
                  <a:pt x="3647092" y="381505"/>
                  <a:pt x="3640083" y="383841"/>
                  <a:pt x="3640083" y="386178"/>
                </a:cubicBezTo>
                <a:cubicBezTo>
                  <a:pt x="3642419" y="386178"/>
                  <a:pt x="3647092" y="383841"/>
                  <a:pt x="3649428" y="383841"/>
                </a:cubicBezTo>
                <a:cubicBezTo>
                  <a:pt x="3649428" y="383841"/>
                  <a:pt x="3647092" y="383841"/>
                  <a:pt x="3649428" y="383841"/>
                </a:cubicBezTo>
                <a:close/>
                <a:moveTo>
                  <a:pt x="5455452" y="1514651"/>
                </a:moveTo>
                <a:cubicBezTo>
                  <a:pt x="5462461" y="1531006"/>
                  <a:pt x="5434424" y="1531006"/>
                  <a:pt x="5425079" y="1531006"/>
                </a:cubicBezTo>
                <a:cubicBezTo>
                  <a:pt x="5408724" y="1526333"/>
                  <a:pt x="5394706" y="1484278"/>
                  <a:pt x="5415733" y="1481942"/>
                </a:cubicBezTo>
                <a:cubicBezTo>
                  <a:pt x="5413397" y="1484278"/>
                  <a:pt x="5413397" y="1484278"/>
                  <a:pt x="5413397" y="1486614"/>
                </a:cubicBezTo>
                <a:cubicBezTo>
                  <a:pt x="5415733" y="1479605"/>
                  <a:pt x="5425079" y="1474932"/>
                  <a:pt x="5418069" y="1467923"/>
                </a:cubicBezTo>
                <a:cubicBezTo>
                  <a:pt x="5427415" y="1472596"/>
                  <a:pt x="5432088" y="1470260"/>
                  <a:pt x="5425079" y="1460914"/>
                </a:cubicBezTo>
                <a:cubicBezTo>
                  <a:pt x="5448442" y="1460914"/>
                  <a:pt x="5450779" y="1500633"/>
                  <a:pt x="5455452" y="1514651"/>
                </a:cubicBezTo>
                <a:cubicBezTo>
                  <a:pt x="5464797" y="1533342"/>
                  <a:pt x="5453115" y="1509978"/>
                  <a:pt x="5455452" y="1514651"/>
                </a:cubicBezTo>
                <a:close/>
                <a:moveTo>
                  <a:pt x="5436761" y="1470260"/>
                </a:moveTo>
                <a:cubicBezTo>
                  <a:pt x="5436761" y="1467923"/>
                  <a:pt x="5434424" y="1467923"/>
                  <a:pt x="5432088" y="1467923"/>
                </a:cubicBezTo>
                <a:cubicBezTo>
                  <a:pt x="5432088" y="1467923"/>
                  <a:pt x="5434424" y="1467923"/>
                  <a:pt x="5436761" y="1470260"/>
                </a:cubicBezTo>
                <a:close/>
                <a:moveTo>
                  <a:pt x="5425079" y="1458578"/>
                </a:moveTo>
                <a:cubicBezTo>
                  <a:pt x="5425079" y="1463250"/>
                  <a:pt x="5436761" y="1467923"/>
                  <a:pt x="5425079" y="1458578"/>
                </a:cubicBezTo>
                <a:cubicBezTo>
                  <a:pt x="5425079" y="1460914"/>
                  <a:pt x="5427415" y="1460914"/>
                  <a:pt x="5425079" y="1458578"/>
                </a:cubicBezTo>
                <a:close/>
                <a:moveTo>
                  <a:pt x="4200815" y="668880"/>
                </a:moveTo>
                <a:cubicBezTo>
                  <a:pt x="4203151" y="666544"/>
                  <a:pt x="4207824" y="666544"/>
                  <a:pt x="4212497" y="664207"/>
                </a:cubicBezTo>
                <a:cubicBezTo>
                  <a:pt x="4205487" y="664207"/>
                  <a:pt x="4193805" y="664207"/>
                  <a:pt x="4200815" y="668880"/>
                </a:cubicBezTo>
                <a:close/>
                <a:moveTo>
                  <a:pt x="4009231" y="603461"/>
                </a:moveTo>
                <a:cubicBezTo>
                  <a:pt x="4011568" y="610471"/>
                  <a:pt x="4016240" y="612807"/>
                  <a:pt x="4023249" y="610471"/>
                </a:cubicBezTo>
                <a:cubicBezTo>
                  <a:pt x="4016240" y="610471"/>
                  <a:pt x="4018577" y="603461"/>
                  <a:pt x="4009231" y="603461"/>
                </a:cubicBezTo>
                <a:cubicBezTo>
                  <a:pt x="4009231" y="608134"/>
                  <a:pt x="4011568" y="603461"/>
                  <a:pt x="4009231" y="603461"/>
                </a:cubicBezTo>
                <a:close/>
                <a:moveTo>
                  <a:pt x="4016240" y="603461"/>
                </a:moveTo>
                <a:cubicBezTo>
                  <a:pt x="4016240" y="603461"/>
                  <a:pt x="4016240" y="603461"/>
                  <a:pt x="4016240" y="603461"/>
                </a:cubicBezTo>
                <a:cubicBezTo>
                  <a:pt x="4016240" y="605798"/>
                  <a:pt x="4016240" y="603461"/>
                  <a:pt x="4016240" y="603461"/>
                </a:cubicBezTo>
                <a:close/>
                <a:moveTo>
                  <a:pt x="4030259" y="631498"/>
                </a:moveTo>
                <a:cubicBezTo>
                  <a:pt x="4034931" y="631498"/>
                  <a:pt x="4037268" y="631498"/>
                  <a:pt x="4041941" y="633834"/>
                </a:cubicBezTo>
                <a:cubicBezTo>
                  <a:pt x="4037268" y="629162"/>
                  <a:pt x="4023249" y="626825"/>
                  <a:pt x="4030259" y="631498"/>
                </a:cubicBezTo>
                <a:cubicBezTo>
                  <a:pt x="4032595" y="631498"/>
                  <a:pt x="4027922" y="631498"/>
                  <a:pt x="4030259" y="631498"/>
                </a:cubicBezTo>
                <a:close/>
                <a:moveTo>
                  <a:pt x="4037268" y="626825"/>
                </a:moveTo>
                <a:cubicBezTo>
                  <a:pt x="4032595" y="626825"/>
                  <a:pt x="4044277" y="633834"/>
                  <a:pt x="4037268" y="626825"/>
                </a:cubicBezTo>
                <a:cubicBezTo>
                  <a:pt x="4037268" y="626825"/>
                  <a:pt x="4037268" y="626825"/>
                  <a:pt x="4037268" y="626825"/>
                </a:cubicBezTo>
                <a:close/>
                <a:moveTo>
                  <a:pt x="4034931" y="636171"/>
                </a:moveTo>
                <a:cubicBezTo>
                  <a:pt x="4034931" y="638507"/>
                  <a:pt x="4037268" y="640843"/>
                  <a:pt x="4041941" y="640843"/>
                </a:cubicBezTo>
                <a:cubicBezTo>
                  <a:pt x="4046613" y="638507"/>
                  <a:pt x="4041941" y="636171"/>
                  <a:pt x="4034931" y="636171"/>
                </a:cubicBezTo>
                <a:close/>
                <a:moveTo>
                  <a:pt x="4098014" y="664207"/>
                </a:moveTo>
                <a:cubicBezTo>
                  <a:pt x="4095677" y="666544"/>
                  <a:pt x="4095677" y="666544"/>
                  <a:pt x="4098014" y="668880"/>
                </a:cubicBezTo>
                <a:cubicBezTo>
                  <a:pt x="4100350" y="668880"/>
                  <a:pt x="4100350" y="666544"/>
                  <a:pt x="4098014" y="664207"/>
                </a:cubicBezTo>
                <a:close/>
                <a:moveTo>
                  <a:pt x="4107359" y="643180"/>
                </a:moveTo>
                <a:cubicBezTo>
                  <a:pt x="4107359" y="643180"/>
                  <a:pt x="4107359" y="645516"/>
                  <a:pt x="4109696" y="645516"/>
                </a:cubicBezTo>
                <a:cubicBezTo>
                  <a:pt x="4112032" y="643180"/>
                  <a:pt x="4112032" y="640843"/>
                  <a:pt x="4107359" y="643180"/>
                </a:cubicBezTo>
                <a:close/>
                <a:moveTo>
                  <a:pt x="4112032" y="619816"/>
                </a:moveTo>
                <a:cubicBezTo>
                  <a:pt x="4119041" y="626825"/>
                  <a:pt x="4114369" y="619816"/>
                  <a:pt x="4112032" y="619816"/>
                </a:cubicBezTo>
                <a:cubicBezTo>
                  <a:pt x="4112032" y="619816"/>
                  <a:pt x="4112032" y="619816"/>
                  <a:pt x="4112032" y="619816"/>
                </a:cubicBezTo>
                <a:close/>
                <a:moveTo>
                  <a:pt x="4114369" y="678226"/>
                </a:moveTo>
                <a:cubicBezTo>
                  <a:pt x="4107359" y="680562"/>
                  <a:pt x="4140069" y="689908"/>
                  <a:pt x="4144741" y="692244"/>
                </a:cubicBezTo>
                <a:cubicBezTo>
                  <a:pt x="4156423" y="696917"/>
                  <a:pt x="4172778" y="694580"/>
                  <a:pt x="4182123" y="689908"/>
                </a:cubicBezTo>
                <a:cubicBezTo>
                  <a:pt x="4161096" y="687571"/>
                  <a:pt x="4130723" y="685235"/>
                  <a:pt x="4114369" y="678226"/>
                </a:cubicBezTo>
                <a:cubicBezTo>
                  <a:pt x="4112032" y="680562"/>
                  <a:pt x="4119041" y="680562"/>
                  <a:pt x="4114369" y="678226"/>
                </a:cubicBezTo>
                <a:close/>
                <a:moveTo>
                  <a:pt x="4133059" y="645516"/>
                </a:moveTo>
                <a:cubicBezTo>
                  <a:pt x="4130723" y="647853"/>
                  <a:pt x="4128387" y="645516"/>
                  <a:pt x="4130723" y="647853"/>
                </a:cubicBezTo>
                <a:cubicBezTo>
                  <a:pt x="4133059" y="647853"/>
                  <a:pt x="4133059" y="647853"/>
                  <a:pt x="4133059" y="645516"/>
                </a:cubicBezTo>
                <a:close/>
                <a:moveTo>
                  <a:pt x="4137732" y="598789"/>
                </a:moveTo>
                <a:cubicBezTo>
                  <a:pt x="4140069" y="598789"/>
                  <a:pt x="4144741" y="596452"/>
                  <a:pt x="4142405" y="596452"/>
                </a:cubicBezTo>
                <a:cubicBezTo>
                  <a:pt x="4137732" y="591779"/>
                  <a:pt x="4130723" y="596452"/>
                  <a:pt x="4137732" y="598789"/>
                </a:cubicBezTo>
                <a:close/>
                <a:moveTo>
                  <a:pt x="4184460" y="629162"/>
                </a:moveTo>
                <a:cubicBezTo>
                  <a:pt x="4186796" y="629162"/>
                  <a:pt x="4189133" y="629162"/>
                  <a:pt x="4191469" y="629162"/>
                </a:cubicBezTo>
                <a:cubicBezTo>
                  <a:pt x="4186796" y="622152"/>
                  <a:pt x="4170442" y="622152"/>
                  <a:pt x="4170442" y="624489"/>
                </a:cubicBezTo>
                <a:cubicBezTo>
                  <a:pt x="4170442" y="624489"/>
                  <a:pt x="4184460" y="629162"/>
                  <a:pt x="4184460" y="629162"/>
                </a:cubicBezTo>
                <a:cubicBezTo>
                  <a:pt x="4186796" y="629162"/>
                  <a:pt x="4184460" y="629162"/>
                  <a:pt x="4184460" y="629162"/>
                </a:cubicBezTo>
                <a:close/>
                <a:moveTo>
                  <a:pt x="4189133" y="650189"/>
                </a:moveTo>
                <a:cubicBezTo>
                  <a:pt x="4193805" y="652525"/>
                  <a:pt x="4198478" y="652525"/>
                  <a:pt x="4200815" y="650189"/>
                </a:cubicBezTo>
                <a:cubicBezTo>
                  <a:pt x="4200815" y="650189"/>
                  <a:pt x="4184460" y="647853"/>
                  <a:pt x="4189133" y="650189"/>
                </a:cubicBezTo>
                <a:close/>
                <a:moveTo>
                  <a:pt x="4196142" y="661871"/>
                </a:moveTo>
                <a:cubicBezTo>
                  <a:pt x="4200815" y="659535"/>
                  <a:pt x="4186796" y="657198"/>
                  <a:pt x="4196142" y="661871"/>
                </a:cubicBezTo>
                <a:cubicBezTo>
                  <a:pt x="4196142" y="661871"/>
                  <a:pt x="4191469" y="659535"/>
                  <a:pt x="4196142" y="661871"/>
                </a:cubicBezTo>
                <a:close/>
                <a:moveTo>
                  <a:pt x="4198478" y="661871"/>
                </a:moveTo>
                <a:cubicBezTo>
                  <a:pt x="4193805" y="668880"/>
                  <a:pt x="4207824" y="652525"/>
                  <a:pt x="4198478" y="661871"/>
                </a:cubicBezTo>
                <a:cubicBezTo>
                  <a:pt x="4198478" y="661871"/>
                  <a:pt x="4198478" y="661871"/>
                  <a:pt x="4198478" y="661871"/>
                </a:cubicBezTo>
                <a:close/>
                <a:moveTo>
                  <a:pt x="3763911" y="19366"/>
                </a:moveTo>
                <a:cubicBezTo>
                  <a:pt x="3766247" y="24038"/>
                  <a:pt x="3787275" y="28711"/>
                  <a:pt x="3798957" y="26375"/>
                </a:cubicBezTo>
                <a:cubicBezTo>
                  <a:pt x="3798957" y="26375"/>
                  <a:pt x="3770920" y="19366"/>
                  <a:pt x="3763911" y="19366"/>
                </a:cubicBezTo>
                <a:close/>
                <a:moveTo>
                  <a:pt x="3773257" y="10020"/>
                </a:moveTo>
                <a:cubicBezTo>
                  <a:pt x="3770920" y="10020"/>
                  <a:pt x="3766247" y="10020"/>
                  <a:pt x="3763911" y="10020"/>
                </a:cubicBezTo>
                <a:cubicBezTo>
                  <a:pt x="3773257" y="7684"/>
                  <a:pt x="3787275" y="10020"/>
                  <a:pt x="3796620" y="10020"/>
                </a:cubicBezTo>
                <a:cubicBezTo>
                  <a:pt x="3798957" y="12356"/>
                  <a:pt x="3873721" y="3011"/>
                  <a:pt x="3812975" y="12356"/>
                </a:cubicBezTo>
                <a:cubicBezTo>
                  <a:pt x="3831666" y="12356"/>
                  <a:pt x="3857367" y="12356"/>
                  <a:pt x="3883067" y="19366"/>
                </a:cubicBezTo>
                <a:cubicBezTo>
                  <a:pt x="3855030" y="674"/>
                  <a:pt x="3904094" y="7684"/>
                  <a:pt x="3913440" y="10020"/>
                </a:cubicBezTo>
                <a:cubicBezTo>
                  <a:pt x="3911103" y="10020"/>
                  <a:pt x="3908767" y="12356"/>
                  <a:pt x="3906430" y="12356"/>
                </a:cubicBezTo>
                <a:cubicBezTo>
                  <a:pt x="3906430" y="10020"/>
                  <a:pt x="3971849" y="19366"/>
                  <a:pt x="3971849" y="19366"/>
                </a:cubicBezTo>
                <a:cubicBezTo>
                  <a:pt x="3946149" y="21702"/>
                  <a:pt x="3983531" y="21702"/>
                  <a:pt x="3985868" y="21702"/>
                </a:cubicBezTo>
                <a:cubicBezTo>
                  <a:pt x="3983531" y="26375"/>
                  <a:pt x="4006895" y="28711"/>
                  <a:pt x="3997549" y="28711"/>
                </a:cubicBezTo>
                <a:cubicBezTo>
                  <a:pt x="3999886" y="28711"/>
                  <a:pt x="4044277" y="24038"/>
                  <a:pt x="4023249" y="33384"/>
                </a:cubicBezTo>
                <a:cubicBezTo>
                  <a:pt x="4034931" y="35720"/>
                  <a:pt x="4046613" y="33384"/>
                  <a:pt x="4058295" y="38057"/>
                </a:cubicBezTo>
                <a:cubicBezTo>
                  <a:pt x="4051286" y="38057"/>
                  <a:pt x="4004558" y="40393"/>
                  <a:pt x="4011568" y="38057"/>
                </a:cubicBezTo>
                <a:cubicBezTo>
                  <a:pt x="3999886" y="38057"/>
                  <a:pt x="3988204" y="38057"/>
                  <a:pt x="3974186" y="38057"/>
                </a:cubicBezTo>
                <a:cubicBezTo>
                  <a:pt x="3978858" y="35720"/>
                  <a:pt x="3983531" y="33384"/>
                  <a:pt x="3985868" y="33384"/>
                </a:cubicBezTo>
                <a:cubicBezTo>
                  <a:pt x="3981195" y="33384"/>
                  <a:pt x="3936803" y="26375"/>
                  <a:pt x="3964840" y="24038"/>
                </a:cubicBezTo>
                <a:cubicBezTo>
                  <a:pt x="3955495" y="24038"/>
                  <a:pt x="3943813" y="24038"/>
                  <a:pt x="3934467" y="26375"/>
                </a:cubicBezTo>
                <a:cubicBezTo>
                  <a:pt x="3934467" y="28711"/>
                  <a:pt x="3936803" y="28711"/>
                  <a:pt x="3936803" y="31047"/>
                </a:cubicBezTo>
                <a:cubicBezTo>
                  <a:pt x="3925121" y="33384"/>
                  <a:pt x="3918112" y="35720"/>
                  <a:pt x="3906430" y="40393"/>
                </a:cubicBezTo>
                <a:cubicBezTo>
                  <a:pt x="3890076" y="47402"/>
                  <a:pt x="3841012" y="45066"/>
                  <a:pt x="3880730" y="45066"/>
                </a:cubicBezTo>
                <a:cubicBezTo>
                  <a:pt x="3866712" y="42729"/>
                  <a:pt x="3843348" y="49739"/>
                  <a:pt x="3829330" y="40393"/>
                </a:cubicBezTo>
                <a:cubicBezTo>
                  <a:pt x="3831666" y="33384"/>
                  <a:pt x="3838675" y="33384"/>
                  <a:pt x="3848021" y="38057"/>
                </a:cubicBezTo>
                <a:cubicBezTo>
                  <a:pt x="3841012" y="38057"/>
                  <a:pt x="3838675" y="38057"/>
                  <a:pt x="3843348" y="35720"/>
                </a:cubicBezTo>
                <a:cubicBezTo>
                  <a:pt x="3836339" y="35720"/>
                  <a:pt x="3826994" y="35720"/>
                  <a:pt x="3819984" y="33384"/>
                </a:cubicBezTo>
                <a:cubicBezTo>
                  <a:pt x="3826994" y="38057"/>
                  <a:pt x="3871385" y="26375"/>
                  <a:pt x="3883067" y="24038"/>
                </a:cubicBezTo>
                <a:cubicBezTo>
                  <a:pt x="3873721" y="24038"/>
                  <a:pt x="3862039" y="31047"/>
                  <a:pt x="3852694" y="24038"/>
                </a:cubicBezTo>
                <a:cubicBezTo>
                  <a:pt x="3857367" y="24038"/>
                  <a:pt x="3857367" y="24038"/>
                  <a:pt x="3855030" y="21702"/>
                </a:cubicBezTo>
                <a:cubicBezTo>
                  <a:pt x="3850357" y="24038"/>
                  <a:pt x="3845685" y="24038"/>
                  <a:pt x="3838675" y="24038"/>
                </a:cubicBezTo>
                <a:cubicBezTo>
                  <a:pt x="3841012" y="26375"/>
                  <a:pt x="3841012" y="26375"/>
                  <a:pt x="3845685" y="26375"/>
                </a:cubicBezTo>
                <a:cubicBezTo>
                  <a:pt x="3810639" y="28711"/>
                  <a:pt x="3801293" y="24038"/>
                  <a:pt x="3773257" y="19366"/>
                </a:cubicBezTo>
                <a:cubicBezTo>
                  <a:pt x="3777929" y="17029"/>
                  <a:pt x="3784939" y="17029"/>
                  <a:pt x="3789611" y="19366"/>
                </a:cubicBezTo>
                <a:cubicBezTo>
                  <a:pt x="3780266" y="19366"/>
                  <a:pt x="3780266" y="17029"/>
                  <a:pt x="3789611" y="17029"/>
                </a:cubicBezTo>
                <a:cubicBezTo>
                  <a:pt x="3782602" y="17029"/>
                  <a:pt x="3770920" y="21702"/>
                  <a:pt x="3763911" y="12356"/>
                </a:cubicBezTo>
                <a:cubicBezTo>
                  <a:pt x="3768584" y="12356"/>
                  <a:pt x="3780266" y="10020"/>
                  <a:pt x="3773257" y="10020"/>
                </a:cubicBezTo>
                <a:cubicBezTo>
                  <a:pt x="3768584" y="10020"/>
                  <a:pt x="3773257" y="10020"/>
                  <a:pt x="3773257" y="10020"/>
                </a:cubicBezTo>
                <a:close/>
                <a:moveTo>
                  <a:pt x="3876057" y="33384"/>
                </a:moveTo>
                <a:cubicBezTo>
                  <a:pt x="3873721" y="33384"/>
                  <a:pt x="3871385" y="33384"/>
                  <a:pt x="3869048" y="33384"/>
                </a:cubicBezTo>
                <a:cubicBezTo>
                  <a:pt x="3871385" y="33384"/>
                  <a:pt x="3873721" y="33384"/>
                  <a:pt x="3876057" y="33384"/>
                </a:cubicBezTo>
                <a:close/>
                <a:moveTo>
                  <a:pt x="3892412" y="31047"/>
                </a:moveTo>
                <a:cubicBezTo>
                  <a:pt x="3890076" y="31047"/>
                  <a:pt x="3887739" y="31047"/>
                  <a:pt x="3883067" y="31047"/>
                </a:cubicBezTo>
                <a:cubicBezTo>
                  <a:pt x="3887739" y="33384"/>
                  <a:pt x="3890076" y="33384"/>
                  <a:pt x="3892412" y="31047"/>
                </a:cubicBezTo>
                <a:cubicBezTo>
                  <a:pt x="3890076" y="31047"/>
                  <a:pt x="3892412" y="33384"/>
                  <a:pt x="3892412" y="31047"/>
                </a:cubicBezTo>
                <a:close/>
                <a:moveTo>
                  <a:pt x="3770920" y="12356"/>
                </a:moveTo>
                <a:cubicBezTo>
                  <a:pt x="3770920" y="10020"/>
                  <a:pt x="3768584" y="12356"/>
                  <a:pt x="3770920" y="12356"/>
                </a:cubicBezTo>
                <a:lnTo>
                  <a:pt x="3770920" y="12356"/>
                </a:lnTo>
                <a:close/>
                <a:moveTo>
                  <a:pt x="3885403" y="31047"/>
                </a:moveTo>
                <a:cubicBezTo>
                  <a:pt x="3885403" y="31047"/>
                  <a:pt x="3885403" y="31047"/>
                  <a:pt x="3885403" y="31047"/>
                </a:cubicBezTo>
                <a:cubicBezTo>
                  <a:pt x="3885403" y="31047"/>
                  <a:pt x="3885403" y="31047"/>
                  <a:pt x="3885403" y="31047"/>
                </a:cubicBezTo>
                <a:close/>
                <a:moveTo>
                  <a:pt x="3913440" y="7684"/>
                </a:moveTo>
                <a:cubicBezTo>
                  <a:pt x="3922785" y="7684"/>
                  <a:pt x="3920449" y="7684"/>
                  <a:pt x="3908767" y="10020"/>
                </a:cubicBezTo>
                <a:cubicBezTo>
                  <a:pt x="3936803" y="12356"/>
                  <a:pt x="3962504" y="12356"/>
                  <a:pt x="3990540" y="12356"/>
                </a:cubicBezTo>
                <a:cubicBezTo>
                  <a:pt x="3967176" y="14693"/>
                  <a:pt x="3962504" y="12356"/>
                  <a:pt x="3943813" y="12356"/>
                </a:cubicBezTo>
                <a:cubicBezTo>
                  <a:pt x="3957831" y="14693"/>
                  <a:pt x="3957831" y="17029"/>
                  <a:pt x="3943813" y="17029"/>
                </a:cubicBezTo>
                <a:cubicBezTo>
                  <a:pt x="3995213" y="19366"/>
                  <a:pt x="4048950" y="17029"/>
                  <a:pt x="4095677" y="17029"/>
                </a:cubicBezTo>
                <a:cubicBezTo>
                  <a:pt x="4088668" y="7684"/>
                  <a:pt x="4048950" y="7684"/>
                  <a:pt x="4039604" y="10020"/>
                </a:cubicBezTo>
                <a:cubicBezTo>
                  <a:pt x="4034931" y="10020"/>
                  <a:pt x="4004558" y="10020"/>
                  <a:pt x="4018577" y="7684"/>
                </a:cubicBezTo>
                <a:cubicBezTo>
                  <a:pt x="4002222" y="3011"/>
                  <a:pt x="3960167" y="674"/>
                  <a:pt x="3939140" y="3011"/>
                </a:cubicBezTo>
                <a:cubicBezTo>
                  <a:pt x="3957831" y="5347"/>
                  <a:pt x="3932131" y="3011"/>
                  <a:pt x="3929794" y="3011"/>
                </a:cubicBezTo>
                <a:cubicBezTo>
                  <a:pt x="3932131" y="5347"/>
                  <a:pt x="3934467" y="5347"/>
                  <a:pt x="3936803" y="5347"/>
                </a:cubicBezTo>
                <a:cubicBezTo>
                  <a:pt x="3922785" y="5347"/>
                  <a:pt x="3922785" y="-1662"/>
                  <a:pt x="3911103" y="3011"/>
                </a:cubicBezTo>
                <a:cubicBezTo>
                  <a:pt x="3922785" y="3011"/>
                  <a:pt x="3908767" y="674"/>
                  <a:pt x="3908767" y="5347"/>
                </a:cubicBezTo>
                <a:cubicBezTo>
                  <a:pt x="3908767" y="5347"/>
                  <a:pt x="3911103" y="5347"/>
                  <a:pt x="3913440" y="7684"/>
                </a:cubicBezTo>
                <a:cubicBezTo>
                  <a:pt x="3915776" y="7684"/>
                  <a:pt x="3913440" y="5347"/>
                  <a:pt x="3913440" y="7684"/>
                </a:cubicBezTo>
                <a:close/>
                <a:moveTo>
                  <a:pt x="3962504" y="674"/>
                </a:moveTo>
                <a:cubicBezTo>
                  <a:pt x="3971849" y="3011"/>
                  <a:pt x="3962504" y="-1662"/>
                  <a:pt x="3957831" y="674"/>
                </a:cubicBezTo>
                <a:cubicBezTo>
                  <a:pt x="3960167" y="674"/>
                  <a:pt x="3960167" y="674"/>
                  <a:pt x="3955495" y="674"/>
                </a:cubicBezTo>
                <a:cubicBezTo>
                  <a:pt x="3964840" y="3011"/>
                  <a:pt x="3967176" y="3011"/>
                  <a:pt x="3962504" y="674"/>
                </a:cubicBezTo>
                <a:cubicBezTo>
                  <a:pt x="3964840" y="674"/>
                  <a:pt x="3964840" y="674"/>
                  <a:pt x="3962504" y="674"/>
                </a:cubicBezTo>
                <a:close/>
                <a:moveTo>
                  <a:pt x="4083996" y="28711"/>
                </a:moveTo>
                <a:cubicBezTo>
                  <a:pt x="4088668" y="28711"/>
                  <a:pt x="4093341" y="28711"/>
                  <a:pt x="4098014" y="28711"/>
                </a:cubicBezTo>
                <a:cubicBezTo>
                  <a:pt x="4093341" y="26375"/>
                  <a:pt x="4088668" y="26375"/>
                  <a:pt x="4083996" y="28711"/>
                </a:cubicBezTo>
                <a:cubicBezTo>
                  <a:pt x="4088668" y="31047"/>
                  <a:pt x="4083996" y="28711"/>
                  <a:pt x="4083996" y="28711"/>
                </a:cubicBezTo>
                <a:close/>
                <a:moveTo>
                  <a:pt x="4112032" y="12356"/>
                </a:moveTo>
                <a:cubicBezTo>
                  <a:pt x="4107359" y="12356"/>
                  <a:pt x="4102687" y="12356"/>
                  <a:pt x="4098014" y="12356"/>
                </a:cubicBezTo>
                <a:cubicBezTo>
                  <a:pt x="4102687" y="14693"/>
                  <a:pt x="4107359" y="14693"/>
                  <a:pt x="4112032" y="12356"/>
                </a:cubicBezTo>
                <a:cubicBezTo>
                  <a:pt x="4107359" y="12356"/>
                  <a:pt x="4109696" y="12356"/>
                  <a:pt x="4112032" y="12356"/>
                </a:cubicBezTo>
                <a:close/>
                <a:moveTo>
                  <a:pt x="4116705" y="28711"/>
                </a:moveTo>
                <a:cubicBezTo>
                  <a:pt x="4126050" y="28711"/>
                  <a:pt x="4135396" y="28711"/>
                  <a:pt x="4147078" y="28711"/>
                </a:cubicBezTo>
                <a:cubicBezTo>
                  <a:pt x="4144741" y="28711"/>
                  <a:pt x="4098014" y="26375"/>
                  <a:pt x="4116705" y="28711"/>
                </a:cubicBezTo>
                <a:cubicBezTo>
                  <a:pt x="4126050" y="28711"/>
                  <a:pt x="4116705" y="28711"/>
                  <a:pt x="4116705" y="28711"/>
                </a:cubicBezTo>
                <a:close/>
                <a:moveTo>
                  <a:pt x="4193805" y="19366"/>
                </a:moveTo>
                <a:cubicBezTo>
                  <a:pt x="4191469" y="19366"/>
                  <a:pt x="4219506" y="19366"/>
                  <a:pt x="4219506" y="19366"/>
                </a:cubicBezTo>
                <a:cubicBezTo>
                  <a:pt x="4219506" y="14693"/>
                  <a:pt x="4184460" y="17029"/>
                  <a:pt x="4179787" y="17029"/>
                </a:cubicBezTo>
                <a:cubicBezTo>
                  <a:pt x="4179787" y="19366"/>
                  <a:pt x="4189133" y="19366"/>
                  <a:pt x="4193805" y="19366"/>
                </a:cubicBezTo>
                <a:close/>
                <a:moveTo>
                  <a:pt x="4196142" y="19366"/>
                </a:moveTo>
                <a:cubicBezTo>
                  <a:pt x="4196142" y="19366"/>
                  <a:pt x="4196142" y="19366"/>
                  <a:pt x="4196142" y="19366"/>
                </a:cubicBezTo>
                <a:lnTo>
                  <a:pt x="4196142" y="19366"/>
                </a:lnTo>
                <a:close/>
                <a:moveTo>
                  <a:pt x="4193805" y="19366"/>
                </a:moveTo>
                <a:cubicBezTo>
                  <a:pt x="4193805" y="19366"/>
                  <a:pt x="4198478" y="19366"/>
                  <a:pt x="4193805" y="19366"/>
                </a:cubicBezTo>
                <a:cubicBezTo>
                  <a:pt x="4193805" y="19366"/>
                  <a:pt x="4193805" y="19366"/>
                  <a:pt x="4193805" y="19366"/>
                </a:cubicBezTo>
                <a:close/>
                <a:moveTo>
                  <a:pt x="3640083" y="267022"/>
                </a:moveTo>
                <a:cubicBezTo>
                  <a:pt x="3633074" y="262349"/>
                  <a:pt x="3635410" y="267022"/>
                  <a:pt x="3640083" y="267022"/>
                </a:cubicBezTo>
                <a:cubicBezTo>
                  <a:pt x="3640083" y="264686"/>
                  <a:pt x="3637746" y="267022"/>
                  <a:pt x="3640083" y="267022"/>
                </a:cubicBezTo>
                <a:close/>
                <a:moveTo>
                  <a:pt x="3635410" y="274031"/>
                </a:moveTo>
                <a:cubicBezTo>
                  <a:pt x="3637746" y="276368"/>
                  <a:pt x="3637746" y="276368"/>
                  <a:pt x="3637746" y="278704"/>
                </a:cubicBezTo>
                <a:cubicBezTo>
                  <a:pt x="3644756" y="278704"/>
                  <a:pt x="3642419" y="276368"/>
                  <a:pt x="3635410" y="274031"/>
                </a:cubicBezTo>
                <a:close/>
                <a:moveTo>
                  <a:pt x="3686811" y="238986"/>
                </a:moveTo>
                <a:cubicBezTo>
                  <a:pt x="3670456" y="236649"/>
                  <a:pt x="3686811" y="238986"/>
                  <a:pt x="3686811" y="238986"/>
                </a:cubicBezTo>
                <a:cubicBezTo>
                  <a:pt x="3684474" y="238986"/>
                  <a:pt x="3686811" y="238986"/>
                  <a:pt x="3686811" y="238986"/>
                </a:cubicBezTo>
                <a:close/>
                <a:moveTo>
                  <a:pt x="3705502" y="229640"/>
                </a:moveTo>
                <a:cubicBezTo>
                  <a:pt x="3707838" y="229640"/>
                  <a:pt x="3710174" y="229640"/>
                  <a:pt x="3712511" y="229640"/>
                </a:cubicBezTo>
                <a:cubicBezTo>
                  <a:pt x="3719520" y="231976"/>
                  <a:pt x="3712511" y="227304"/>
                  <a:pt x="3705502" y="229640"/>
                </a:cubicBezTo>
                <a:close/>
                <a:moveTo>
                  <a:pt x="3796620" y="194594"/>
                </a:moveTo>
                <a:cubicBezTo>
                  <a:pt x="3798957" y="194594"/>
                  <a:pt x="3798957" y="194594"/>
                  <a:pt x="3801293" y="194594"/>
                </a:cubicBezTo>
                <a:cubicBezTo>
                  <a:pt x="3803630" y="194594"/>
                  <a:pt x="3801293" y="194594"/>
                  <a:pt x="3796620" y="194594"/>
                </a:cubicBezTo>
                <a:close/>
                <a:moveTo>
                  <a:pt x="3812975" y="187585"/>
                </a:moveTo>
                <a:cubicBezTo>
                  <a:pt x="3812975" y="194594"/>
                  <a:pt x="3822321" y="182912"/>
                  <a:pt x="3812975" y="187585"/>
                </a:cubicBezTo>
                <a:cubicBezTo>
                  <a:pt x="3812975" y="189922"/>
                  <a:pt x="3812975" y="187585"/>
                  <a:pt x="3812975" y="187585"/>
                </a:cubicBezTo>
                <a:close/>
                <a:moveTo>
                  <a:pt x="3962504" y="133848"/>
                </a:moveTo>
                <a:cubicBezTo>
                  <a:pt x="3969513" y="136185"/>
                  <a:pt x="3967176" y="133848"/>
                  <a:pt x="3962504" y="133848"/>
                </a:cubicBezTo>
                <a:cubicBezTo>
                  <a:pt x="3964840" y="133848"/>
                  <a:pt x="3964840" y="133848"/>
                  <a:pt x="3962504" y="133848"/>
                </a:cubicBezTo>
                <a:close/>
                <a:moveTo>
                  <a:pt x="3997549" y="133848"/>
                </a:moveTo>
                <a:cubicBezTo>
                  <a:pt x="3992876" y="133848"/>
                  <a:pt x="3990540" y="133848"/>
                  <a:pt x="3985868" y="133848"/>
                </a:cubicBezTo>
                <a:cubicBezTo>
                  <a:pt x="3985868" y="138521"/>
                  <a:pt x="3995213" y="136185"/>
                  <a:pt x="3997549" y="133848"/>
                </a:cubicBezTo>
                <a:close/>
                <a:moveTo>
                  <a:pt x="4023249" y="131512"/>
                </a:moveTo>
                <a:cubicBezTo>
                  <a:pt x="4034931" y="133848"/>
                  <a:pt x="4044277" y="131512"/>
                  <a:pt x="4055959" y="129176"/>
                </a:cubicBezTo>
                <a:cubicBezTo>
                  <a:pt x="4041941" y="129176"/>
                  <a:pt x="4030259" y="131512"/>
                  <a:pt x="4018577" y="129176"/>
                </a:cubicBezTo>
                <a:cubicBezTo>
                  <a:pt x="4020913" y="126839"/>
                  <a:pt x="4023249" y="129176"/>
                  <a:pt x="4023249" y="131512"/>
                </a:cubicBezTo>
                <a:cubicBezTo>
                  <a:pt x="4034931" y="133848"/>
                  <a:pt x="4025586" y="129176"/>
                  <a:pt x="4023249" y="131512"/>
                </a:cubicBezTo>
                <a:close/>
                <a:moveTo>
                  <a:pt x="4069977" y="124503"/>
                </a:moveTo>
                <a:cubicBezTo>
                  <a:pt x="4065304" y="122166"/>
                  <a:pt x="4060632" y="122166"/>
                  <a:pt x="4060632" y="126839"/>
                </a:cubicBezTo>
                <a:cubicBezTo>
                  <a:pt x="4072314" y="129176"/>
                  <a:pt x="4067641" y="129176"/>
                  <a:pt x="4069977" y="124503"/>
                </a:cubicBezTo>
                <a:cubicBezTo>
                  <a:pt x="4067641" y="124503"/>
                  <a:pt x="4069977" y="124503"/>
                  <a:pt x="4069977" y="124503"/>
                </a:cubicBezTo>
                <a:close/>
                <a:moveTo>
                  <a:pt x="4060632" y="124503"/>
                </a:moveTo>
                <a:cubicBezTo>
                  <a:pt x="4060632" y="124503"/>
                  <a:pt x="4060632" y="124503"/>
                  <a:pt x="4060632" y="124503"/>
                </a:cubicBezTo>
                <a:cubicBezTo>
                  <a:pt x="4060632" y="124503"/>
                  <a:pt x="4060632" y="124503"/>
                  <a:pt x="4060632" y="124503"/>
                </a:cubicBezTo>
                <a:close/>
                <a:moveTo>
                  <a:pt x="4516226" y="1059056"/>
                </a:moveTo>
                <a:cubicBezTo>
                  <a:pt x="4516226" y="1054383"/>
                  <a:pt x="4513890" y="1061392"/>
                  <a:pt x="4509217" y="1056720"/>
                </a:cubicBezTo>
                <a:cubicBezTo>
                  <a:pt x="4511554" y="1061392"/>
                  <a:pt x="4516226" y="1063729"/>
                  <a:pt x="4523235" y="1063729"/>
                </a:cubicBezTo>
                <a:cubicBezTo>
                  <a:pt x="4520899" y="1061392"/>
                  <a:pt x="4518562" y="1061392"/>
                  <a:pt x="4516226" y="1059056"/>
                </a:cubicBezTo>
                <a:cubicBezTo>
                  <a:pt x="4516226" y="1052047"/>
                  <a:pt x="4516226" y="1061392"/>
                  <a:pt x="4516226" y="1059056"/>
                </a:cubicBezTo>
                <a:close/>
                <a:moveTo>
                  <a:pt x="761660" y="2105756"/>
                </a:moveTo>
                <a:cubicBezTo>
                  <a:pt x="759324" y="2108092"/>
                  <a:pt x="759324" y="2110429"/>
                  <a:pt x="756988" y="2110429"/>
                </a:cubicBezTo>
                <a:cubicBezTo>
                  <a:pt x="761660" y="2110429"/>
                  <a:pt x="766333" y="2108092"/>
                  <a:pt x="761660" y="2105756"/>
                </a:cubicBezTo>
                <a:close/>
                <a:moveTo>
                  <a:pt x="766333" y="2098747"/>
                </a:moveTo>
                <a:lnTo>
                  <a:pt x="766333" y="2098747"/>
                </a:lnTo>
                <a:cubicBezTo>
                  <a:pt x="766333" y="2098747"/>
                  <a:pt x="766333" y="2098747"/>
                  <a:pt x="766333" y="2098747"/>
                </a:cubicBezTo>
                <a:close/>
                <a:moveTo>
                  <a:pt x="766333" y="2098747"/>
                </a:moveTo>
                <a:cubicBezTo>
                  <a:pt x="759324" y="2103420"/>
                  <a:pt x="768670" y="2103420"/>
                  <a:pt x="771006" y="2094074"/>
                </a:cubicBezTo>
                <a:cubicBezTo>
                  <a:pt x="768670" y="2096410"/>
                  <a:pt x="768670" y="2098747"/>
                  <a:pt x="766333" y="2098747"/>
                </a:cubicBezTo>
                <a:cubicBezTo>
                  <a:pt x="759324" y="2105756"/>
                  <a:pt x="768670" y="2098747"/>
                  <a:pt x="766333" y="2098747"/>
                </a:cubicBezTo>
                <a:close/>
                <a:moveTo>
                  <a:pt x="792033" y="2098747"/>
                </a:moveTo>
                <a:cubicBezTo>
                  <a:pt x="801379" y="2101083"/>
                  <a:pt x="796706" y="2091738"/>
                  <a:pt x="792033" y="2098747"/>
                </a:cubicBezTo>
                <a:cubicBezTo>
                  <a:pt x="792033" y="2098747"/>
                  <a:pt x="792033" y="2096410"/>
                  <a:pt x="792033" y="2098747"/>
                </a:cubicBezTo>
                <a:close/>
                <a:moveTo>
                  <a:pt x="789697" y="2084728"/>
                </a:moveTo>
                <a:cubicBezTo>
                  <a:pt x="789697" y="2084728"/>
                  <a:pt x="789697" y="2091738"/>
                  <a:pt x="794370" y="2082392"/>
                </a:cubicBezTo>
                <a:cubicBezTo>
                  <a:pt x="794370" y="2082392"/>
                  <a:pt x="789697" y="2084728"/>
                  <a:pt x="789697" y="2084728"/>
                </a:cubicBezTo>
                <a:close/>
                <a:moveTo>
                  <a:pt x="719606" y="1795017"/>
                </a:moveTo>
                <a:cubicBezTo>
                  <a:pt x="719606" y="1797353"/>
                  <a:pt x="714933" y="1809035"/>
                  <a:pt x="710260" y="1806699"/>
                </a:cubicBezTo>
                <a:cubicBezTo>
                  <a:pt x="710260" y="1806699"/>
                  <a:pt x="717269" y="1790344"/>
                  <a:pt x="719606" y="1795017"/>
                </a:cubicBezTo>
                <a:cubicBezTo>
                  <a:pt x="719606" y="1795017"/>
                  <a:pt x="719606" y="1795017"/>
                  <a:pt x="719606" y="1795017"/>
                </a:cubicBezTo>
                <a:close/>
                <a:moveTo>
                  <a:pt x="717269" y="1799690"/>
                </a:moveTo>
                <a:cubicBezTo>
                  <a:pt x="712596" y="1802026"/>
                  <a:pt x="714933" y="1802026"/>
                  <a:pt x="717269" y="1799690"/>
                </a:cubicBezTo>
                <a:cubicBezTo>
                  <a:pt x="714933" y="1799690"/>
                  <a:pt x="717269" y="1799690"/>
                  <a:pt x="717269" y="1799690"/>
                </a:cubicBezTo>
                <a:close/>
                <a:moveTo>
                  <a:pt x="721942" y="1790344"/>
                </a:moveTo>
                <a:cubicBezTo>
                  <a:pt x="721942" y="1790344"/>
                  <a:pt x="719606" y="1790344"/>
                  <a:pt x="721942" y="1790344"/>
                </a:cubicBezTo>
                <a:cubicBezTo>
                  <a:pt x="721942" y="1790344"/>
                  <a:pt x="721942" y="1790344"/>
                  <a:pt x="721942" y="1790344"/>
                </a:cubicBezTo>
                <a:close/>
                <a:moveTo>
                  <a:pt x="1376129" y="1598761"/>
                </a:moveTo>
                <a:cubicBezTo>
                  <a:pt x="1376129" y="1601097"/>
                  <a:pt x="1373793" y="1601097"/>
                  <a:pt x="1373793" y="1603433"/>
                </a:cubicBezTo>
                <a:cubicBezTo>
                  <a:pt x="1376129" y="1601097"/>
                  <a:pt x="1380802" y="1601097"/>
                  <a:pt x="1376129" y="1598761"/>
                </a:cubicBezTo>
                <a:close/>
                <a:moveTo>
                  <a:pt x="1539676" y="1547360"/>
                </a:moveTo>
                <a:cubicBezTo>
                  <a:pt x="1537339" y="1549697"/>
                  <a:pt x="1539676" y="1549697"/>
                  <a:pt x="1539676" y="1547360"/>
                </a:cubicBezTo>
                <a:cubicBezTo>
                  <a:pt x="1537339" y="1549697"/>
                  <a:pt x="1539676" y="1547360"/>
                  <a:pt x="1539676" y="1547360"/>
                </a:cubicBezTo>
                <a:close/>
                <a:moveTo>
                  <a:pt x="1661167" y="1285685"/>
                </a:moveTo>
                <a:cubicBezTo>
                  <a:pt x="1661167" y="1290358"/>
                  <a:pt x="1661167" y="1295031"/>
                  <a:pt x="1658831" y="1297367"/>
                </a:cubicBezTo>
                <a:cubicBezTo>
                  <a:pt x="1663504" y="1295031"/>
                  <a:pt x="1668177" y="1281012"/>
                  <a:pt x="1661167" y="1285685"/>
                </a:cubicBezTo>
                <a:cubicBezTo>
                  <a:pt x="1663504" y="1290358"/>
                  <a:pt x="1663504" y="1285685"/>
                  <a:pt x="1661167" y="1285685"/>
                </a:cubicBezTo>
                <a:close/>
                <a:moveTo>
                  <a:pt x="1770978" y="1112793"/>
                </a:moveTo>
                <a:cubicBezTo>
                  <a:pt x="1770978" y="1112793"/>
                  <a:pt x="1773314" y="1112793"/>
                  <a:pt x="1773314" y="1110457"/>
                </a:cubicBezTo>
                <a:cubicBezTo>
                  <a:pt x="1784996" y="1105784"/>
                  <a:pt x="1770978" y="1105784"/>
                  <a:pt x="1770978" y="1112793"/>
                </a:cubicBezTo>
                <a:close/>
                <a:moveTo>
                  <a:pt x="1789668" y="1101111"/>
                </a:moveTo>
                <a:cubicBezTo>
                  <a:pt x="1787332" y="1103447"/>
                  <a:pt x="1784996" y="1105784"/>
                  <a:pt x="1782659" y="1108120"/>
                </a:cubicBezTo>
                <a:cubicBezTo>
                  <a:pt x="1787332" y="1105784"/>
                  <a:pt x="1796678" y="1105784"/>
                  <a:pt x="1789668" y="1101111"/>
                </a:cubicBezTo>
                <a:cubicBezTo>
                  <a:pt x="1787332" y="1103447"/>
                  <a:pt x="1799014" y="1105784"/>
                  <a:pt x="1789668" y="1101111"/>
                </a:cubicBezTo>
                <a:close/>
                <a:moveTo>
                  <a:pt x="1385474" y="1229612"/>
                </a:moveTo>
                <a:cubicBezTo>
                  <a:pt x="1385474" y="1229612"/>
                  <a:pt x="1385474" y="1229612"/>
                  <a:pt x="1385474" y="1229612"/>
                </a:cubicBezTo>
                <a:cubicBezTo>
                  <a:pt x="1385474" y="1229612"/>
                  <a:pt x="1387811" y="1227276"/>
                  <a:pt x="1385474" y="1229612"/>
                </a:cubicBezTo>
                <a:close/>
                <a:moveTo>
                  <a:pt x="1385474" y="1231948"/>
                </a:moveTo>
                <a:cubicBezTo>
                  <a:pt x="1392484" y="1224939"/>
                  <a:pt x="1397156" y="1217930"/>
                  <a:pt x="1404165" y="1213257"/>
                </a:cubicBezTo>
                <a:cubicBezTo>
                  <a:pt x="1406502" y="1210921"/>
                  <a:pt x="1376129" y="1229612"/>
                  <a:pt x="1385474" y="1231948"/>
                </a:cubicBezTo>
                <a:cubicBezTo>
                  <a:pt x="1392484" y="1224939"/>
                  <a:pt x="1385474" y="1231948"/>
                  <a:pt x="1385474" y="1231948"/>
                </a:cubicBezTo>
                <a:close/>
                <a:moveTo>
                  <a:pt x="1495284" y="1194566"/>
                </a:moveTo>
                <a:cubicBezTo>
                  <a:pt x="1499957" y="1192230"/>
                  <a:pt x="1504630" y="1189894"/>
                  <a:pt x="1497621" y="1187557"/>
                </a:cubicBezTo>
                <a:cubicBezTo>
                  <a:pt x="1495284" y="1192230"/>
                  <a:pt x="1490612" y="1196903"/>
                  <a:pt x="1495284" y="1194566"/>
                </a:cubicBezTo>
                <a:close/>
                <a:moveTo>
                  <a:pt x="1455566" y="1224939"/>
                </a:moveTo>
                <a:cubicBezTo>
                  <a:pt x="1453230" y="1227276"/>
                  <a:pt x="1453230" y="1229612"/>
                  <a:pt x="1455566" y="1229612"/>
                </a:cubicBezTo>
                <a:cubicBezTo>
                  <a:pt x="1457902" y="1224939"/>
                  <a:pt x="1457902" y="1222603"/>
                  <a:pt x="1455566" y="1224939"/>
                </a:cubicBezTo>
                <a:close/>
                <a:moveTo>
                  <a:pt x="0" y="2694524"/>
                </a:moveTo>
                <a:cubicBezTo>
                  <a:pt x="7009" y="2692188"/>
                  <a:pt x="18691" y="2640787"/>
                  <a:pt x="21027" y="2631442"/>
                </a:cubicBezTo>
                <a:cubicBezTo>
                  <a:pt x="7009" y="2640787"/>
                  <a:pt x="4673" y="2680506"/>
                  <a:pt x="0" y="2694524"/>
                </a:cubicBezTo>
                <a:cubicBezTo>
                  <a:pt x="0" y="2694524"/>
                  <a:pt x="2336" y="2685179"/>
                  <a:pt x="0" y="2694524"/>
                </a:cubicBezTo>
                <a:close/>
                <a:moveTo>
                  <a:pt x="44391" y="2580042"/>
                </a:moveTo>
                <a:cubicBezTo>
                  <a:pt x="39718" y="2577705"/>
                  <a:pt x="49064" y="2559014"/>
                  <a:pt x="39718" y="2587051"/>
                </a:cubicBezTo>
                <a:cubicBezTo>
                  <a:pt x="39718" y="2589387"/>
                  <a:pt x="23364" y="2629106"/>
                  <a:pt x="18691" y="2645461"/>
                </a:cubicBezTo>
                <a:cubicBezTo>
                  <a:pt x="30373" y="2633779"/>
                  <a:pt x="35046" y="2612751"/>
                  <a:pt x="39718" y="2596396"/>
                </a:cubicBezTo>
                <a:cubicBezTo>
                  <a:pt x="42055" y="2587051"/>
                  <a:pt x="46728" y="2582378"/>
                  <a:pt x="44391" y="2580042"/>
                </a:cubicBezTo>
                <a:close/>
                <a:moveTo>
                  <a:pt x="49064" y="2568360"/>
                </a:moveTo>
                <a:cubicBezTo>
                  <a:pt x="51400" y="2563687"/>
                  <a:pt x="56073" y="2556678"/>
                  <a:pt x="53737" y="2554341"/>
                </a:cubicBezTo>
                <a:cubicBezTo>
                  <a:pt x="53737" y="2556678"/>
                  <a:pt x="44391" y="2561351"/>
                  <a:pt x="49064" y="2568360"/>
                </a:cubicBezTo>
                <a:close/>
                <a:moveTo>
                  <a:pt x="58410" y="2547332"/>
                </a:moveTo>
                <a:cubicBezTo>
                  <a:pt x="58410" y="2544996"/>
                  <a:pt x="58410" y="2542659"/>
                  <a:pt x="60746" y="2540323"/>
                </a:cubicBezTo>
                <a:cubicBezTo>
                  <a:pt x="58410" y="2544996"/>
                  <a:pt x="56073" y="2549669"/>
                  <a:pt x="58410" y="2554341"/>
                </a:cubicBezTo>
                <a:cubicBezTo>
                  <a:pt x="56073" y="2554341"/>
                  <a:pt x="56073" y="2549669"/>
                  <a:pt x="58410" y="2547332"/>
                </a:cubicBezTo>
                <a:close/>
                <a:moveTo>
                  <a:pt x="56073" y="2552005"/>
                </a:moveTo>
                <a:cubicBezTo>
                  <a:pt x="56073" y="2552005"/>
                  <a:pt x="56073" y="2554341"/>
                  <a:pt x="58410" y="2549669"/>
                </a:cubicBezTo>
                <a:cubicBezTo>
                  <a:pt x="58410" y="2547332"/>
                  <a:pt x="58410" y="2547332"/>
                  <a:pt x="56073" y="2552005"/>
                </a:cubicBezTo>
                <a:close/>
                <a:moveTo>
                  <a:pt x="60746" y="2544996"/>
                </a:moveTo>
                <a:cubicBezTo>
                  <a:pt x="60746" y="2549669"/>
                  <a:pt x="65419" y="2540323"/>
                  <a:pt x="65419" y="2535650"/>
                </a:cubicBezTo>
                <a:cubicBezTo>
                  <a:pt x="63082" y="2537987"/>
                  <a:pt x="60746" y="2540323"/>
                  <a:pt x="60746" y="2544996"/>
                </a:cubicBezTo>
                <a:close/>
                <a:moveTo>
                  <a:pt x="98128" y="2472568"/>
                </a:moveTo>
                <a:cubicBezTo>
                  <a:pt x="98128" y="2470232"/>
                  <a:pt x="100464" y="2467895"/>
                  <a:pt x="100464" y="2463223"/>
                </a:cubicBezTo>
                <a:cubicBezTo>
                  <a:pt x="98128" y="2465559"/>
                  <a:pt x="95792" y="2470232"/>
                  <a:pt x="98128" y="2472568"/>
                </a:cubicBezTo>
                <a:cubicBezTo>
                  <a:pt x="100464" y="2470232"/>
                  <a:pt x="95792" y="2472568"/>
                  <a:pt x="98128" y="2472568"/>
                </a:cubicBezTo>
                <a:close/>
                <a:moveTo>
                  <a:pt x="320084" y="1984264"/>
                </a:moveTo>
                <a:cubicBezTo>
                  <a:pt x="324757" y="1984264"/>
                  <a:pt x="327093" y="1979591"/>
                  <a:pt x="327093" y="1972582"/>
                </a:cubicBezTo>
                <a:cubicBezTo>
                  <a:pt x="322421" y="1974918"/>
                  <a:pt x="320084" y="1979591"/>
                  <a:pt x="320084" y="1984264"/>
                </a:cubicBezTo>
                <a:cubicBezTo>
                  <a:pt x="320084" y="1984264"/>
                  <a:pt x="322421" y="1979591"/>
                  <a:pt x="320084" y="1984264"/>
                </a:cubicBezTo>
                <a:close/>
                <a:moveTo>
                  <a:pt x="390176" y="1902491"/>
                </a:moveTo>
                <a:cubicBezTo>
                  <a:pt x="385503" y="1909500"/>
                  <a:pt x="383167" y="1914172"/>
                  <a:pt x="380830" y="1921182"/>
                </a:cubicBezTo>
                <a:cubicBezTo>
                  <a:pt x="390176" y="1909500"/>
                  <a:pt x="399521" y="1895481"/>
                  <a:pt x="401858" y="1879127"/>
                </a:cubicBezTo>
                <a:cubicBezTo>
                  <a:pt x="397185" y="1886136"/>
                  <a:pt x="394849" y="1893145"/>
                  <a:pt x="390176" y="1902491"/>
                </a:cubicBezTo>
                <a:cubicBezTo>
                  <a:pt x="385503" y="1909500"/>
                  <a:pt x="390176" y="1900154"/>
                  <a:pt x="390176" y="1902491"/>
                </a:cubicBezTo>
                <a:close/>
                <a:moveTo>
                  <a:pt x="392512" y="1888472"/>
                </a:moveTo>
                <a:cubicBezTo>
                  <a:pt x="387839" y="1893145"/>
                  <a:pt x="385503" y="1897818"/>
                  <a:pt x="387839" y="1904827"/>
                </a:cubicBezTo>
                <a:cubicBezTo>
                  <a:pt x="392512" y="1897818"/>
                  <a:pt x="394849" y="1893145"/>
                  <a:pt x="392512" y="1888472"/>
                </a:cubicBezTo>
                <a:cubicBezTo>
                  <a:pt x="387839" y="1893145"/>
                  <a:pt x="392512" y="1888472"/>
                  <a:pt x="392512" y="1888472"/>
                </a:cubicBezTo>
                <a:close/>
                <a:moveTo>
                  <a:pt x="411203" y="1865108"/>
                </a:moveTo>
                <a:cubicBezTo>
                  <a:pt x="408867" y="1869781"/>
                  <a:pt x="406530" y="1874454"/>
                  <a:pt x="404194" y="1879127"/>
                </a:cubicBezTo>
                <a:cubicBezTo>
                  <a:pt x="411203" y="1876790"/>
                  <a:pt x="415876" y="1872117"/>
                  <a:pt x="415876" y="1860436"/>
                </a:cubicBezTo>
                <a:cubicBezTo>
                  <a:pt x="415876" y="1860436"/>
                  <a:pt x="413540" y="1862772"/>
                  <a:pt x="411203" y="1865108"/>
                </a:cubicBezTo>
                <a:close/>
                <a:moveTo>
                  <a:pt x="443913" y="1837072"/>
                </a:moveTo>
                <a:cubicBezTo>
                  <a:pt x="441576" y="1841744"/>
                  <a:pt x="439240" y="1846417"/>
                  <a:pt x="436903" y="1851090"/>
                </a:cubicBezTo>
                <a:cubicBezTo>
                  <a:pt x="434567" y="1851090"/>
                  <a:pt x="443913" y="1839408"/>
                  <a:pt x="443913" y="1837072"/>
                </a:cubicBezTo>
                <a:cubicBezTo>
                  <a:pt x="439240" y="1841744"/>
                  <a:pt x="443913" y="1837072"/>
                  <a:pt x="443913" y="1837072"/>
                </a:cubicBezTo>
                <a:close/>
                <a:moveTo>
                  <a:pt x="289711" y="2073046"/>
                </a:moveTo>
                <a:cubicBezTo>
                  <a:pt x="280366" y="2082392"/>
                  <a:pt x="273357" y="2112765"/>
                  <a:pt x="271020" y="2115101"/>
                </a:cubicBezTo>
                <a:cubicBezTo>
                  <a:pt x="273357" y="2112765"/>
                  <a:pt x="245320" y="2173511"/>
                  <a:pt x="245320" y="2173511"/>
                </a:cubicBezTo>
                <a:cubicBezTo>
                  <a:pt x="252329" y="2171175"/>
                  <a:pt x="257002" y="2150147"/>
                  <a:pt x="247656" y="2175847"/>
                </a:cubicBezTo>
                <a:cubicBezTo>
                  <a:pt x="261675" y="2164165"/>
                  <a:pt x="264011" y="2145474"/>
                  <a:pt x="273357" y="2131456"/>
                </a:cubicBezTo>
                <a:cubicBezTo>
                  <a:pt x="266348" y="2136129"/>
                  <a:pt x="287375" y="2103420"/>
                  <a:pt x="289711" y="2096410"/>
                </a:cubicBezTo>
                <a:cubicBezTo>
                  <a:pt x="280366" y="2110429"/>
                  <a:pt x="289711" y="2089401"/>
                  <a:pt x="289711" y="2087065"/>
                </a:cubicBezTo>
                <a:cubicBezTo>
                  <a:pt x="285039" y="2094074"/>
                  <a:pt x="280366" y="2098747"/>
                  <a:pt x="273357" y="2105756"/>
                </a:cubicBezTo>
                <a:cubicBezTo>
                  <a:pt x="282702" y="2096410"/>
                  <a:pt x="289711" y="2084728"/>
                  <a:pt x="294384" y="2073046"/>
                </a:cubicBezTo>
                <a:cubicBezTo>
                  <a:pt x="306066" y="2049683"/>
                  <a:pt x="287375" y="2094074"/>
                  <a:pt x="294384" y="2061364"/>
                </a:cubicBezTo>
                <a:cubicBezTo>
                  <a:pt x="289711" y="2063701"/>
                  <a:pt x="289711" y="2068374"/>
                  <a:pt x="289711" y="2073046"/>
                </a:cubicBezTo>
                <a:cubicBezTo>
                  <a:pt x="287375" y="2073046"/>
                  <a:pt x="287375" y="2070710"/>
                  <a:pt x="289711" y="2073046"/>
                </a:cubicBezTo>
                <a:close/>
                <a:moveTo>
                  <a:pt x="296720" y="2068374"/>
                </a:moveTo>
                <a:cubicBezTo>
                  <a:pt x="301393" y="2061364"/>
                  <a:pt x="296720" y="2066037"/>
                  <a:pt x="296720" y="2068374"/>
                </a:cubicBezTo>
                <a:cubicBezTo>
                  <a:pt x="296720" y="2068374"/>
                  <a:pt x="296720" y="2066037"/>
                  <a:pt x="296720" y="2068374"/>
                </a:cubicBezTo>
                <a:close/>
                <a:moveTo>
                  <a:pt x="114483" y="2421168"/>
                </a:moveTo>
                <a:cubicBezTo>
                  <a:pt x="116819" y="2421168"/>
                  <a:pt x="116819" y="2418831"/>
                  <a:pt x="119155" y="2414158"/>
                </a:cubicBezTo>
                <a:cubicBezTo>
                  <a:pt x="116819" y="2416495"/>
                  <a:pt x="116819" y="2418831"/>
                  <a:pt x="114483" y="2421168"/>
                </a:cubicBezTo>
                <a:cubicBezTo>
                  <a:pt x="116819" y="2421168"/>
                  <a:pt x="116819" y="2418831"/>
                  <a:pt x="114483" y="2421168"/>
                </a:cubicBezTo>
                <a:close/>
                <a:moveTo>
                  <a:pt x="137847" y="2390795"/>
                </a:moveTo>
                <a:cubicBezTo>
                  <a:pt x="140183" y="2388458"/>
                  <a:pt x="147192" y="2369767"/>
                  <a:pt x="147192" y="2367431"/>
                </a:cubicBezTo>
                <a:cubicBezTo>
                  <a:pt x="144856" y="2376776"/>
                  <a:pt x="140183" y="2383786"/>
                  <a:pt x="137847" y="2390795"/>
                </a:cubicBezTo>
                <a:cubicBezTo>
                  <a:pt x="137847" y="2390795"/>
                  <a:pt x="137847" y="2386122"/>
                  <a:pt x="137847" y="2390795"/>
                </a:cubicBezTo>
                <a:close/>
                <a:moveTo>
                  <a:pt x="149528" y="2367431"/>
                </a:moveTo>
                <a:cubicBezTo>
                  <a:pt x="149528" y="2365094"/>
                  <a:pt x="151865" y="2360422"/>
                  <a:pt x="154201" y="2358085"/>
                </a:cubicBezTo>
                <a:cubicBezTo>
                  <a:pt x="149528" y="2372104"/>
                  <a:pt x="149528" y="2374440"/>
                  <a:pt x="149528" y="2367431"/>
                </a:cubicBezTo>
                <a:close/>
                <a:moveTo>
                  <a:pt x="149528" y="2367431"/>
                </a:moveTo>
                <a:cubicBezTo>
                  <a:pt x="149528" y="2367431"/>
                  <a:pt x="149528" y="2367431"/>
                  <a:pt x="149528" y="2367431"/>
                </a:cubicBezTo>
                <a:lnTo>
                  <a:pt x="149528" y="2367431"/>
                </a:lnTo>
                <a:close/>
                <a:moveTo>
                  <a:pt x="149528" y="2372104"/>
                </a:moveTo>
                <a:cubicBezTo>
                  <a:pt x="149528" y="2369767"/>
                  <a:pt x="151865" y="2367431"/>
                  <a:pt x="151865" y="2365094"/>
                </a:cubicBezTo>
                <a:cubicBezTo>
                  <a:pt x="149528" y="2365094"/>
                  <a:pt x="149528" y="2367431"/>
                  <a:pt x="149528" y="2372104"/>
                </a:cubicBezTo>
                <a:cubicBezTo>
                  <a:pt x="151865" y="2369767"/>
                  <a:pt x="149528" y="2369767"/>
                  <a:pt x="149528" y="2372104"/>
                </a:cubicBezTo>
                <a:close/>
                <a:moveTo>
                  <a:pt x="98128" y="2316030"/>
                </a:moveTo>
                <a:cubicBezTo>
                  <a:pt x="93455" y="2311358"/>
                  <a:pt x="109810" y="2287994"/>
                  <a:pt x="109810" y="2278648"/>
                </a:cubicBezTo>
                <a:cubicBezTo>
                  <a:pt x="107474" y="2283321"/>
                  <a:pt x="81773" y="2327712"/>
                  <a:pt x="86446" y="2327712"/>
                </a:cubicBezTo>
                <a:cubicBezTo>
                  <a:pt x="91119" y="2323040"/>
                  <a:pt x="95792" y="2318367"/>
                  <a:pt x="98128" y="2316030"/>
                </a:cubicBezTo>
                <a:cubicBezTo>
                  <a:pt x="95792" y="2311358"/>
                  <a:pt x="95792" y="2316030"/>
                  <a:pt x="98128" y="2316030"/>
                </a:cubicBezTo>
                <a:close/>
                <a:moveTo>
                  <a:pt x="193920" y="2257621"/>
                </a:moveTo>
                <a:cubicBezTo>
                  <a:pt x="196256" y="2255284"/>
                  <a:pt x="198592" y="2250612"/>
                  <a:pt x="198592" y="2245939"/>
                </a:cubicBezTo>
                <a:cubicBezTo>
                  <a:pt x="196256" y="2250612"/>
                  <a:pt x="196256" y="2255284"/>
                  <a:pt x="193920" y="2257621"/>
                </a:cubicBezTo>
                <a:close/>
                <a:moveTo>
                  <a:pt x="214947" y="2248275"/>
                </a:moveTo>
                <a:cubicBezTo>
                  <a:pt x="217284" y="2250612"/>
                  <a:pt x="217284" y="2241266"/>
                  <a:pt x="217284" y="2238930"/>
                </a:cubicBezTo>
                <a:cubicBezTo>
                  <a:pt x="214947" y="2243603"/>
                  <a:pt x="212611" y="2245939"/>
                  <a:pt x="214947" y="2248275"/>
                </a:cubicBezTo>
                <a:close/>
                <a:moveTo>
                  <a:pt x="245320" y="2180520"/>
                </a:moveTo>
                <a:cubicBezTo>
                  <a:pt x="245320" y="2185193"/>
                  <a:pt x="233638" y="2194539"/>
                  <a:pt x="231302" y="2203884"/>
                </a:cubicBezTo>
                <a:cubicBezTo>
                  <a:pt x="231302" y="2203884"/>
                  <a:pt x="257002" y="2161829"/>
                  <a:pt x="245320" y="2180520"/>
                </a:cubicBezTo>
                <a:cubicBezTo>
                  <a:pt x="247656" y="2175847"/>
                  <a:pt x="247656" y="2178184"/>
                  <a:pt x="245320" y="2180520"/>
                </a:cubicBezTo>
                <a:close/>
                <a:moveTo>
                  <a:pt x="245320" y="2180520"/>
                </a:moveTo>
                <a:cubicBezTo>
                  <a:pt x="247656" y="2180520"/>
                  <a:pt x="245320" y="2180520"/>
                  <a:pt x="245320" y="2180520"/>
                </a:cubicBezTo>
                <a:lnTo>
                  <a:pt x="245320" y="2180520"/>
                </a:lnTo>
                <a:close/>
                <a:moveTo>
                  <a:pt x="287375" y="2049683"/>
                </a:moveTo>
                <a:cubicBezTo>
                  <a:pt x="285039" y="2052019"/>
                  <a:pt x="282702" y="2054355"/>
                  <a:pt x="282702" y="2059028"/>
                </a:cubicBezTo>
                <a:cubicBezTo>
                  <a:pt x="282702" y="2061364"/>
                  <a:pt x="287375" y="2052019"/>
                  <a:pt x="287375" y="2049683"/>
                </a:cubicBezTo>
                <a:close/>
                <a:moveTo>
                  <a:pt x="296720" y="2049683"/>
                </a:moveTo>
                <a:cubicBezTo>
                  <a:pt x="296720" y="2054355"/>
                  <a:pt x="301393" y="2045010"/>
                  <a:pt x="301393" y="2042674"/>
                </a:cubicBezTo>
                <a:cubicBezTo>
                  <a:pt x="299057" y="2042674"/>
                  <a:pt x="296720" y="2047346"/>
                  <a:pt x="296720" y="2049683"/>
                </a:cubicBezTo>
                <a:close/>
                <a:moveTo>
                  <a:pt x="105137" y="2206220"/>
                </a:moveTo>
                <a:cubicBezTo>
                  <a:pt x="100464" y="2213229"/>
                  <a:pt x="79437" y="2231921"/>
                  <a:pt x="86446" y="2243603"/>
                </a:cubicBezTo>
                <a:cubicBezTo>
                  <a:pt x="86446" y="2243603"/>
                  <a:pt x="105137" y="2210893"/>
                  <a:pt x="105137" y="2206220"/>
                </a:cubicBezTo>
                <a:cubicBezTo>
                  <a:pt x="98128" y="2217902"/>
                  <a:pt x="105137" y="2210893"/>
                  <a:pt x="105137" y="2206220"/>
                </a:cubicBezTo>
                <a:close/>
                <a:moveTo>
                  <a:pt x="130837" y="2094074"/>
                </a:moveTo>
                <a:cubicBezTo>
                  <a:pt x="130837" y="2096410"/>
                  <a:pt x="128501" y="2098747"/>
                  <a:pt x="128501" y="2101083"/>
                </a:cubicBezTo>
                <a:cubicBezTo>
                  <a:pt x="130837" y="2101083"/>
                  <a:pt x="133174" y="2091738"/>
                  <a:pt x="130837" y="2094074"/>
                </a:cubicBezTo>
                <a:close/>
                <a:moveTo>
                  <a:pt x="570077" y="1743616"/>
                </a:moveTo>
                <a:lnTo>
                  <a:pt x="570077" y="1743616"/>
                </a:lnTo>
                <a:lnTo>
                  <a:pt x="570077" y="1743616"/>
                </a:lnTo>
                <a:close/>
                <a:moveTo>
                  <a:pt x="558395" y="1769317"/>
                </a:moveTo>
                <a:cubicBezTo>
                  <a:pt x="558395" y="1773989"/>
                  <a:pt x="553723" y="1752962"/>
                  <a:pt x="553723" y="1757635"/>
                </a:cubicBezTo>
                <a:cubicBezTo>
                  <a:pt x="553723" y="1745953"/>
                  <a:pt x="579423" y="1731934"/>
                  <a:pt x="579423" y="1731934"/>
                </a:cubicBezTo>
                <a:cubicBezTo>
                  <a:pt x="579423" y="1741280"/>
                  <a:pt x="570077" y="1778662"/>
                  <a:pt x="563068" y="1790344"/>
                </a:cubicBezTo>
                <a:cubicBezTo>
                  <a:pt x="560732" y="1785671"/>
                  <a:pt x="560732" y="1783335"/>
                  <a:pt x="563068" y="1778662"/>
                </a:cubicBezTo>
                <a:cubicBezTo>
                  <a:pt x="556059" y="1790344"/>
                  <a:pt x="560732" y="1780999"/>
                  <a:pt x="558395" y="1771653"/>
                </a:cubicBezTo>
                <a:cubicBezTo>
                  <a:pt x="556059" y="1776326"/>
                  <a:pt x="553723" y="1780999"/>
                  <a:pt x="551386" y="1783335"/>
                </a:cubicBezTo>
                <a:cubicBezTo>
                  <a:pt x="551386" y="1778662"/>
                  <a:pt x="553723" y="1773989"/>
                  <a:pt x="558395" y="1769317"/>
                </a:cubicBezTo>
                <a:cubicBezTo>
                  <a:pt x="558395" y="1769317"/>
                  <a:pt x="556059" y="1769317"/>
                  <a:pt x="558395" y="1769317"/>
                </a:cubicBezTo>
                <a:close/>
                <a:moveTo>
                  <a:pt x="565404" y="1748289"/>
                </a:moveTo>
                <a:cubicBezTo>
                  <a:pt x="572414" y="1745953"/>
                  <a:pt x="572414" y="1741280"/>
                  <a:pt x="565404" y="1748289"/>
                </a:cubicBezTo>
                <a:cubicBezTo>
                  <a:pt x="567741" y="1748289"/>
                  <a:pt x="565404" y="1748289"/>
                  <a:pt x="565404" y="1748289"/>
                </a:cubicBezTo>
                <a:close/>
                <a:moveTo>
                  <a:pt x="560732" y="1759971"/>
                </a:moveTo>
                <a:cubicBezTo>
                  <a:pt x="563068" y="1757635"/>
                  <a:pt x="565404" y="1755298"/>
                  <a:pt x="570077" y="1752962"/>
                </a:cubicBezTo>
                <a:cubicBezTo>
                  <a:pt x="567741" y="1757635"/>
                  <a:pt x="563068" y="1755298"/>
                  <a:pt x="560732" y="1759971"/>
                </a:cubicBezTo>
                <a:cubicBezTo>
                  <a:pt x="563068" y="1757635"/>
                  <a:pt x="560732" y="1759971"/>
                  <a:pt x="560732" y="1759971"/>
                </a:cubicBezTo>
                <a:close/>
                <a:moveTo>
                  <a:pt x="567741" y="1790344"/>
                </a:moveTo>
                <a:cubicBezTo>
                  <a:pt x="553723" y="1804362"/>
                  <a:pt x="577086" y="1780999"/>
                  <a:pt x="567741" y="1790344"/>
                </a:cubicBezTo>
                <a:cubicBezTo>
                  <a:pt x="565404" y="1792680"/>
                  <a:pt x="567741" y="1788008"/>
                  <a:pt x="567741" y="1790344"/>
                </a:cubicBezTo>
                <a:close/>
                <a:moveTo>
                  <a:pt x="577086" y="1790344"/>
                </a:moveTo>
                <a:lnTo>
                  <a:pt x="577086" y="1790344"/>
                </a:lnTo>
                <a:cubicBezTo>
                  <a:pt x="577086" y="1792680"/>
                  <a:pt x="577086" y="1792680"/>
                  <a:pt x="577086" y="1790344"/>
                </a:cubicBezTo>
                <a:close/>
                <a:moveTo>
                  <a:pt x="570077" y="1797353"/>
                </a:moveTo>
                <a:cubicBezTo>
                  <a:pt x="572414" y="1795017"/>
                  <a:pt x="572414" y="1792680"/>
                  <a:pt x="574750" y="1788008"/>
                </a:cubicBezTo>
                <a:cubicBezTo>
                  <a:pt x="574750" y="1795017"/>
                  <a:pt x="574750" y="1788008"/>
                  <a:pt x="577086" y="1788008"/>
                </a:cubicBezTo>
                <a:cubicBezTo>
                  <a:pt x="577086" y="1792680"/>
                  <a:pt x="577086" y="1797353"/>
                  <a:pt x="570077" y="1799690"/>
                </a:cubicBezTo>
                <a:cubicBezTo>
                  <a:pt x="570077" y="1792680"/>
                  <a:pt x="572414" y="1797353"/>
                  <a:pt x="570077" y="1797353"/>
                </a:cubicBezTo>
                <a:cubicBezTo>
                  <a:pt x="572414" y="1795017"/>
                  <a:pt x="570077" y="1797353"/>
                  <a:pt x="570077" y="1797353"/>
                </a:cubicBezTo>
                <a:close/>
                <a:moveTo>
                  <a:pt x="572414" y="1795017"/>
                </a:moveTo>
                <a:cubicBezTo>
                  <a:pt x="574750" y="1792680"/>
                  <a:pt x="574750" y="1795017"/>
                  <a:pt x="572414" y="1795017"/>
                </a:cubicBezTo>
                <a:cubicBezTo>
                  <a:pt x="574750" y="1795017"/>
                  <a:pt x="574750" y="1795017"/>
                  <a:pt x="572414" y="1795017"/>
                </a:cubicBezTo>
                <a:close/>
                <a:moveTo>
                  <a:pt x="584095" y="1771653"/>
                </a:moveTo>
                <a:cubicBezTo>
                  <a:pt x="581759" y="1776326"/>
                  <a:pt x="579423" y="1778662"/>
                  <a:pt x="574750" y="1783335"/>
                </a:cubicBezTo>
                <a:cubicBezTo>
                  <a:pt x="572414" y="1776326"/>
                  <a:pt x="586432" y="1759971"/>
                  <a:pt x="588768" y="1757635"/>
                </a:cubicBezTo>
                <a:cubicBezTo>
                  <a:pt x="586432" y="1766980"/>
                  <a:pt x="605123" y="1759971"/>
                  <a:pt x="593441" y="1771653"/>
                </a:cubicBezTo>
                <a:cubicBezTo>
                  <a:pt x="595777" y="1769317"/>
                  <a:pt x="598114" y="1771653"/>
                  <a:pt x="598114" y="1773989"/>
                </a:cubicBezTo>
                <a:cubicBezTo>
                  <a:pt x="595777" y="1780999"/>
                  <a:pt x="598114" y="1790344"/>
                  <a:pt x="586432" y="1797353"/>
                </a:cubicBezTo>
                <a:cubicBezTo>
                  <a:pt x="588768" y="1790344"/>
                  <a:pt x="584095" y="1795017"/>
                  <a:pt x="584095" y="1790344"/>
                </a:cubicBezTo>
                <a:cubicBezTo>
                  <a:pt x="574750" y="1802026"/>
                  <a:pt x="577086" y="1799690"/>
                  <a:pt x="584095" y="1797353"/>
                </a:cubicBezTo>
                <a:cubicBezTo>
                  <a:pt x="584095" y="1797353"/>
                  <a:pt x="577086" y="1813708"/>
                  <a:pt x="574750" y="1809035"/>
                </a:cubicBezTo>
                <a:cubicBezTo>
                  <a:pt x="577086" y="1797353"/>
                  <a:pt x="574750" y="1797353"/>
                  <a:pt x="570077" y="1804362"/>
                </a:cubicBezTo>
                <a:cubicBezTo>
                  <a:pt x="570077" y="1797353"/>
                  <a:pt x="579423" y="1788008"/>
                  <a:pt x="579423" y="1783335"/>
                </a:cubicBezTo>
                <a:cubicBezTo>
                  <a:pt x="570077" y="1795017"/>
                  <a:pt x="579423" y="1771653"/>
                  <a:pt x="574750" y="1788008"/>
                </a:cubicBezTo>
                <a:cubicBezTo>
                  <a:pt x="577086" y="1785671"/>
                  <a:pt x="581759" y="1773989"/>
                  <a:pt x="584095" y="1771653"/>
                </a:cubicBezTo>
                <a:cubicBezTo>
                  <a:pt x="581759" y="1773989"/>
                  <a:pt x="581759" y="1771653"/>
                  <a:pt x="584095" y="1771653"/>
                </a:cubicBezTo>
                <a:close/>
                <a:moveTo>
                  <a:pt x="579423" y="1792680"/>
                </a:moveTo>
                <a:cubicBezTo>
                  <a:pt x="579423" y="1795017"/>
                  <a:pt x="579423" y="1792680"/>
                  <a:pt x="579423" y="1792680"/>
                </a:cubicBezTo>
                <a:lnTo>
                  <a:pt x="579423" y="1792680"/>
                </a:lnTo>
                <a:close/>
                <a:moveTo>
                  <a:pt x="584095" y="1788008"/>
                </a:moveTo>
                <a:cubicBezTo>
                  <a:pt x="581759" y="1792680"/>
                  <a:pt x="581759" y="1795017"/>
                  <a:pt x="581759" y="1795017"/>
                </a:cubicBezTo>
                <a:cubicBezTo>
                  <a:pt x="581759" y="1792680"/>
                  <a:pt x="584095" y="1790344"/>
                  <a:pt x="584095" y="1788008"/>
                </a:cubicBezTo>
                <a:close/>
                <a:moveTo>
                  <a:pt x="574750" y="1780999"/>
                </a:moveTo>
                <a:cubicBezTo>
                  <a:pt x="572414" y="1783335"/>
                  <a:pt x="572414" y="1783335"/>
                  <a:pt x="572414" y="1785671"/>
                </a:cubicBezTo>
                <a:cubicBezTo>
                  <a:pt x="572414" y="1785671"/>
                  <a:pt x="574750" y="1785671"/>
                  <a:pt x="574750" y="1780999"/>
                </a:cubicBezTo>
                <a:close/>
                <a:moveTo>
                  <a:pt x="579423" y="1785671"/>
                </a:moveTo>
                <a:cubicBezTo>
                  <a:pt x="577086" y="1792680"/>
                  <a:pt x="579423" y="1788008"/>
                  <a:pt x="579423" y="1785671"/>
                </a:cubicBezTo>
                <a:cubicBezTo>
                  <a:pt x="579423" y="1785671"/>
                  <a:pt x="579423" y="1785671"/>
                  <a:pt x="579423" y="1785671"/>
                </a:cubicBezTo>
                <a:close/>
              </a:path>
            </a:pathLst>
          </a:custGeom>
          <a:solidFill>
            <a:schemeClr val="bg1"/>
          </a:solidFill>
          <a:ln w="23363" cap="flat">
            <a:noFill/>
            <a:prstDash val="solid"/>
            <a:miter/>
          </a:ln>
        </p:spPr>
        <p:txBody>
          <a:bodyPr rtlCol="0" anchor="ctr"/>
          <a:lstStyle/>
          <a:p>
            <a:endParaRPr lang="en-ID"/>
          </a:p>
        </p:txBody>
      </p:sp>
      <p:grpSp>
        <p:nvGrpSpPr>
          <p:cNvPr id="10" name="Group 9">
            <a:extLst>
              <a:ext uri="{FF2B5EF4-FFF2-40B4-BE49-F238E27FC236}">
                <a16:creationId xmlns:a16="http://schemas.microsoft.com/office/drawing/2014/main" id="{B3524254-2C18-4F9F-B551-B62F6A8275E3}"/>
              </a:ext>
            </a:extLst>
          </p:cNvPr>
          <p:cNvGrpSpPr/>
          <p:nvPr/>
        </p:nvGrpSpPr>
        <p:grpSpPr>
          <a:xfrm>
            <a:off x="7216775" y="1942619"/>
            <a:ext cx="514350" cy="514350"/>
            <a:chOff x="9725025" y="2924175"/>
            <a:chExt cx="514350" cy="514350"/>
          </a:xfrm>
        </p:grpSpPr>
        <p:sp>
          <p:nvSpPr>
            <p:cNvPr id="9" name="Oval 8">
              <a:extLst>
                <a:ext uri="{FF2B5EF4-FFF2-40B4-BE49-F238E27FC236}">
                  <a16:creationId xmlns:a16="http://schemas.microsoft.com/office/drawing/2014/main" id="{746F627A-6A5F-4845-AE97-4983357C2B93}"/>
                </a:ext>
              </a:extLst>
            </p:cNvPr>
            <p:cNvSpPr/>
            <p:nvPr/>
          </p:nvSpPr>
          <p:spPr>
            <a:xfrm>
              <a:off x="9725025" y="2924175"/>
              <a:ext cx="514350" cy="514350"/>
            </a:xfrm>
            <a:prstGeom prst="ellipse">
              <a:avLst/>
            </a:prstGeom>
            <a:solidFill>
              <a:srgbClr val="DA8F4E">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C7F0496E-E053-4B87-BAB3-2344132065AD}"/>
                </a:ext>
              </a:extLst>
            </p:cNvPr>
            <p:cNvSpPr/>
            <p:nvPr/>
          </p:nvSpPr>
          <p:spPr>
            <a:xfrm>
              <a:off x="9898380" y="3097530"/>
              <a:ext cx="167640" cy="167640"/>
            </a:xfrm>
            <a:prstGeom prst="ellipse">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54B0A63F-905A-4566-AB80-ED7C51221FB7}"/>
              </a:ext>
            </a:extLst>
          </p:cNvPr>
          <p:cNvGrpSpPr/>
          <p:nvPr/>
        </p:nvGrpSpPr>
        <p:grpSpPr>
          <a:xfrm>
            <a:off x="5353050" y="3258876"/>
            <a:ext cx="514350" cy="514350"/>
            <a:chOff x="9725025" y="2924175"/>
            <a:chExt cx="514350" cy="514350"/>
          </a:xfrm>
        </p:grpSpPr>
        <p:sp>
          <p:nvSpPr>
            <p:cNvPr id="12" name="Oval 11">
              <a:extLst>
                <a:ext uri="{FF2B5EF4-FFF2-40B4-BE49-F238E27FC236}">
                  <a16:creationId xmlns:a16="http://schemas.microsoft.com/office/drawing/2014/main" id="{112CD62A-9568-4400-840D-EBA6C2B7BCF8}"/>
                </a:ext>
              </a:extLst>
            </p:cNvPr>
            <p:cNvSpPr/>
            <p:nvPr/>
          </p:nvSpPr>
          <p:spPr>
            <a:xfrm>
              <a:off x="9725025" y="2924175"/>
              <a:ext cx="514350" cy="514350"/>
            </a:xfrm>
            <a:prstGeom prst="ellipse">
              <a:avLst/>
            </a:prstGeom>
            <a:solidFill>
              <a:srgbClr val="794419">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6F780B8-DBD6-4151-9BC4-2CA33BA6C398}"/>
                </a:ext>
              </a:extLst>
            </p:cNvPr>
            <p:cNvSpPr/>
            <p:nvPr/>
          </p:nvSpPr>
          <p:spPr>
            <a:xfrm>
              <a:off x="9898380" y="3097530"/>
              <a:ext cx="167640" cy="167640"/>
            </a:xfrm>
            <a:prstGeom prst="ellipse">
              <a:avLst/>
            </a:prstGeom>
            <a:solidFill>
              <a:srgbClr val="7944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72ACDBC9-7E7A-4457-BD8C-3B0AAC052952}"/>
              </a:ext>
            </a:extLst>
          </p:cNvPr>
          <p:cNvGrpSpPr/>
          <p:nvPr/>
        </p:nvGrpSpPr>
        <p:grpSpPr>
          <a:xfrm>
            <a:off x="6938175" y="2380442"/>
            <a:ext cx="514350" cy="514350"/>
            <a:chOff x="9725025" y="2924175"/>
            <a:chExt cx="514350" cy="514350"/>
          </a:xfrm>
        </p:grpSpPr>
        <p:sp>
          <p:nvSpPr>
            <p:cNvPr id="15" name="Oval 14">
              <a:extLst>
                <a:ext uri="{FF2B5EF4-FFF2-40B4-BE49-F238E27FC236}">
                  <a16:creationId xmlns:a16="http://schemas.microsoft.com/office/drawing/2014/main" id="{13FD93AE-82BA-4133-9D90-6886929B4F4C}"/>
                </a:ext>
              </a:extLst>
            </p:cNvPr>
            <p:cNvSpPr/>
            <p:nvPr/>
          </p:nvSpPr>
          <p:spPr>
            <a:xfrm>
              <a:off x="9725025" y="2924175"/>
              <a:ext cx="514350" cy="514350"/>
            </a:xfrm>
            <a:prstGeom prst="ellipse">
              <a:avLst/>
            </a:prstGeom>
            <a:solidFill>
              <a:schemeClr val="tx1">
                <a:lumMod val="65000"/>
                <a:lumOff val="3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D5428B5-3DD0-4819-9653-F9963E915CD4}"/>
                </a:ext>
              </a:extLst>
            </p:cNvPr>
            <p:cNvSpPr/>
            <p:nvPr/>
          </p:nvSpPr>
          <p:spPr>
            <a:xfrm>
              <a:off x="9898380" y="3097530"/>
              <a:ext cx="167640" cy="16764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6" name="Straight Connector 45">
            <a:extLst>
              <a:ext uri="{FF2B5EF4-FFF2-40B4-BE49-F238E27FC236}">
                <a16:creationId xmlns:a16="http://schemas.microsoft.com/office/drawing/2014/main" id="{506BC237-224C-44BD-8809-46F53B508021}"/>
              </a:ext>
            </a:extLst>
          </p:cNvPr>
          <p:cNvCxnSpPr/>
          <p:nvPr/>
        </p:nvCxnSpPr>
        <p:spPr>
          <a:xfrm>
            <a:off x="7473950" y="2251572"/>
            <a:ext cx="0" cy="666828"/>
          </a:xfrm>
          <a:prstGeom prst="line">
            <a:avLst/>
          </a:prstGeom>
          <a:ln>
            <a:solidFill>
              <a:srgbClr val="DA8F4E"/>
            </a:solidFill>
            <a:tailEnd type="ova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5935694-50A2-427D-8339-4D9163A108FB}"/>
              </a:ext>
            </a:extLst>
          </p:cNvPr>
          <p:cNvCxnSpPr/>
          <p:nvPr/>
        </p:nvCxnSpPr>
        <p:spPr>
          <a:xfrm>
            <a:off x="5610225" y="3580643"/>
            <a:ext cx="0" cy="666828"/>
          </a:xfrm>
          <a:prstGeom prst="line">
            <a:avLst/>
          </a:prstGeom>
          <a:ln>
            <a:solidFill>
              <a:srgbClr val="794419"/>
            </a:solidFill>
            <a:tailEnd type="ova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D6E108E5-28C3-436B-ABF6-8CEBD46DB9ED}"/>
              </a:ext>
            </a:extLst>
          </p:cNvPr>
          <p:cNvCxnSpPr/>
          <p:nvPr/>
        </p:nvCxnSpPr>
        <p:spPr>
          <a:xfrm>
            <a:off x="7188530" y="2689415"/>
            <a:ext cx="0" cy="666828"/>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6" name="ZoneTexte 5">
            <a:extLst>
              <a:ext uri="{FF2B5EF4-FFF2-40B4-BE49-F238E27FC236}">
                <a16:creationId xmlns:a16="http://schemas.microsoft.com/office/drawing/2014/main" id="{47698525-1A71-B2B4-83C8-0190B0E84277}"/>
              </a:ext>
            </a:extLst>
          </p:cNvPr>
          <p:cNvSpPr txBox="1"/>
          <p:nvPr/>
        </p:nvSpPr>
        <p:spPr>
          <a:xfrm>
            <a:off x="169645" y="1545134"/>
            <a:ext cx="5007428" cy="600164"/>
          </a:xfrm>
          <a:prstGeom prst="rect">
            <a:avLst/>
          </a:prstGeom>
          <a:noFill/>
        </p:spPr>
        <p:txBody>
          <a:bodyPr wrap="square" lIns="0" tIns="0" rIns="0" rtlCol="0" anchor="ctr">
            <a:spAutoFit/>
          </a:bodyPr>
          <a:lstStyle/>
          <a:p>
            <a:pPr marL="342900" indent="-342900">
              <a:buAutoNum type="arabicPeriod"/>
            </a:pPr>
            <a:r>
              <a:rPr lang="fr-FR" b="1" dirty="0">
                <a:solidFill>
                  <a:schemeClr val="bg1"/>
                </a:solidFill>
                <a:latin typeface="+mj-lt"/>
              </a:rPr>
              <a:t>Taux de dépendances aux importations de poulet les plus élevés   </a:t>
            </a:r>
          </a:p>
        </p:txBody>
      </p:sp>
      <p:sp>
        <p:nvSpPr>
          <p:cNvPr id="18" name="ZoneTexte 17">
            <a:extLst>
              <a:ext uri="{FF2B5EF4-FFF2-40B4-BE49-F238E27FC236}">
                <a16:creationId xmlns:a16="http://schemas.microsoft.com/office/drawing/2014/main" id="{599CCE60-31FA-660D-968C-6A2F7C93A983}"/>
              </a:ext>
            </a:extLst>
          </p:cNvPr>
          <p:cNvSpPr txBox="1"/>
          <p:nvPr/>
        </p:nvSpPr>
        <p:spPr>
          <a:xfrm>
            <a:off x="206299" y="3001617"/>
            <a:ext cx="5007428" cy="600164"/>
          </a:xfrm>
          <a:prstGeom prst="rect">
            <a:avLst/>
          </a:prstGeom>
          <a:noFill/>
        </p:spPr>
        <p:txBody>
          <a:bodyPr wrap="square" lIns="0" tIns="0" rIns="0" rtlCol="0" anchor="ctr">
            <a:spAutoFit/>
          </a:bodyPr>
          <a:lstStyle/>
          <a:p>
            <a:r>
              <a:rPr lang="fr-FR" b="1" dirty="0">
                <a:solidFill>
                  <a:schemeClr val="bg1"/>
                </a:solidFill>
                <a:latin typeface="+mj-lt"/>
              </a:rPr>
              <a:t>2. Stabilité Politique du pays et taux de dépendances aux importations supérieur à 0  </a:t>
            </a:r>
          </a:p>
        </p:txBody>
      </p:sp>
      <p:sp>
        <p:nvSpPr>
          <p:cNvPr id="19" name="ZoneTexte 18">
            <a:extLst>
              <a:ext uri="{FF2B5EF4-FFF2-40B4-BE49-F238E27FC236}">
                <a16:creationId xmlns:a16="http://schemas.microsoft.com/office/drawing/2014/main" id="{2BCE0B4D-9C51-CF0D-1941-6B582C60F971}"/>
              </a:ext>
            </a:extLst>
          </p:cNvPr>
          <p:cNvSpPr txBox="1"/>
          <p:nvPr/>
        </p:nvSpPr>
        <p:spPr>
          <a:xfrm>
            <a:off x="513182" y="4450243"/>
            <a:ext cx="3670038" cy="877163"/>
          </a:xfrm>
          <a:prstGeom prst="rect">
            <a:avLst/>
          </a:prstGeom>
          <a:noFill/>
        </p:spPr>
        <p:txBody>
          <a:bodyPr wrap="square" lIns="0" tIns="0" rIns="0" rtlCol="0" anchor="ctr">
            <a:spAutoFit/>
          </a:bodyPr>
          <a:lstStyle/>
          <a:p>
            <a:r>
              <a:rPr lang="fr-FR" b="1" dirty="0">
                <a:solidFill>
                  <a:schemeClr val="bg1"/>
                </a:solidFill>
                <a:latin typeface="+mj-lt"/>
              </a:rPr>
              <a:t>3. Moyenne du PIB en US $ par habitant de 1999 à 2022 et taux de dépendances aux importations supérieur à 0 </a:t>
            </a:r>
          </a:p>
        </p:txBody>
      </p:sp>
      <p:sp>
        <p:nvSpPr>
          <p:cNvPr id="20" name="ZoneTexte 19">
            <a:extLst>
              <a:ext uri="{FF2B5EF4-FFF2-40B4-BE49-F238E27FC236}">
                <a16:creationId xmlns:a16="http://schemas.microsoft.com/office/drawing/2014/main" id="{DAAC8AD4-2FF5-0F27-E7DC-86EB206B93E7}"/>
              </a:ext>
            </a:extLst>
          </p:cNvPr>
          <p:cNvSpPr txBox="1"/>
          <p:nvPr/>
        </p:nvSpPr>
        <p:spPr>
          <a:xfrm>
            <a:off x="530942" y="2233859"/>
            <a:ext cx="5565058" cy="600164"/>
          </a:xfrm>
          <a:prstGeom prst="rect">
            <a:avLst/>
          </a:prstGeom>
          <a:noFill/>
        </p:spPr>
        <p:txBody>
          <a:bodyPr wrap="square" lIns="0" tIns="0" rIns="0" rtlCol="0" anchor="ctr">
            <a:spAutoFit/>
          </a:bodyPr>
          <a:lstStyle/>
          <a:p>
            <a:r>
              <a:rPr lang="fr-FR" dirty="0">
                <a:solidFill>
                  <a:schemeClr val="bg1"/>
                </a:solidFill>
                <a:latin typeface="+mj-lt"/>
              </a:rPr>
              <a:t>Cabo Verde, Samoa ,Mauritanie ,Dominique ,Antigua et Barbuda</a:t>
            </a:r>
          </a:p>
        </p:txBody>
      </p:sp>
      <p:sp>
        <p:nvSpPr>
          <p:cNvPr id="21" name="ZoneTexte 20">
            <a:extLst>
              <a:ext uri="{FF2B5EF4-FFF2-40B4-BE49-F238E27FC236}">
                <a16:creationId xmlns:a16="http://schemas.microsoft.com/office/drawing/2014/main" id="{A4EEFC74-77DB-BE7F-191C-644C06ADBFF0}"/>
              </a:ext>
            </a:extLst>
          </p:cNvPr>
          <p:cNvSpPr txBox="1"/>
          <p:nvPr/>
        </p:nvSpPr>
        <p:spPr>
          <a:xfrm>
            <a:off x="513182" y="3711849"/>
            <a:ext cx="3586220" cy="600164"/>
          </a:xfrm>
          <a:prstGeom prst="rect">
            <a:avLst/>
          </a:prstGeom>
          <a:noFill/>
        </p:spPr>
        <p:txBody>
          <a:bodyPr wrap="square" lIns="0" tIns="0" rIns="0" rtlCol="0" anchor="ctr">
            <a:spAutoFit/>
          </a:bodyPr>
          <a:lstStyle/>
          <a:p>
            <a:r>
              <a:rPr lang="fr-FR" dirty="0">
                <a:solidFill>
                  <a:schemeClr val="bg1"/>
                </a:solidFill>
                <a:latin typeface="+mj-lt"/>
              </a:rPr>
              <a:t>Kiribati, Samoa ,Portugal ,Cabo Verde, Costa Rica</a:t>
            </a:r>
          </a:p>
        </p:txBody>
      </p:sp>
      <p:sp>
        <p:nvSpPr>
          <p:cNvPr id="25" name="ZoneTexte 24">
            <a:extLst>
              <a:ext uri="{FF2B5EF4-FFF2-40B4-BE49-F238E27FC236}">
                <a16:creationId xmlns:a16="http://schemas.microsoft.com/office/drawing/2014/main" id="{9E9DBBBB-3044-02DA-C65C-E735980E4EBB}"/>
              </a:ext>
            </a:extLst>
          </p:cNvPr>
          <p:cNvSpPr txBox="1"/>
          <p:nvPr/>
        </p:nvSpPr>
        <p:spPr>
          <a:xfrm>
            <a:off x="461459" y="5430738"/>
            <a:ext cx="5565058" cy="323165"/>
          </a:xfrm>
          <a:prstGeom prst="rect">
            <a:avLst/>
          </a:prstGeom>
          <a:noFill/>
        </p:spPr>
        <p:txBody>
          <a:bodyPr wrap="square" lIns="0" tIns="0" rIns="0" rtlCol="0" anchor="ctr">
            <a:spAutoFit/>
          </a:bodyPr>
          <a:lstStyle/>
          <a:p>
            <a:r>
              <a:rPr lang="fr-FR" dirty="0">
                <a:solidFill>
                  <a:schemeClr val="bg1"/>
                </a:solidFill>
                <a:latin typeface="+mj-lt"/>
              </a:rPr>
              <a:t>Portugal, Costa Rica, Samoa, Cabo Verde, Kiribati </a:t>
            </a:r>
          </a:p>
        </p:txBody>
      </p:sp>
    </p:spTree>
    <p:extLst>
      <p:ext uri="{BB962C8B-B14F-4D97-AF65-F5344CB8AC3E}">
        <p14:creationId xmlns:p14="http://schemas.microsoft.com/office/powerpoint/2010/main" val="1428406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58F7436-23BA-4585-A74F-8CE7B6B7DADA}"/>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t="9114" b="11482"/>
          <a:stretch/>
        </p:blipFill>
        <p:spPr>
          <a:xfrm>
            <a:off x="0" y="-1"/>
            <a:ext cx="12192000" cy="6858001"/>
          </a:xfrm>
          <a:prstGeom prst="rect">
            <a:avLst/>
          </a:prstGeom>
        </p:spPr>
      </p:pic>
      <p:sp>
        <p:nvSpPr>
          <p:cNvPr id="3" name="Rectangle 2">
            <a:extLst>
              <a:ext uri="{FF2B5EF4-FFF2-40B4-BE49-F238E27FC236}">
                <a16:creationId xmlns:a16="http://schemas.microsoft.com/office/drawing/2014/main" id="{3849AA6F-E8A2-42B0-AC1C-4B7073F4EA0F}"/>
              </a:ext>
            </a:extLst>
          </p:cNvPr>
          <p:cNvSpPr/>
          <p:nvPr/>
        </p:nvSpPr>
        <p:spPr>
          <a:xfrm>
            <a:off x="-17760" y="0"/>
            <a:ext cx="12192000"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Parallelogram 48">
            <a:extLst>
              <a:ext uri="{FF2B5EF4-FFF2-40B4-BE49-F238E27FC236}">
                <a16:creationId xmlns:a16="http://schemas.microsoft.com/office/drawing/2014/main" id="{89FC2324-ACA8-4D7F-B262-7809E20FAA15}"/>
              </a:ext>
            </a:extLst>
          </p:cNvPr>
          <p:cNvSpPr/>
          <p:nvPr/>
        </p:nvSpPr>
        <p:spPr>
          <a:xfrm>
            <a:off x="10987100" y="0"/>
            <a:ext cx="673958" cy="463476"/>
          </a:xfrm>
          <a:prstGeom prst="parallelogram">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F127FE-2540-4FBB-AAF6-AF40B99101B5}"/>
              </a:ext>
            </a:extLst>
          </p:cNvPr>
          <p:cNvSpPr>
            <a:spLocks noGrp="1"/>
          </p:cNvSpPr>
          <p:nvPr>
            <p:ph type="title"/>
          </p:nvPr>
        </p:nvSpPr>
        <p:spPr/>
        <p:txBody>
          <a:bodyPr>
            <a:normAutofit fontScale="90000"/>
          </a:bodyPr>
          <a:lstStyle/>
          <a:p>
            <a:r>
              <a:rPr lang="fr-FR" dirty="0">
                <a:solidFill>
                  <a:schemeClr val="bg1"/>
                </a:solidFill>
              </a:rPr>
              <a:t>Etude approfondie sur le Cap Vert pour confirmer</a:t>
            </a:r>
          </a:p>
        </p:txBody>
      </p:sp>
      <p:sp>
        <p:nvSpPr>
          <p:cNvPr id="4" name="Slide Number Placeholder 3">
            <a:extLst>
              <a:ext uri="{FF2B5EF4-FFF2-40B4-BE49-F238E27FC236}">
                <a16:creationId xmlns:a16="http://schemas.microsoft.com/office/drawing/2014/main" id="{47C0008E-D70E-4360-9B64-BFD635540EE5}"/>
              </a:ext>
            </a:extLst>
          </p:cNvPr>
          <p:cNvSpPr>
            <a:spLocks noGrp="1"/>
          </p:cNvSpPr>
          <p:nvPr>
            <p:ph type="sldNum" sz="quarter" idx="12"/>
          </p:nvPr>
        </p:nvSpPr>
        <p:spPr/>
        <p:txBody>
          <a:bodyPr/>
          <a:lstStyle/>
          <a:p>
            <a:fld id="{420B1099-E721-E54F-9A56-8FD715DAFF88}" type="slidenum">
              <a:rPr lang="en-US" smtClean="0"/>
              <a:pPr/>
              <a:t>18</a:t>
            </a:fld>
            <a:endParaRPr lang="en-US" dirty="0"/>
          </a:p>
        </p:txBody>
      </p:sp>
      <p:pic>
        <p:nvPicPr>
          <p:cNvPr id="6" name="Image 5">
            <a:extLst>
              <a:ext uri="{FF2B5EF4-FFF2-40B4-BE49-F238E27FC236}">
                <a16:creationId xmlns:a16="http://schemas.microsoft.com/office/drawing/2014/main" id="{49ADEBE9-0179-DD2A-04B1-1B3E2F280273}"/>
              </a:ext>
            </a:extLst>
          </p:cNvPr>
          <p:cNvPicPr>
            <a:picLocks noChangeAspect="1"/>
          </p:cNvPicPr>
          <p:nvPr/>
        </p:nvPicPr>
        <p:blipFill>
          <a:blip r:embed="rId5"/>
          <a:stretch>
            <a:fillRect/>
          </a:stretch>
        </p:blipFill>
        <p:spPr>
          <a:xfrm>
            <a:off x="1883443" y="1457953"/>
            <a:ext cx="8588613" cy="5016038"/>
          </a:xfrm>
          <a:prstGeom prst="rect">
            <a:avLst/>
          </a:prstGeom>
        </p:spPr>
      </p:pic>
    </p:spTree>
    <p:extLst>
      <p:ext uri="{BB962C8B-B14F-4D97-AF65-F5344CB8AC3E}">
        <p14:creationId xmlns:p14="http://schemas.microsoft.com/office/powerpoint/2010/main" val="8349819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58F7436-23BA-4585-A74F-8CE7B6B7DADA}"/>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t="9114" b="11482"/>
          <a:stretch/>
        </p:blipFill>
        <p:spPr>
          <a:xfrm>
            <a:off x="0" y="-1"/>
            <a:ext cx="12192000" cy="6858001"/>
          </a:xfrm>
          <a:prstGeom prst="rect">
            <a:avLst/>
          </a:prstGeom>
        </p:spPr>
      </p:pic>
      <p:sp>
        <p:nvSpPr>
          <p:cNvPr id="3" name="Rectangle 2">
            <a:extLst>
              <a:ext uri="{FF2B5EF4-FFF2-40B4-BE49-F238E27FC236}">
                <a16:creationId xmlns:a16="http://schemas.microsoft.com/office/drawing/2014/main" id="{3849AA6F-E8A2-42B0-AC1C-4B7073F4EA0F}"/>
              </a:ext>
            </a:extLst>
          </p:cNvPr>
          <p:cNvSpPr/>
          <p:nvPr/>
        </p:nvSpPr>
        <p:spPr>
          <a:xfrm>
            <a:off x="-17760" y="0"/>
            <a:ext cx="12192000"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Parallelogram 48">
            <a:extLst>
              <a:ext uri="{FF2B5EF4-FFF2-40B4-BE49-F238E27FC236}">
                <a16:creationId xmlns:a16="http://schemas.microsoft.com/office/drawing/2014/main" id="{89FC2324-ACA8-4D7F-B262-7809E20FAA15}"/>
              </a:ext>
            </a:extLst>
          </p:cNvPr>
          <p:cNvSpPr/>
          <p:nvPr/>
        </p:nvSpPr>
        <p:spPr>
          <a:xfrm>
            <a:off x="10987100" y="0"/>
            <a:ext cx="673958" cy="463476"/>
          </a:xfrm>
          <a:prstGeom prst="parallelogram">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F127FE-2540-4FBB-AAF6-AF40B99101B5}"/>
              </a:ext>
            </a:extLst>
          </p:cNvPr>
          <p:cNvSpPr>
            <a:spLocks noGrp="1"/>
          </p:cNvSpPr>
          <p:nvPr>
            <p:ph type="title"/>
          </p:nvPr>
        </p:nvSpPr>
        <p:spPr/>
        <p:txBody>
          <a:bodyPr/>
          <a:lstStyle/>
          <a:p>
            <a:r>
              <a:rPr lang="fr-FR" dirty="0">
                <a:solidFill>
                  <a:schemeClr val="bg1"/>
                </a:solidFill>
              </a:rPr>
              <a:t>Etude sur le Cap Vert pour confirmer</a:t>
            </a:r>
          </a:p>
        </p:txBody>
      </p:sp>
      <p:sp>
        <p:nvSpPr>
          <p:cNvPr id="4" name="Slide Number Placeholder 3">
            <a:extLst>
              <a:ext uri="{FF2B5EF4-FFF2-40B4-BE49-F238E27FC236}">
                <a16:creationId xmlns:a16="http://schemas.microsoft.com/office/drawing/2014/main" id="{47C0008E-D70E-4360-9B64-BFD635540EE5}"/>
              </a:ext>
            </a:extLst>
          </p:cNvPr>
          <p:cNvSpPr>
            <a:spLocks noGrp="1"/>
          </p:cNvSpPr>
          <p:nvPr>
            <p:ph type="sldNum" sz="quarter" idx="12"/>
          </p:nvPr>
        </p:nvSpPr>
        <p:spPr/>
        <p:txBody>
          <a:bodyPr/>
          <a:lstStyle/>
          <a:p>
            <a:fld id="{420B1099-E721-E54F-9A56-8FD715DAFF88}" type="slidenum">
              <a:rPr lang="en-US" smtClean="0"/>
              <a:pPr/>
              <a:t>19</a:t>
            </a:fld>
            <a:endParaRPr lang="en-US" dirty="0"/>
          </a:p>
        </p:txBody>
      </p:sp>
      <p:pic>
        <p:nvPicPr>
          <p:cNvPr id="29" name="Image 28">
            <a:extLst>
              <a:ext uri="{FF2B5EF4-FFF2-40B4-BE49-F238E27FC236}">
                <a16:creationId xmlns:a16="http://schemas.microsoft.com/office/drawing/2014/main" id="{B71BEEBD-7F32-BE45-5486-483A461FD025}"/>
              </a:ext>
            </a:extLst>
          </p:cNvPr>
          <p:cNvPicPr>
            <a:picLocks noChangeAspect="1"/>
          </p:cNvPicPr>
          <p:nvPr/>
        </p:nvPicPr>
        <p:blipFill>
          <a:blip r:embed="rId5"/>
          <a:stretch>
            <a:fillRect/>
          </a:stretch>
        </p:blipFill>
        <p:spPr>
          <a:xfrm>
            <a:off x="689748" y="1396209"/>
            <a:ext cx="10776983" cy="5080173"/>
          </a:xfrm>
          <a:prstGeom prst="rect">
            <a:avLst/>
          </a:prstGeom>
        </p:spPr>
      </p:pic>
    </p:spTree>
    <p:extLst>
      <p:ext uri="{BB962C8B-B14F-4D97-AF65-F5344CB8AC3E}">
        <p14:creationId xmlns:p14="http://schemas.microsoft.com/office/powerpoint/2010/main" val="1458389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45570CC-E624-4418-A636-5B9022546A9B}"/>
              </a:ext>
            </a:extLst>
          </p:cNvPr>
          <p:cNvSpPr>
            <a:spLocks noGrp="1"/>
          </p:cNvSpPr>
          <p:nvPr>
            <p:ph type="sldNum" sz="quarter" idx="12"/>
          </p:nvPr>
        </p:nvSpPr>
        <p:spPr/>
        <p:txBody>
          <a:bodyPr/>
          <a:lstStyle/>
          <a:p>
            <a:fld id="{420B1099-E721-E54F-9A56-8FD715DAFF88}" type="slidenum">
              <a:rPr lang="en-US" smtClean="0"/>
              <a:pPr/>
              <a:t>2</a:t>
            </a:fld>
            <a:endParaRPr lang="en-US" dirty="0"/>
          </a:p>
        </p:txBody>
      </p:sp>
      <p:sp>
        <p:nvSpPr>
          <p:cNvPr id="2" name="Title 1">
            <a:extLst>
              <a:ext uri="{FF2B5EF4-FFF2-40B4-BE49-F238E27FC236}">
                <a16:creationId xmlns:a16="http://schemas.microsoft.com/office/drawing/2014/main" id="{8CEFB675-C6AD-4C51-9866-C6A2093C5DC3}"/>
              </a:ext>
            </a:extLst>
          </p:cNvPr>
          <p:cNvSpPr>
            <a:spLocks noGrp="1"/>
          </p:cNvSpPr>
          <p:nvPr>
            <p:ph type="title"/>
          </p:nvPr>
        </p:nvSpPr>
        <p:spPr/>
        <p:txBody>
          <a:bodyPr/>
          <a:lstStyle/>
          <a:p>
            <a:r>
              <a:rPr lang="en-US" dirty="0"/>
              <a:t>Démarche de </a:t>
            </a:r>
            <a:r>
              <a:rPr lang="fr-FR" dirty="0"/>
              <a:t>l’étude</a:t>
            </a:r>
          </a:p>
        </p:txBody>
      </p:sp>
      <p:sp>
        <p:nvSpPr>
          <p:cNvPr id="47" name="TextBox 46">
            <a:extLst>
              <a:ext uri="{FF2B5EF4-FFF2-40B4-BE49-F238E27FC236}">
                <a16:creationId xmlns:a16="http://schemas.microsoft.com/office/drawing/2014/main" id="{EDDDC0E5-5CFF-4DA6-B277-6262631A61BF}"/>
              </a:ext>
            </a:extLst>
          </p:cNvPr>
          <p:cNvSpPr txBox="1"/>
          <p:nvPr/>
        </p:nvSpPr>
        <p:spPr>
          <a:xfrm>
            <a:off x="7503363" y="2095376"/>
            <a:ext cx="689973" cy="1400383"/>
          </a:xfrm>
          <a:prstGeom prst="rect">
            <a:avLst/>
          </a:prstGeom>
          <a:noFill/>
        </p:spPr>
        <p:txBody>
          <a:bodyPr wrap="square" lIns="0" tIns="0" rIns="0" rtlCol="0" anchor="ctr">
            <a:spAutoFit/>
          </a:bodyPr>
          <a:lstStyle/>
          <a:p>
            <a:pPr algn="r"/>
            <a:r>
              <a:rPr lang="en-US" sz="4400" b="1" dirty="0">
                <a:solidFill>
                  <a:schemeClr val="bg1"/>
                </a:solidFill>
                <a:latin typeface="Century Gothic" charset="0"/>
                <a:ea typeface="Century Gothic" charset="0"/>
                <a:cs typeface="Century Gothic" charset="0"/>
              </a:rPr>
              <a:t>80%</a:t>
            </a:r>
          </a:p>
        </p:txBody>
      </p:sp>
      <p:sp>
        <p:nvSpPr>
          <p:cNvPr id="62" name="Rectangle: Top Corners Rounded 61">
            <a:extLst>
              <a:ext uri="{FF2B5EF4-FFF2-40B4-BE49-F238E27FC236}">
                <a16:creationId xmlns:a16="http://schemas.microsoft.com/office/drawing/2014/main" id="{C9A84EBB-624B-4DA4-A6E2-92D5EDD99322}"/>
              </a:ext>
            </a:extLst>
          </p:cNvPr>
          <p:cNvSpPr/>
          <p:nvPr/>
        </p:nvSpPr>
        <p:spPr>
          <a:xfrm rot="5400000">
            <a:off x="560438" y="1076631"/>
            <a:ext cx="1042219" cy="2163098"/>
          </a:xfrm>
          <a:prstGeom prst="round2SameRect">
            <a:avLst/>
          </a:prstGeom>
          <a:solidFill>
            <a:schemeClr val="tx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Top Corners Rounded 62">
            <a:extLst>
              <a:ext uri="{FF2B5EF4-FFF2-40B4-BE49-F238E27FC236}">
                <a16:creationId xmlns:a16="http://schemas.microsoft.com/office/drawing/2014/main" id="{97721676-5592-4962-97B6-D9820DDCAD6A}"/>
              </a:ext>
            </a:extLst>
          </p:cNvPr>
          <p:cNvSpPr/>
          <p:nvPr/>
        </p:nvSpPr>
        <p:spPr>
          <a:xfrm rot="5400000">
            <a:off x="560438" y="2890754"/>
            <a:ext cx="1042219" cy="2163098"/>
          </a:xfrm>
          <a:prstGeom prst="round2SameRect">
            <a:avLst/>
          </a:prstGeom>
          <a:solidFill>
            <a:schemeClr val="tx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Top Corners Rounded 63">
            <a:extLst>
              <a:ext uri="{FF2B5EF4-FFF2-40B4-BE49-F238E27FC236}">
                <a16:creationId xmlns:a16="http://schemas.microsoft.com/office/drawing/2014/main" id="{6A7C1FA7-72E8-4C0A-81D9-E73839BCB5DA}"/>
              </a:ext>
            </a:extLst>
          </p:cNvPr>
          <p:cNvSpPr/>
          <p:nvPr/>
        </p:nvSpPr>
        <p:spPr>
          <a:xfrm rot="5400000">
            <a:off x="560438" y="4704876"/>
            <a:ext cx="1042219" cy="2163098"/>
          </a:xfrm>
          <a:prstGeom prst="round2SameRect">
            <a:avLst/>
          </a:prstGeom>
          <a:solidFill>
            <a:schemeClr val="tx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9005F32A-8AA5-468F-BD72-09F8E0C7746C}"/>
              </a:ext>
            </a:extLst>
          </p:cNvPr>
          <p:cNvGrpSpPr/>
          <p:nvPr/>
        </p:nvGrpSpPr>
        <p:grpSpPr>
          <a:xfrm>
            <a:off x="2509316" y="1911958"/>
            <a:ext cx="3586683" cy="4486023"/>
            <a:chOff x="2290916" y="1911958"/>
            <a:chExt cx="3805084" cy="4486023"/>
          </a:xfrm>
        </p:grpSpPr>
        <p:grpSp>
          <p:nvGrpSpPr>
            <p:cNvPr id="68" name="Group 67">
              <a:extLst>
                <a:ext uri="{FF2B5EF4-FFF2-40B4-BE49-F238E27FC236}">
                  <a16:creationId xmlns:a16="http://schemas.microsoft.com/office/drawing/2014/main" id="{D4A70095-E69F-4C49-8DF3-136FCDD61CF7}"/>
                </a:ext>
              </a:extLst>
            </p:cNvPr>
            <p:cNvGrpSpPr/>
            <p:nvPr/>
          </p:nvGrpSpPr>
          <p:grpSpPr>
            <a:xfrm>
              <a:off x="2290916" y="3065239"/>
              <a:ext cx="3805084" cy="1814123"/>
              <a:chOff x="530942" y="3065239"/>
              <a:chExt cx="4965290" cy="1814123"/>
            </a:xfrm>
          </p:grpSpPr>
          <p:cxnSp>
            <p:nvCxnSpPr>
              <p:cNvPr id="60" name="Straight Connector 59">
                <a:extLst>
                  <a:ext uri="{FF2B5EF4-FFF2-40B4-BE49-F238E27FC236}">
                    <a16:creationId xmlns:a16="http://schemas.microsoft.com/office/drawing/2014/main" id="{D100A241-1950-4F97-A492-238FE80EF603}"/>
                  </a:ext>
                </a:extLst>
              </p:cNvPr>
              <p:cNvCxnSpPr/>
              <p:nvPr/>
            </p:nvCxnSpPr>
            <p:spPr>
              <a:xfrm>
                <a:off x="530942" y="3065239"/>
                <a:ext cx="496529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5AD0420-4399-4843-82FD-06CE913811FA}"/>
                  </a:ext>
                </a:extLst>
              </p:cNvPr>
              <p:cNvCxnSpPr/>
              <p:nvPr/>
            </p:nvCxnSpPr>
            <p:spPr>
              <a:xfrm>
                <a:off x="530942" y="4879362"/>
                <a:ext cx="496529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5" name="Rectangle 64">
              <a:extLst>
                <a:ext uri="{FF2B5EF4-FFF2-40B4-BE49-F238E27FC236}">
                  <a16:creationId xmlns:a16="http://schemas.microsoft.com/office/drawing/2014/main" id="{3324AEBD-1885-4B96-A610-C6CE6C1047F2}"/>
                </a:ext>
              </a:extLst>
            </p:cNvPr>
            <p:cNvSpPr/>
            <p:nvPr/>
          </p:nvSpPr>
          <p:spPr>
            <a:xfrm>
              <a:off x="2290916" y="1911958"/>
              <a:ext cx="3805084" cy="492443"/>
            </a:xfrm>
            <a:prstGeom prst="rect">
              <a:avLst/>
            </a:prstGeom>
          </p:spPr>
          <p:txBody>
            <a:bodyPr wrap="square" lIns="0" tIns="0" rIns="0" bIns="0" anchor="ctr">
              <a:spAutoFit/>
            </a:bodyPr>
            <a:lstStyle/>
            <a:p>
              <a:r>
                <a:rPr lang="fr-FR" sz="1600" b="0" i="0" dirty="0">
                  <a:solidFill>
                    <a:srgbClr val="374151"/>
                  </a:solidFill>
                  <a:effectLst/>
                  <a:latin typeface="Söhne"/>
                </a:rPr>
                <a:t>Explorer, traiter et consolider un ou plusieurs ensembles de données.</a:t>
              </a:r>
              <a:endParaRPr lang="en-ID" sz="1600" dirty="0">
                <a:latin typeface="+mj-lt"/>
              </a:endParaRPr>
            </a:p>
          </p:txBody>
        </p:sp>
        <p:sp>
          <p:nvSpPr>
            <p:cNvPr id="66" name="Rectangle 65">
              <a:extLst>
                <a:ext uri="{FF2B5EF4-FFF2-40B4-BE49-F238E27FC236}">
                  <a16:creationId xmlns:a16="http://schemas.microsoft.com/office/drawing/2014/main" id="{3EAC2B7E-93BA-467D-ADE1-28D1C0A3A297}"/>
                </a:ext>
              </a:extLst>
            </p:cNvPr>
            <p:cNvSpPr/>
            <p:nvPr/>
          </p:nvSpPr>
          <p:spPr>
            <a:xfrm>
              <a:off x="2290916" y="3479858"/>
              <a:ext cx="3805084" cy="984885"/>
            </a:xfrm>
            <a:prstGeom prst="rect">
              <a:avLst/>
            </a:prstGeom>
          </p:spPr>
          <p:txBody>
            <a:bodyPr wrap="square" lIns="0" tIns="0" rIns="0" bIns="0" anchor="ctr">
              <a:spAutoFit/>
            </a:bodyPr>
            <a:lstStyle/>
            <a:p>
              <a:r>
                <a:rPr lang="fr-FR" sz="1600" b="0" i="0" dirty="0">
                  <a:solidFill>
                    <a:srgbClr val="374151"/>
                  </a:solidFill>
                  <a:effectLst/>
                  <a:latin typeface="Söhne"/>
                </a:rPr>
                <a:t>Appliquer une Classification Ascendante Hiérarchique (CAH), suivie d'un regroupement avec l'algorithme K-</a:t>
              </a:r>
              <a:r>
                <a:rPr lang="fr-FR" sz="1600" b="0" i="0" dirty="0" err="1">
                  <a:solidFill>
                    <a:srgbClr val="374151"/>
                  </a:solidFill>
                  <a:effectLst/>
                  <a:latin typeface="Söhne"/>
                </a:rPr>
                <a:t>Means</a:t>
              </a:r>
              <a:r>
                <a:rPr lang="fr-FR" sz="1600" b="0" i="0" dirty="0">
                  <a:solidFill>
                    <a:srgbClr val="374151"/>
                  </a:solidFill>
                  <a:effectLst/>
                  <a:latin typeface="Söhne"/>
                </a:rPr>
                <a:t>, pour identifier des clusters de pays.</a:t>
              </a:r>
              <a:endParaRPr lang="en-ID" sz="1600" dirty="0">
                <a:latin typeface="+mj-lt"/>
              </a:endParaRPr>
            </a:p>
          </p:txBody>
        </p:sp>
        <p:sp>
          <p:nvSpPr>
            <p:cNvPr id="67" name="Rectangle 66">
              <a:extLst>
                <a:ext uri="{FF2B5EF4-FFF2-40B4-BE49-F238E27FC236}">
                  <a16:creationId xmlns:a16="http://schemas.microsoft.com/office/drawing/2014/main" id="{486AA101-81CC-48C5-899A-1BC19EBF5080}"/>
                </a:ext>
              </a:extLst>
            </p:cNvPr>
            <p:cNvSpPr/>
            <p:nvPr/>
          </p:nvSpPr>
          <p:spPr>
            <a:xfrm>
              <a:off x="2290916" y="5166875"/>
              <a:ext cx="3805084" cy="1231106"/>
            </a:xfrm>
            <a:prstGeom prst="rect">
              <a:avLst/>
            </a:prstGeom>
          </p:spPr>
          <p:txBody>
            <a:bodyPr wrap="square" lIns="0" tIns="0" rIns="0" bIns="0" anchor="ctr">
              <a:spAutoFit/>
            </a:bodyPr>
            <a:lstStyle/>
            <a:p>
              <a:r>
                <a:rPr lang="fr-FR" sz="1600" b="0" i="0" dirty="0">
                  <a:solidFill>
                    <a:srgbClr val="374151"/>
                  </a:solidFill>
                  <a:effectLst/>
                  <a:latin typeface="Söhne"/>
                </a:rPr>
                <a:t>Effectuer une Analyse en Composantes Principales (ACP) afin de comprendre les variables déterminantes, les regroupements de pays, et identifier un ensemble de pays d'intérêt </a:t>
              </a:r>
              <a:endParaRPr lang="en-ID" sz="1600" dirty="0">
                <a:latin typeface="+mj-lt"/>
              </a:endParaRPr>
            </a:p>
          </p:txBody>
        </p:sp>
      </p:grpSp>
      <p:sp>
        <p:nvSpPr>
          <p:cNvPr id="80" name="TextBox 79">
            <a:extLst>
              <a:ext uri="{FF2B5EF4-FFF2-40B4-BE49-F238E27FC236}">
                <a16:creationId xmlns:a16="http://schemas.microsoft.com/office/drawing/2014/main" id="{2E6738D5-8D30-432B-9EDE-EEE46F0CA0E0}"/>
              </a:ext>
            </a:extLst>
          </p:cNvPr>
          <p:cNvSpPr txBox="1"/>
          <p:nvPr/>
        </p:nvSpPr>
        <p:spPr>
          <a:xfrm>
            <a:off x="1164609" y="1888875"/>
            <a:ext cx="899148" cy="538609"/>
          </a:xfrm>
          <a:prstGeom prst="rect">
            <a:avLst/>
          </a:prstGeom>
          <a:noFill/>
        </p:spPr>
        <p:txBody>
          <a:bodyPr wrap="square" lIns="0" tIns="0" rIns="0" rtlCol="0" anchor="ctr">
            <a:spAutoFit/>
          </a:bodyPr>
          <a:lstStyle/>
          <a:p>
            <a:r>
              <a:rPr lang="en-US" sz="3200" b="1" dirty="0">
                <a:solidFill>
                  <a:schemeClr val="bg1"/>
                </a:solidFill>
                <a:latin typeface="Century Gothic" charset="0"/>
                <a:ea typeface="Century Gothic" charset="0"/>
                <a:cs typeface="Century Gothic" charset="0"/>
              </a:rPr>
              <a:t>1.</a:t>
            </a:r>
          </a:p>
        </p:txBody>
      </p:sp>
      <p:sp>
        <p:nvSpPr>
          <p:cNvPr id="81" name="TextBox 80">
            <a:extLst>
              <a:ext uri="{FF2B5EF4-FFF2-40B4-BE49-F238E27FC236}">
                <a16:creationId xmlns:a16="http://schemas.microsoft.com/office/drawing/2014/main" id="{045B1DC9-62A0-418C-8312-D7DD48018EAC}"/>
              </a:ext>
            </a:extLst>
          </p:cNvPr>
          <p:cNvSpPr txBox="1"/>
          <p:nvPr/>
        </p:nvSpPr>
        <p:spPr>
          <a:xfrm>
            <a:off x="1164609" y="3786874"/>
            <a:ext cx="899148" cy="538609"/>
          </a:xfrm>
          <a:prstGeom prst="rect">
            <a:avLst/>
          </a:prstGeom>
          <a:noFill/>
        </p:spPr>
        <p:txBody>
          <a:bodyPr wrap="square" lIns="0" tIns="0" rIns="0" rtlCol="0" anchor="ctr">
            <a:spAutoFit/>
          </a:bodyPr>
          <a:lstStyle/>
          <a:p>
            <a:r>
              <a:rPr lang="en-US" sz="3200" b="1" dirty="0">
                <a:solidFill>
                  <a:schemeClr val="bg1"/>
                </a:solidFill>
                <a:latin typeface="Century Gothic" charset="0"/>
                <a:ea typeface="Century Gothic" charset="0"/>
                <a:cs typeface="Century Gothic" charset="0"/>
              </a:rPr>
              <a:t>2.</a:t>
            </a:r>
          </a:p>
        </p:txBody>
      </p:sp>
      <p:sp>
        <p:nvSpPr>
          <p:cNvPr id="82" name="TextBox 81">
            <a:extLst>
              <a:ext uri="{FF2B5EF4-FFF2-40B4-BE49-F238E27FC236}">
                <a16:creationId xmlns:a16="http://schemas.microsoft.com/office/drawing/2014/main" id="{F49251E2-0B02-4F13-A7A0-6ECC07C7CE0D}"/>
              </a:ext>
            </a:extLst>
          </p:cNvPr>
          <p:cNvSpPr txBox="1"/>
          <p:nvPr/>
        </p:nvSpPr>
        <p:spPr>
          <a:xfrm>
            <a:off x="1164609" y="5513124"/>
            <a:ext cx="899148" cy="538609"/>
          </a:xfrm>
          <a:prstGeom prst="rect">
            <a:avLst/>
          </a:prstGeom>
          <a:noFill/>
        </p:spPr>
        <p:txBody>
          <a:bodyPr wrap="square" lIns="0" tIns="0" rIns="0" rtlCol="0" anchor="ctr">
            <a:spAutoFit/>
          </a:bodyPr>
          <a:lstStyle/>
          <a:p>
            <a:r>
              <a:rPr lang="en-US" sz="3200" b="1" dirty="0">
                <a:solidFill>
                  <a:schemeClr val="bg1"/>
                </a:solidFill>
                <a:latin typeface="Century Gothic" charset="0"/>
                <a:ea typeface="Century Gothic" charset="0"/>
                <a:cs typeface="Century Gothic" charset="0"/>
              </a:rPr>
              <a:t>3.</a:t>
            </a:r>
          </a:p>
        </p:txBody>
      </p:sp>
    </p:spTree>
    <p:extLst>
      <p:ext uri="{BB962C8B-B14F-4D97-AF65-F5344CB8AC3E}">
        <p14:creationId xmlns:p14="http://schemas.microsoft.com/office/powerpoint/2010/main" val="31655807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734448" y="0"/>
            <a:ext cx="10723105" cy="6858000"/>
            <a:chOff x="736648" y="0"/>
            <a:chExt cx="10723105" cy="6858000"/>
          </a:xfrm>
        </p:grpSpPr>
        <p:sp>
          <p:nvSpPr>
            <p:cNvPr id="13" name="Parallelogram 12"/>
            <p:cNvSpPr/>
            <p:nvPr/>
          </p:nvSpPr>
          <p:spPr>
            <a:xfrm flipH="1">
              <a:off x="736648" y="0"/>
              <a:ext cx="8375904" cy="6858000"/>
            </a:xfrm>
            <a:prstGeom prst="parallelogram">
              <a:avLst>
                <a:gd name="adj" fmla="val 52200"/>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3" cstate="screen">
              <a:extLst>
                <a:ext uri="{28A0092B-C50C-407E-A947-70E740481C1C}">
                  <a14:useLocalDpi xmlns:a14="http://schemas.microsoft.com/office/drawing/2010/main"/>
                </a:ext>
              </a:extLst>
            </a:blip>
            <a:srcRect l="9200" t="18423" r="10794" b="15455"/>
            <a:stretch/>
          </p:blipFill>
          <p:spPr>
            <a:xfrm>
              <a:off x="2838042" y="0"/>
              <a:ext cx="8375904" cy="6858000"/>
            </a:xfrm>
            <a:custGeom>
              <a:avLst/>
              <a:gdLst>
                <a:gd name="connsiteX0" fmla="*/ 3579876 w 8375904"/>
                <a:gd name="connsiteY0" fmla="*/ 0 h 6858000"/>
                <a:gd name="connsiteX1" fmla="*/ 8375904 w 8375904"/>
                <a:gd name="connsiteY1" fmla="*/ 0 h 6858000"/>
                <a:gd name="connsiteX2" fmla="*/ 4796028 w 8375904"/>
                <a:gd name="connsiteY2" fmla="*/ 6858000 h 6858000"/>
                <a:gd name="connsiteX3" fmla="*/ 0 w 837590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75904" h="6858000">
                  <a:moveTo>
                    <a:pt x="3579876" y="0"/>
                  </a:moveTo>
                  <a:lnTo>
                    <a:pt x="8375904" y="0"/>
                  </a:lnTo>
                  <a:lnTo>
                    <a:pt x="4796028" y="6858000"/>
                  </a:lnTo>
                  <a:lnTo>
                    <a:pt x="0" y="6858000"/>
                  </a:lnTo>
                  <a:close/>
                </a:path>
              </a:pathLst>
            </a:custGeom>
            <a:noFill/>
            <a:ln>
              <a:noFill/>
            </a:ln>
          </p:spPr>
        </p:pic>
        <p:sp>
          <p:nvSpPr>
            <p:cNvPr id="4" name="Parallelogram 3"/>
            <p:cNvSpPr/>
            <p:nvPr/>
          </p:nvSpPr>
          <p:spPr>
            <a:xfrm>
              <a:off x="2838042" y="0"/>
              <a:ext cx="8375904" cy="6858000"/>
            </a:xfrm>
            <a:prstGeom prst="parallelogram">
              <a:avLst>
                <a:gd name="adj" fmla="val 52200"/>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1745998" y="402467"/>
              <a:ext cx="3960316" cy="1015663"/>
            </a:xfrm>
            <a:prstGeom prst="rect">
              <a:avLst/>
            </a:prstGeom>
            <a:noFill/>
          </p:spPr>
          <p:txBody>
            <a:bodyPr wrap="square" lIns="0" tIns="0" rIns="0" bIns="0" rtlCol="0" anchor="ctr">
              <a:spAutoFit/>
            </a:bodyPr>
            <a:lstStyle/>
            <a:p>
              <a:r>
                <a:rPr lang="fr-FR" sz="6600" dirty="0"/>
                <a:t>Conclusion</a:t>
              </a:r>
              <a:endParaRPr lang="en-US" sz="6600" b="1" dirty="0">
                <a:solidFill>
                  <a:schemeClr val="bg1"/>
                </a:solidFill>
                <a:latin typeface="Century Gothic" charset="0"/>
                <a:ea typeface="Century Gothic" charset="0"/>
                <a:cs typeface="Century Gothic" charset="0"/>
              </a:endParaRPr>
            </a:p>
          </p:txBody>
        </p:sp>
        <p:sp>
          <p:nvSpPr>
            <p:cNvPr id="11" name="Chevron 10"/>
            <p:cNvSpPr/>
            <p:nvPr/>
          </p:nvSpPr>
          <p:spPr>
            <a:xfrm>
              <a:off x="8155025" y="0"/>
              <a:ext cx="3304728" cy="6858000"/>
            </a:xfrm>
            <a:prstGeom prst="chevron">
              <a:avLst>
                <a:gd name="adj" fmla="val 54570"/>
              </a:avLst>
            </a:prstGeom>
            <a:solidFill>
              <a:srgbClr val="DA8F4E">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ZoneTexte 1">
            <a:extLst>
              <a:ext uri="{FF2B5EF4-FFF2-40B4-BE49-F238E27FC236}">
                <a16:creationId xmlns:a16="http://schemas.microsoft.com/office/drawing/2014/main" id="{07E689AF-1713-F398-6241-6FD4A819CE29}"/>
              </a:ext>
            </a:extLst>
          </p:cNvPr>
          <p:cNvSpPr txBox="1"/>
          <p:nvPr/>
        </p:nvSpPr>
        <p:spPr>
          <a:xfrm>
            <a:off x="2675046" y="1496946"/>
            <a:ext cx="7130143" cy="2015936"/>
          </a:xfrm>
          <a:prstGeom prst="rect">
            <a:avLst/>
          </a:prstGeom>
          <a:noFill/>
        </p:spPr>
        <p:txBody>
          <a:bodyPr wrap="square" lIns="0" tIns="0" rIns="0" rtlCol="0" anchor="ctr">
            <a:spAutoFit/>
          </a:bodyPr>
          <a:lstStyle/>
          <a:p>
            <a:r>
              <a:rPr lang="fr-FR" sz="1600" dirty="0">
                <a:solidFill>
                  <a:schemeClr val="bg1"/>
                </a:solidFill>
                <a:latin typeface="+mj-lt"/>
              </a:rPr>
              <a:t>Parmi les pays étudiés</a:t>
            </a:r>
            <a:r>
              <a:rPr lang="fr-FR" sz="1600" b="1" dirty="0">
                <a:solidFill>
                  <a:schemeClr val="bg1"/>
                </a:solidFill>
                <a:latin typeface="+mj-lt"/>
              </a:rPr>
              <a:t>, Kiribati, Samoa, Portugal, Cabo Verde et Costa Rica </a:t>
            </a:r>
            <a:r>
              <a:rPr lang="fr-FR" sz="1600" dirty="0">
                <a:solidFill>
                  <a:schemeClr val="bg1"/>
                </a:solidFill>
                <a:latin typeface="+mj-lt"/>
              </a:rPr>
              <a:t>émergent comme des choix privilégiés pour l'exportation de poulet.</a:t>
            </a:r>
          </a:p>
          <a:p>
            <a:endParaRPr lang="fr-FR" sz="1600" dirty="0">
              <a:solidFill>
                <a:schemeClr val="bg1"/>
              </a:solidFill>
              <a:latin typeface="+mj-lt"/>
            </a:endParaRPr>
          </a:p>
          <a:p>
            <a:r>
              <a:rPr lang="fr-FR" sz="1600" dirty="0">
                <a:solidFill>
                  <a:schemeClr val="bg1"/>
                </a:solidFill>
                <a:latin typeface="+mj-lt"/>
              </a:rPr>
              <a:t> Cette sélection repose sur leur taux important d'importation de poulet, soulignant ainsi leur attractivité potentielle pour notre entreprise cherchant à rentrer sur le marché avicole dans ces pays. Ceci se démarquent également par leur stabilité politique, et leur PIB, renforçant leur position en tant que marchés propices pour le commerce de produits avicoles.</a:t>
            </a:r>
            <a:endParaRPr lang="fr-FR" sz="1600" dirty="0">
              <a:latin typeface="+mj-lt"/>
            </a:endParaRPr>
          </a:p>
        </p:txBody>
      </p:sp>
    </p:spTree>
    <p:extLst>
      <p:ext uri="{BB962C8B-B14F-4D97-AF65-F5344CB8AC3E}">
        <p14:creationId xmlns:p14="http://schemas.microsoft.com/office/powerpoint/2010/main" val="794025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12531436" y="6088076"/>
            <a:ext cx="184731" cy="369332"/>
          </a:xfrm>
          <a:prstGeom prst="rect">
            <a:avLst/>
          </a:prstGeom>
          <a:noFill/>
        </p:spPr>
        <p:txBody>
          <a:bodyPr wrap="none" rtlCol="0">
            <a:spAutoFit/>
          </a:bodyPr>
          <a:lstStyle/>
          <a:p>
            <a:endParaRPr lang="en-US" dirty="0"/>
          </a:p>
        </p:txBody>
      </p:sp>
      <p:sp>
        <p:nvSpPr>
          <p:cNvPr id="8" name="Slide Number Placeholder 7"/>
          <p:cNvSpPr>
            <a:spLocks noGrp="1"/>
          </p:cNvSpPr>
          <p:nvPr>
            <p:ph type="sldNum" sz="quarter" idx="12"/>
          </p:nvPr>
        </p:nvSpPr>
        <p:spPr/>
        <p:txBody>
          <a:bodyPr/>
          <a:lstStyle/>
          <a:p>
            <a:fld id="{420B1099-E721-E54F-9A56-8FD715DAFF88}" type="slidenum">
              <a:rPr lang="en-US" smtClean="0"/>
              <a:pPr/>
              <a:t>3</a:t>
            </a:fld>
            <a:endParaRPr lang="en-US" dirty="0"/>
          </a:p>
        </p:txBody>
      </p:sp>
      <p:sp>
        <p:nvSpPr>
          <p:cNvPr id="5" name="Titre 4">
            <a:extLst>
              <a:ext uri="{FF2B5EF4-FFF2-40B4-BE49-F238E27FC236}">
                <a16:creationId xmlns:a16="http://schemas.microsoft.com/office/drawing/2014/main" id="{DA92861E-FEAB-7FD5-EA85-DDDD5444AA49}"/>
              </a:ext>
            </a:extLst>
          </p:cNvPr>
          <p:cNvSpPr>
            <a:spLocks noGrp="1"/>
          </p:cNvSpPr>
          <p:nvPr>
            <p:ph type="title"/>
          </p:nvPr>
        </p:nvSpPr>
        <p:spPr/>
        <p:txBody>
          <a:bodyPr/>
          <a:lstStyle/>
          <a:p>
            <a:r>
              <a:rPr lang="fr-FR" dirty="0"/>
              <a:t>Exploration et Nettoyage des Données</a:t>
            </a:r>
          </a:p>
        </p:txBody>
      </p:sp>
      <p:sp>
        <p:nvSpPr>
          <p:cNvPr id="7" name="Ellipse 6">
            <a:extLst>
              <a:ext uri="{FF2B5EF4-FFF2-40B4-BE49-F238E27FC236}">
                <a16:creationId xmlns:a16="http://schemas.microsoft.com/office/drawing/2014/main" id="{2FF56836-1AC7-CD18-DDFD-FE1C35FD3FC0}"/>
              </a:ext>
            </a:extLst>
          </p:cNvPr>
          <p:cNvSpPr/>
          <p:nvPr/>
        </p:nvSpPr>
        <p:spPr>
          <a:xfrm>
            <a:off x="185057" y="2474496"/>
            <a:ext cx="3309257" cy="2100943"/>
          </a:xfrm>
          <a:prstGeom prst="ellipse">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Check des valeurs manquantes et des colonnes inutiles pour l’analyse</a:t>
            </a:r>
          </a:p>
        </p:txBody>
      </p:sp>
      <p:sp>
        <p:nvSpPr>
          <p:cNvPr id="9" name="Ellipse 8">
            <a:extLst>
              <a:ext uri="{FF2B5EF4-FFF2-40B4-BE49-F238E27FC236}">
                <a16:creationId xmlns:a16="http://schemas.microsoft.com/office/drawing/2014/main" id="{5FD4D2FF-97D7-9080-01CC-903B0FAC3138}"/>
              </a:ext>
            </a:extLst>
          </p:cNvPr>
          <p:cNvSpPr/>
          <p:nvPr/>
        </p:nvSpPr>
        <p:spPr>
          <a:xfrm>
            <a:off x="4441371" y="2474495"/>
            <a:ext cx="3309257" cy="2100943"/>
          </a:xfrm>
          <a:prstGeom prst="ellipse">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Création de la variable Taux d’Accroissement de la population </a:t>
            </a:r>
          </a:p>
        </p:txBody>
      </p:sp>
      <p:sp>
        <p:nvSpPr>
          <p:cNvPr id="10" name="Ellipse 9">
            <a:extLst>
              <a:ext uri="{FF2B5EF4-FFF2-40B4-BE49-F238E27FC236}">
                <a16:creationId xmlns:a16="http://schemas.microsoft.com/office/drawing/2014/main" id="{F899CD63-A251-46A7-BD02-0EC7F0DF6C10}"/>
              </a:ext>
            </a:extLst>
          </p:cNvPr>
          <p:cNvSpPr/>
          <p:nvPr/>
        </p:nvSpPr>
        <p:spPr>
          <a:xfrm>
            <a:off x="8697686" y="2474496"/>
            <a:ext cx="3309257" cy="2100943"/>
          </a:xfrm>
          <a:prstGeom prst="ellipse">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Élaboration de la variable "Taux de dépendance aux importations" et mise en lumière des données liées à la viande de volaille.</a:t>
            </a:r>
          </a:p>
        </p:txBody>
      </p:sp>
      <p:sp>
        <p:nvSpPr>
          <p:cNvPr id="11" name="Ellipse 10">
            <a:extLst>
              <a:ext uri="{FF2B5EF4-FFF2-40B4-BE49-F238E27FC236}">
                <a16:creationId xmlns:a16="http://schemas.microsoft.com/office/drawing/2014/main" id="{20D286A4-B1B8-7860-7CFD-74A4CC0D9EA2}"/>
              </a:ext>
            </a:extLst>
          </p:cNvPr>
          <p:cNvSpPr/>
          <p:nvPr/>
        </p:nvSpPr>
        <p:spPr>
          <a:xfrm>
            <a:off x="4517571" y="5249094"/>
            <a:ext cx="3309257" cy="1208314"/>
          </a:xfrm>
          <a:prstGeom prst="ellipse">
            <a:avLst/>
          </a:prstGeom>
          <a:solidFill>
            <a:srgbClr val="DA8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Mise en forme du jeu de données final </a:t>
            </a:r>
            <a:endParaRPr lang="fr-FR" b="1" dirty="0"/>
          </a:p>
        </p:txBody>
      </p:sp>
      <p:cxnSp>
        <p:nvCxnSpPr>
          <p:cNvPr id="13" name="Connecteur droit avec flèche 12">
            <a:extLst>
              <a:ext uri="{FF2B5EF4-FFF2-40B4-BE49-F238E27FC236}">
                <a16:creationId xmlns:a16="http://schemas.microsoft.com/office/drawing/2014/main" id="{26E4E547-4871-C069-FBA8-3F375B8CADD9}"/>
              </a:ext>
            </a:extLst>
          </p:cNvPr>
          <p:cNvCxnSpPr>
            <a:stCxn id="7" idx="6"/>
            <a:endCxn id="9" idx="2"/>
          </p:cNvCxnSpPr>
          <p:nvPr/>
        </p:nvCxnSpPr>
        <p:spPr>
          <a:xfrm flipV="1">
            <a:off x="3494314" y="3524967"/>
            <a:ext cx="947057" cy="1"/>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5" name="Connecteur droit avec flèche 14">
            <a:extLst>
              <a:ext uri="{FF2B5EF4-FFF2-40B4-BE49-F238E27FC236}">
                <a16:creationId xmlns:a16="http://schemas.microsoft.com/office/drawing/2014/main" id="{50A1DB89-1F76-40BE-DA8A-AED750EE47B5}"/>
              </a:ext>
            </a:extLst>
          </p:cNvPr>
          <p:cNvCxnSpPr>
            <a:stCxn id="9" idx="6"/>
            <a:endCxn id="10" idx="2"/>
          </p:cNvCxnSpPr>
          <p:nvPr/>
        </p:nvCxnSpPr>
        <p:spPr>
          <a:xfrm>
            <a:off x="7750628" y="3524967"/>
            <a:ext cx="947058" cy="1"/>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3" name="Connecteur : en angle 22">
            <a:extLst>
              <a:ext uri="{FF2B5EF4-FFF2-40B4-BE49-F238E27FC236}">
                <a16:creationId xmlns:a16="http://schemas.microsoft.com/office/drawing/2014/main" id="{4AE2C2B1-8BFB-5DB5-C780-3997DBB006D7}"/>
              </a:ext>
            </a:extLst>
          </p:cNvPr>
          <p:cNvCxnSpPr>
            <a:stCxn id="10" idx="6"/>
            <a:endCxn id="11" idx="6"/>
          </p:cNvCxnSpPr>
          <p:nvPr/>
        </p:nvCxnSpPr>
        <p:spPr>
          <a:xfrm flipH="1">
            <a:off x="7826828" y="3524968"/>
            <a:ext cx="4180115" cy="2328283"/>
          </a:xfrm>
          <a:prstGeom prst="bentConnector3">
            <a:avLst>
              <a:gd name="adj1" fmla="val -1042"/>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77930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942" y="483723"/>
            <a:ext cx="11130116" cy="932733"/>
          </a:xfrm>
        </p:spPr>
        <p:txBody>
          <a:bodyPr>
            <a:normAutofit fontScale="90000"/>
          </a:bodyPr>
          <a:lstStyle/>
          <a:p>
            <a:pPr algn="ctr"/>
            <a:r>
              <a:rPr lang="fr-FR" dirty="0"/>
              <a:t>Check des valeurs manquantes et des colonnes inutiles pour l’analyse</a:t>
            </a:r>
          </a:p>
        </p:txBody>
      </p:sp>
      <p:sp>
        <p:nvSpPr>
          <p:cNvPr id="42" name="Slide Number Placeholder 41"/>
          <p:cNvSpPr>
            <a:spLocks noGrp="1"/>
          </p:cNvSpPr>
          <p:nvPr>
            <p:ph type="sldNum" sz="quarter" idx="12"/>
          </p:nvPr>
        </p:nvSpPr>
        <p:spPr/>
        <p:txBody>
          <a:bodyPr/>
          <a:lstStyle/>
          <a:p>
            <a:fld id="{420B1099-E721-E54F-9A56-8FD715DAFF88}" type="slidenum">
              <a:rPr lang="en-US" smtClean="0"/>
              <a:pPr/>
              <a:t>4</a:t>
            </a:fld>
            <a:endParaRPr lang="en-US" dirty="0"/>
          </a:p>
        </p:txBody>
      </p:sp>
      <p:pic>
        <p:nvPicPr>
          <p:cNvPr id="7" name="Image 6">
            <a:extLst>
              <a:ext uri="{FF2B5EF4-FFF2-40B4-BE49-F238E27FC236}">
                <a16:creationId xmlns:a16="http://schemas.microsoft.com/office/drawing/2014/main" id="{E78CE393-C287-CDF9-D9AF-7710FFC42A65}"/>
              </a:ext>
            </a:extLst>
          </p:cNvPr>
          <p:cNvPicPr>
            <a:picLocks noChangeAspect="1"/>
          </p:cNvPicPr>
          <p:nvPr/>
        </p:nvPicPr>
        <p:blipFill>
          <a:blip r:embed="rId3"/>
          <a:stretch>
            <a:fillRect/>
          </a:stretch>
        </p:blipFill>
        <p:spPr>
          <a:xfrm>
            <a:off x="602450" y="1628513"/>
            <a:ext cx="3785477" cy="3315160"/>
          </a:xfrm>
          <a:prstGeom prst="rect">
            <a:avLst/>
          </a:prstGeom>
        </p:spPr>
      </p:pic>
      <p:pic>
        <p:nvPicPr>
          <p:cNvPr id="9" name="Image 8">
            <a:extLst>
              <a:ext uri="{FF2B5EF4-FFF2-40B4-BE49-F238E27FC236}">
                <a16:creationId xmlns:a16="http://schemas.microsoft.com/office/drawing/2014/main" id="{D9BA06DF-3EAD-80C9-1888-C13BBC1D6EC7}"/>
              </a:ext>
            </a:extLst>
          </p:cNvPr>
          <p:cNvPicPr>
            <a:picLocks noChangeAspect="1"/>
          </p:cNvPicPr>
          <p:nvPr/>
        </p:nvPicPr>
        <p:blipFill>
          <a:blip r:embed="rId4"/>
          <a:stretch>
            <a:fillRect/>
          </a:stretch>
        </p:blipFill>
        <p:spPr>
          <a:xfrm>
            <a:off x="6984445" y="1593938"/>
            <a:ext cx="4605105" cy="3315160"/>
          </a:xfrm>
          <a:prstGeom prst="rect">
            <a:avLst/>
          </a:prstGeom>
        </p:spPr>
      </p:pic>
      <p:sp>
        <p:nvSpPr>
          <p:cNvPr id="10" name="ZoneTexte 9">
            <a:extLst>
              <a:ext uri="{FF2B5EF4-FFF2-40B4-BE49-F238E27FC236}">
                <a16:creationId xmlns:a16="http://schemas.microsoft.com/office/drawing/2014/main" id="{04F6FF97-29F9-4BDC-233F-9F3F7E81A974}"/>
              </a:ext>
            </a:extLst>
          </p:cNvPr>
          <p:cNvSpPr txBox="1"/>
          <p:nvPr/>
        </p:nvSpPr>
        <p:spPr>
          <a:xfrm>
            <a:off x="530942" y="5497114"/>
            <a:ext cx="11058608" cy="877163"/>
          </a:xfrm>
          <a:prstGeom prst="rect">
            <a:avLst/>
          </a:prstGeom>
          <a:noFill/>
        </p:spPr>
        <p:txBody>
          <a:bodyPr wrap="square" lIns="0" tIns="0" rIns="0" rtlCol="0" anchor="ctr">
            <a:spAutoFit/>
          </a:bodyPr>
          <a:lstStyle/>
          <a:p>
            <a:r>
              <a:rPr lang="fr-FR" dirty="0">
                <a:latin typeface="+mj-lt"/>
              </a:rPr>
              <a:t>La première étape consiste à examiner la présence d'éventuelles valeurs manquantes, suivie d'une analyse approfondie des données présentes dans chaque colonne. Durant cette phase, nous repérons les constantes et les colonnes superflues, consignant ces observations dans des tableaux récapitulatifs en vue de l'étape de traitement ultérieure.</a:t>
            </a:r>
          </a:p>
        </p:txBody>
      </p:sp>
    </p:spTree>
    <p:extLst>
      <p:ext uri="{BB962C8B-B14F-4D97-AF65-F5344CB8AC3E}">
        <p14:creationId xmlns:p14="http://schemas.microsoft.com/office/powerpoint/2010/main" val="1397088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942" y="483723"/>
            <a:ext cx="11130116" cy="932733"/>
          </a:xfrm>
        </p:spPr>
        <p:txBody>
          <a:bodyPr>
            <a:normAutofit fontScale="90000"/>
          </a:bodyPr>
          <a:lstStyle/>
          <a:p>
            <a:pPr algn="ctr"/>
            <a:r>
              <a:rPr lang="fr-FR" dirty="0"/>
              <a:t>Création de la variable Taux d’Accroissement de la population </a:t>
            </a:r>
          </a:p>
        </p:txBody>
      </p:sp>
      <p:sp>
        <p:nvSpPr>
          <p:cNvPr id="42" name="Slide Number Placeholder 41"/>
          <p:cNvSpPr>
            <a:spLocks noGrp="1"/>
          </p:cNvSpPr>
          <p:nvPr>
            <p:ph type="sldNum" sz="quarter" idx="12"/>
          </p:nvPr>
        </p:nvSpPr>
        <p:spPr/>
        <p:txBody>
          <a:bodyPr/>
          <a:lstStyle/>
          <a:p>
            <a:fld id="{420B1099-E721-E54F-9A56-8FD715DAFF88}" type="slidenum">
              <a:rPr lang="en-US" smtClean="0"/>
              <a:pPr/>
              <a:t>5</a:t>
            </a:fld>
            <a:endParaRPr lang="en-US" dirty="0"/>
          </a:p>
        </p:txBody>
      </p:sp>
      <p:pic>
        <p:nvPicPr>
          <p:cNvPr id="4" name="Image 3">
            <a:extLst>
              <a:ext uri="{FF2B5EF4-FFF2-40B4-BE49-F238E27FC236}">
                <a16:creationId xmlns:a16="http://schemas.microsoft.com/office/drawing/2014/main" id="{6E70996F-0636-B1DB-B26A-4B271EC34273}"/>
              </a:ext>
            </a:extLst>
          </p:cNvPr>
          <p:cNvPicPr>
            <a:picLocks noChangeAspect="1"/>
          </p:cNvPicPr>
          <p:nvPr/>
        </p:nvPicPr>
        <p:blipFill rotWithShape="1">
          <a:blip r:embed="rId3"/>
          <a:srcRect r="29611"/>
          <a:stretch/>
        </p:blipFill>
        <p:spPr>
          <a:xfrm>
            <a:off x="2736279" y="2021412"/>
            <a:ext cx="6719442" cy="2815176"/>
          </a:xfrm>
          <a:prstGeom prst="rect">
            <a:avLst/>
          </a:prstGeom>
        </p:spPr>
      </p:pic>
    </p:spTree>
    <p:extLst>
      <p:ext uri="{BB962C8B-B14F-4D97-AF65-F5344CB8AC3E}">
        <p14:creationId xmlns:p14="http://schemas.microsoft.com/office/powerpoint/2010/main" val="2761933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942" y="483723"/>
            <a:ext cx="11130116" cy="932733"/>
          </a:xfrm>
        </p:spPr>
        <p:txBody>
          <a:bodyPr>
            <a:normAutofit fontScale="90000"/>
          </a:bodyPr>
          <a:lstStyle/>
          <a:p>
            <a:pPr algn="ctr"/>
            <a:r>
              <a:rPr lang="fr-FR" dirty="0"/>
              <a:t>Élaboration de la variable "Taux de dépendance aux importations" et mise en lumière des données liées à la viande de volaille.</a:t>
            </a:r>
          </a:p>
        </p:txBody>
      </p:sp>
      <p:sp>
        <p:nvSpPr>
          <p:cNvPr id="42" name="Slide Number Placeholder 41"/>
          <p:cNvSpPr>
            <a:spLocks noGrp="1"/>
          </p:cNvSpPr>
          <p:nvPr>
            <p:ph type="sldNum" sz="quarter" idx="12"/>
          </p:nvPr>
        </p:nvSpPr>
        <p:spPr/>
        <p:txBody>
          <a:bodyPr/>
          <a:lstStyle/>
          <a:p>
            <a:fld id="{420B1099-E721-E54F-9A56-8FD715DAFF88}" type="slidenum">
              <a:rPr lang="en-US" smtClean="0"/>
              <a:pPr/>
              <a:t>6</a:t>
            </a:fld>
            <a:endParaRPr lang="en-US" dirty="0"/>
          </a:p>
        </p:txBody>
      </p:sp>
      <mc:AlternateContent xmlns:mc="http://schemas.openxmlformats.org/markup-compatibility/2006" xmlns:a14="http://schemas.microsoft.com/office/drawing/2010/main">
        <mc:Choice Requires="a14">
          <p:sp>
            <p:nvSpPr>
              <p:cNvPr id="10" name="ZoneTexte 9">
                <a:extLst>
                  <a:ext uri="{FF2B5EF4-FFF2-40B4-BE49-F238E27FC236}">
                    <a16:creationId xmlns:a16="http://schemas.microsoft.com/office/drawing/2014/main" id="{04F6FF97-29F9-4BDC-233F-9F3F7E81A974}"/>
                  </a:ext>
                </a:extLst>
              </p:cNvPr>
              <p:cNvSpPr txBox="1"/>
              <p:nvPr/>
            </p:nvSpPr>
            <p:spPr>
              <a:xfrm>
                <a:off x="566695" y="5628753"/>
                <a:ext cx="11058608" cy="613886"/>
              </a:xfrm>
              <a:prstGeom prst="rect">
                <a:avLst/>
              </a:prstGeom>
              <a:noFill/>
            </p:spPr>
            <p:txBody>
              <a:bodyPr wrap="square" lIns="0" tIns="0" rIns="0" rtlCol="0" anchor="ctr">
                <a:spAutoFit/>
              </a:bodyPr>
              <a:lstStyle/>
              <a:p>
                <a:pPr/>
                <a14:m>
                  <m:oMathPara xmlns:m="http://schemas.openxmlformats.org/officeDocument/2006/math">
                    <m:oMathParaPr>
                      <m:jc m:val="centerGroup"/>
                    </m:oMathParaPr>
                    <m:oMath xmlns:m="http://schemas.openxmlformats.org/officeDocument/2006/math">
                      <m:r>
                        <a:rPr lang="fr-FR" b="0" i="1" smtClean="0">
                          <a:latin typeface="Cambria Math" panose="02040503050406030204" pitchFamily="18" charset="0"/>
                        </a:rPr>
                        <m:t>𝑇𝑎𝑢𝑥</m:t>
                      </m:r>
                      <m:r>
                        <a:rPr lang="fr-FR" b="0" i="1" smtClean="0">
                          <a:latin typeface="Cambria Math" panose="02040503050406030204" pitchFamily="18" charset="0"/>
                        </a:rPr>
                        <m:t> </m:t>
                      </m:r>
                      <m:r>
                        <a:rPr lang="fr-FR" b="0" i="1" smtClean="0">
                          <a:latin typeface="Cambria Math" panose="02040503050406030204" pitchFamily="18" charset="0"/>
                        </a:rPr>
                        <m:t>𝑑𝑒</m:t>
                      </m:r>
                      <m:r>
                        <a:rPr lang="fr-FR" b="0" i="1" smtClean="0">
                          <a:latin typeface="Cambria Math" panose="02040503050406030204" pitchFamily="18" charset="0"/>
                        </a:rPr>
                        <m:t> </m:t>
                      </m:r>
                      <m:r>
                        <a:rPr lang="fr-FR" b="0" i="1" smtClean="0">
                          <a:latin typeface="Cambria Math" panose="02040503050406030204" pitchFamily="18" charset="0"/>
                        </a:rPr>
                        <m:t>𝑑</m:t>
                      </m:r>
                      <m:r>
                        <a:rPr lang="fr-FR" b="0" i="1" smtClean="0">
                          <a:latin typeface="Cambria Math" panose="02040503050406030204" pitchFamily="18" charset="0"/>
                        </a:rPr>
                        <m:t>é</m:t>
                      </m:r>
                      <m:r>
                        <a:rPr lang="fr-FR" b="0" i="1" smtClean="0">
                          <a:latin typeface="Cambria Math" panose="02040503050406030204" pitchFamily="18" charset="0"/>
                        </a:rPr>
                        <m:t>𝑝𝑒𝑛𝑑𝑎𝑛𝑐𝑒</m:t>
                      </m:r>
                      <m:r>
                        <a:rPr lang="fr-FR" b="0" i="1" smtClean="0">
                          <a:latin typeface="Cambria Math" panose="02040503050406030204" pitchFamily="18" charset="0"/>
                        </a:rPr>
                        <m:t> </m:t>
                      </m:r>
                      <m:r>
                        <a:rPr lang="fr-FR" b="0" i="1" smtClean="0">
                          <a:latin typeface="Cambria Math" panose="02040503050406030204" pitchFamily="18" charset="0"/>
                        </a:rPr>
                        <m:t>𝑎𝑢𝑥</m:t>
                      </m:r>
                      <m:r>
                        <a:rPr lang="fr-FR" b="0" i="1" smtClean="0">
                          <a:latin typeface="Cambria Math" panose="02040503050406030204" pitchFamily="18" charset="0"/>
                        </a:rPr>
                        <m:t> </m:t>
                      </m:r>
                      <m:r>
                        <a:rPr lang="fr-FR" b="0" i="1" smtClean="0">
                          <a:latin typeface="Cambria Math" panose="02040503050406030204" pitchFamily="18" charset="0"/>
                        </a:rPr>
                        <m:t>𝑖𝑚𝑝𝑜𝑟𝑡𝑎𝑡𝑖𝑜𝑛𝑠</m:t>
                      </m:r>
                      <m:r>
                        <a:rPr lang="fr-FR" b="0" i="1" smtClean="0">
                          <a:latin typeface="Cambria Math" panose="02040503050406030204" pitchFamily="18" charset="0"/>
                        </a:rPr>
                        <m:t> =</m:t>
                      </m:r>
                      <m:f>
                        <m:fPr>
                          <m:ctrlPr>
                            <a:rPr lang="fr-FR" b="0" i="1" smtClean="0">
                              <a:latin typeface="Cambria Math" panose="02040503050406030204" pitchFamily="18" charset="0"/>
                              <a:ea typeface="Cambria Math" panose="02040503050406030204" pitchFamily="18" charset="0"/>
                            </a:rPr>
                          </m:ctrlPr>
                        </m:fPr>
                        <m:num>
                          <m:r>
                            <a:rPr lang="fr-FR" b="0" i="1" smtClean="0">
                              <a:latin typeface="Cambria Math" panose="02040503050406030204" pitchFamily="18" charset="0"/>
                              <a:ea typeface="Cambria Math" panose="02040503050406030204" pitchFamily="18" charset="0"/>
                            </a:rPr>
                            <m:t>𝐼𝑚𝑝𝑜𝑟𝑡𝑎𝑡𝑖𝑜𝑛𝑠</m:t>
                          </m:r>
                        </m:num>
                        <m:den>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𝑃𝑟𝑜𝑑𝑢𝑐𝑡𝑖𝑜𝑛</m:t>
                          </m:r>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𝐵𝑎𝑙𝑎𝑛𝑐𝑒</m:t>
                          </m:r>
                          <m:r>
                            <a:rPr lang="fr-FR" b="0" i="1" smtClean="0">
                              <a:latin typeface="Cambria Math" panose="02040503050406030204" pitchFamily="18" charset="0"/>
                              <a:ea typeface="Cambria Math" panose="02040503050406030204" pitchFamily="18" charset="0"/>
                            </a:rPr>
                            <m:t> </m:t>
                          </m:r>
                          <m:r>
                            <a:rPr lang="fr-FR" b="0" i="1" smtClean="0">
                              <a:latin typeface="Cambria Math" panose="02040503050406030204" pitchFamily="18" charset="0"/>
                              <a:ea typeface="Cambria Math" panose="02040503050406030204" pitchFamily="18" charset="0"/>
                            </a:rPr>
                            <m:t>𝑑𝑒𝑠</m:t>
                          </m:r>
                          <m:r>
                            <a:rPr lang="fr-FR" b="0" i="1" smtClean="0">
                              <a:latin typeface="Cambria Math" panose="02040503050406030204" pitchFamily="18" charset="0"/>
                              <a:ea typeface="Cambria Math" panose="02040503050406030204" pitchFamily="18" charset="0"/>
                            </a:rPr>
                            <m:t> </m:t>
                          </m:r>
                          <m:r>
                            <a:rPr lang="fr-FR" b="0" i="1" smtClean="0">
                              <a:latin typeface="Cambria Math" panose="02040503050406030204" pitchFamily="18" charset="0"/>
                              <a:ea typeface="Cambria Math" panose="02040503050406030204" pitchFamily="18" charset="0"/>
                            </a:rPr>
                            <m:t>𝑒𝑥𝑝𝑜𝑟𝑡𝑎𝑡𝑖𝑜𝑛𝑠</m:t>
                          </m:r>
                          <m:r>
                            <a:rPr lang="fr-FR" b="0" i="1" smtClean="0">
                              <a:latin typeface="Cambria Math" panose="02040503050406030204" pitchFamily="18" charset="0"/>
                              <a:ea typeface="Cambria Math" panose="02040503050406030204" pitchFamily="18" charset="0"/>
                            </a:rPr>
                            <m:t>)</m:t>
                          </m:r>
                        </m:den>
                      </m:f>
                    </m:oMath>
                  </m:oMathPara>
                </a14:m>
                <a:endParaRPr lang="fr-FR" dirty="0">
                  <a:latin typeface="+mj-lt"/>
                </a:endParaRPr>
              </a:p>
            </p:txBody>
          </p:sp>
        </mc:Choice>
        <mc:Fallback xmlns="">
          <p:sp>
            <p:nvSpPr>
              <p:cNvPr id="10" name="ZoneTexte 9">
                <a:extLst>
                  <a:ext uri="{FF2B5EF4-FFF2-40B4-BE49-F238E27FC236}">
                    <a16:creationId xmlns:a16="http://schemas.microsoft.com/office/drawing/2014/main" id="{04F6FF97-29F9-4BDC-233F-9F3F7E81A974}"/>
                  </a:ext>
                </a:extLst>
              </p:cNvPr>
              <p:cNvSpPr txBox="1">
                <a:spLocks noRot="1" noChangeAspect="1" noMove="1" noResize="1" noEditPoints="1" noAdjustHandles="1" noChangeArrowheads="1" noChangeShapeType="1" noTextEdit="1"/>
              </p:cNvSpPr>
              <p:nvPr/>
            </p:nvSpPr>
            <p:spPr>
              <a:xfrm>
                <a:off x="566695" y="5628753"/>
                <a:ext cx="11058608" cy="613886"/>
              </a:xfrm>
              <a:prstGeom prst="rect">
                <a:avLst/>
              </a:prstGeom>
              <a:blipFill>
                <a:blip r:embed="rId3"/>
                <a:stretch>
                  <a:fillRect/>
                </a:stretch>
              </a:blipFill>
            </p:spPr>
            <p:txBody>
              <a:bodyPr/>
              <a:lstStyle/>
              <a:p>
                <a:r>
                  <a:rPr lang="fr-FR">
                    <a:noFill/>
                  </a:rPr>
                  <a:t> </a:t>
                </a:r>
              </a:p>
            </p:txBody>
          </p:sp>
        </mc:Fallback>
      </mc:AlternateContent>
      <p:pic>
        <p:nvPicPr>
          <p:cNvPr id="6" name="Image 5">
            <a:extLst>
              <a:ext uri="{FF2B5EF4-FFF2-40B4-BE49-F238E27FC236}">
                <a16:creationId xmlns:a16="http://schemas.microsoft.com/office/drawing/2014/main" id="{DAB600F5-E149-80A5-28BE-12F900E5D33C}"/>
              </a:ext>
            </a:extLst>
          </p:cNvPr>
          <p:cNvPicPr>
            <a:picLocks noChangeAspect="1"/>
          </p:cNvPicPr>
          <p:nvPr/>
        </p:nvPicPr>
        <p:blipFill>
          <a:blip r:embed="rId4"/>
          <a:stretch>
            <a:fillRect/>
          </a:stretch>
        </p:blipFill>
        <p:spPr>
          <a:xfrm>
            <a:off x="54428" y="1857943"/>
            <a:ext cx="12083143" cy="3142113"/>
          </a:xfrm>
          <a:prstGeom prst="rect">
            <a:avLst/>
          </a:prstGeom>
        </p:spPr>
      </p:pic>
      <p:sp>
        <p:nvSpPr>
          <p:cNvPr id="7" name="Rectangle 6">
            <a:extLst>
              <a:ext uri="{FF2B5EF4-FFF2-40B4-BE49-F238E27FC236}">
                <a16:creationId xmlns:a16="http://schemas.microsoft.com/office/drawing/2014/main" id="{FD302400-C5A0-727D-25DE-8548EC39E097}"/>
              </a:ext>
            </a:extLst>
          </p:cNvPr>
          <p:cNvSpPr/>
          <p:nvPr/>
        </p:nvSpPr>
        <p:spPr>
          <a:xfrm>
            <a:off x="6060246" y="1857943"/>
            <a:ext cx="667125" cy="3142113"/>
          </a:xfrm>
          <a:prstGeom prst="rect">
            <a:avLst/>
          </a:prstGeom>
          <a:noFill/>
          <a:ln>
            <a:solidFill>
              <a:srgbClr val="DA8F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301412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942" y="483723"/>
            <a:ext cx="11130116" cy="932733"/>
          </a:xfrm>
        </p:spPr>
        <p:txBody>
          <a:bodyPr>
            <a:normAutofit/>
          </a:bodyPr>
          <a:lstStyle/>
          <a:p>
            <a:pPr algn="ctr"/>
            <a:r>
              <a:rPr lang="fr-FR" dirty="0"/>
              <a:t>Mise en forme du jeu de données final </a:t>
            </a:r>
            <a:endParaRPr lang="fr-FR" b="1" dirty="0"/>
          </a:p>
        </p:txBody>
      </p:sp>
      <p:sp>
        <p:nvSpPr>
          <p:cNvPr id="42" name="Slide Number Placeholder 41"/>
          <p:cNvSpPr>
            <a:spLocks noGrp="1"/>
          </p:cNvSpPr>
          <p:nvPr>
            <p:ph type="sldNum" sz="quarter" idx="12"/>
          </p:nvPr>
        </p:nvSpPr>
        <p:spPr/>
        <p:txBody>
          <a:bodyPr/>
          <a:lstStyle/>
          <a:p>
            <a:fld id="{420B1099-E721-E54F-9A56-8FD715DAFF88}" type="slidenum">
              <a:rPr lang="en-US" smtClean="0"/>
              <a:pPr/>
              <a:t>7</a:t>
            </a:fld>
            <a:endParaRPr lang="en-US" dirty="0"/>
          </a:p>
        </p:txBody>
      </p:sp>
      <p:sp>
        <p:nvSpPr>
          <p:cNvPr id="10" name="ZoneTexte 9">
            <a:extLst>
              <a:ext uri="{FF2B5EF4-FFF2-40B4-BE49-F238E27FC236}">
                <a16:creationId xmlns:a16="http://schemas.microsoft.com/office/drawing/2014/main" id="{04F6FF97-29F9-4BDC-233F-9F3F7E81A974}"/>
              </a:ext>
            </a:extLst>
          </p:cNvPr>
          <p:cNvSpPr txBox="1"/>
          <p:nvPr/>
        </p:nvSpPr>
        <p:spPr>
          <a:xfrm>
            <a:off x="530942" y="5358616"/>
            <a:ext cx="11058608" cy="1154162"/>
          </a:xfrm>
          <a:prstGeom prst="rect">
            <a:avLst/>
          </a:prstGeom>
          <a:noFill/>
        </p:spPr>
        <p:txBody>
          <a:bodyPr wrap="square" lIns="0" tIns="0" rIns="0" rtlCol="0" anchor="ctr">
            <a:spAutoFit/>
          </a:bodyPr>
          <a:lstStyle/>
          <a:p>
            <a:r>
              <a:rPr lang="fr-FR" dirty="0"/>
              <a:t>Pour approfondir notre analyse, nous choisissons d'intégrer des données supplémentaires de la FAO, englobant des informations sur le PIB, la sous-nutrition et la stabilité politique.</a:t>
            </a:r>
          </a:p>
          <a:p>
            <a:endParaRPr lang="fr-FR" dirty="0"/>
          </a:p>
          <a:p>
            <a:r>
              <a:rPr lang="fr-FR" dirty="0"/>
              <a:t>On obtient un jeu de données de </a:t>
            </a:r>
            <a:r>
              <a:rPr lang="fr-FR" b="1" dirty="0"/>
              <a:t>238 pays </a:t>
            </a:r>
            <a:r>
              <a:rPr lang="fr-FR" dirty="0"/>
              <a:t>et </a:t>
            </a:r>
            <a:r>
              <a:rPr lang="fr-FR" b="1" dirty="0"/>
              <a:t>23 variables</a:t>
            </a:r>
            <a:r>
              <a:rPr lang="fr-FR" dirty="0"/>
              <a:t>.</a:t>
            </a:r>
            <a:endParaRPr lang="fr-FR" dirty="0">
              <a:latin typeface="+mj-lt"/>
            </a:endParaRPr>
          </a:p>
        </p:txBody>
      </p:sp>
      <p:pic>
        <p:nvPicPr>
          <p:cNvPr id="13" name="Image 12">
            <a:extLst>
              <a:ext uri="{FF2B5EF4-FFF2-40B4-BE49-F238E27FC236}">
                <a16:creationId xmlns:a16="http://schemas.microsoft.com/office/drawing/2014/main" id="{A9CA2E56-2486-1C12-5A81-F0CBE5ECAC44}"/>
              </a:ext>
            </a:extLst>
          </p:cNvPr>
          <p:cNvPicPr>
            <a:picLocks noChangeAspect="1"/>
          </p:cNvPicPr>
          <p:nvPr/>
        </p:nvPicPr>
        <p:blipFill>
          <a:blip r:embed="rId3"/>
          <a:stretch>
            <a:fillRect/>
          </a:stretch>
        </p:blipFill>
        <p:spPr>
          <a:xfrm>
            <a:off x="0" y="1886974"/>
            <a:ext cx="12192000" cy="2996176"/>
          </a:xfrm>
          <a:prstGeom prst="rect">
            <a:avLst/>
          </a:prstGeom>
        </p:spPr>
      </p:pic>
    </p:spTree>
    <p:extLst>
      <p:ext uri="{BB962C8B-B14F-4D97-AF65-F5344CB8AC3E}">
        <p14:creationId xmlns:p14="http://schemas.microsoft.com/office/powerpoint/2010/main" val="2438169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Clustering et procédures de standardisation-centralisation</a:t>
            </a:r>
            <a:endParaRPr lang="en-US" dirty="0"/>
          </a:p>
        </p:txBody>
      </p:sp>
      <p:sp>
        <p:nvSpPr>
          <p:cNvPr id="41" name="Slide Number Placeholder 40"/>
          <p:cNvSpPr>
            <a:spLocks noGrp="1"/>
          </p:cNvSpPr>
          <p:nvPr>
            <p:ph type="sldNum" sz="quarter" idx="12"/>
          </p:nvPr>
        </p:nvSpPr>
        <p:spPr/>
        <p:txBody>
          <a:bodyPr/>
          <a:lstStyle/>
          <a:p>
            <a:fld id="{420B1099-E721-E54F-9A56-8FD715DAFF88}" type="slidenum">
              <a:rPr lang="en-US" smtClean="0"/>
              <a:pPr/>
              <a:t>8</a:t>
            </a:fld>
            <a:endParaRPr lang="en-US" dirty="0"/>
          </a:p>
        </p:txBody>
      </p:sp>
      <p:sp>
        <p:nvSpPr>
          <p:cNvPr id="3" name="ZoneTexte 2">
            <a:extLst>
              <a:ext uri="{FF2B5EF4-FFF2-40B4-BE49-F238E27FC236}">
                <a16:creationId xmlns:a16="http://schemas.microsoft.com/office/drawing/2014/main" id="{7A893E9F-D1F4-A559-BDEF-EB065C2A1A7A}"/>
              </a:ext>
            </a:extLst>
          </p:cNvPr>
          <p:cNvSpPr txBox="1"/>
          <p:nvPr/>
        </p:nvSpPr>
        <p:spPr>
          <a:xfrm>
            <a:off x="909857" y="1999041"/>
            <a:ext cx="2688771" cy="323165"/>
          </a:xfrm>
          <a:prstGeom prst="rect">
            <a:avLst/>
          </a:prstGeom>
          <a:noFill/>
        </p:spPr>
        <p:txBody>
          <a:bodyPr wrap="square" lIns="0" tIns="0" rIns="0" rtlCol="0" anchor="ctr">
            <a:spAutoFit/>
          </a:bodyPr>
          <a:lstStyle/>
          <a:p>
            <a:r>
              <a:rPr lang="fr-FR" dirty="0">
                <a:latin typeface="+mj-lt"/>
              </a:rPr>
              <a:t>Résultat d’un Standard </a:t>
            </a:r>
            <a:r>
              <a:rPr lang="fr-FR" dirty="0" err="1">
                <a:latin typeface="+mj-lt"/>
              </a:rPr>
              <a:t>Scaler</a:t>
            </a:r>
            <a:endParaRPr lang="fr-FR" dirty="0">
              <a:latin typeface="+mj-lt"/>
            </a:endParaRPr>
          </a:p>
        </p:txBody>
      </p:sp>
      <p:pic>
        <p:nvPicPr>
          <p:cNvPr id="5" name="Image 4">
            <a:extLst>
              <a:ext uri="{FF2B5EF4-FFF2-40B4-BE49-F238E27FC236}">
                <a16:creationId xmlns:a16="http://schemas.microsoft.com/office/drawing/2014/main" id="{520F41F7-BC5B-A4D0-4631-4E80B4C8D39D}"/>
              </a:ext>
            </a:extLst>
          </p:cNvPr>
          <p:cNvPicPr>
            <a:picLocks noChangeAspect="1"/>
          </p:cNvPicPr>
          <p:nvPr/>
        </p:nvPicPr>
        <p:blipFill>
          <a:blip r:embed="rId3"/>
          <a:stretch>
            <a:fillRect/>
          </a:stretch>
        </p:blipFill>
        <p:spPr>
          <a:xfrm>
            <a:off x="530942" y="2417888"/>
            <a:ext cx="3405144" cy="2736169"/>
          </a:xfrm>
          <a:prstGeom prst="rect">
            <a:avLst/>
          </a:prstGeom>
        </p:spPr>
      </p:pic>
      <p:pic>
        <p:nvPicPr>
          <p:cNvPr id="7" name="Image 6">
            <a:extLst>
              <a:ext uri="{FF2B5EF4-FFF2-40B4-BE49-F238E27FC236}">
                <a16:creationId xmlns:a16="http://schemas.microsoft.com/office/drawing/2014/main" id="{A2841491-C5A2-40D1-2E96-EE828F0EB776}"/>
              </a:ext>
            </a:extLst>
          </p:cNvPr>
          <p:cNvPicPr>
            <a:picLocks noChangeAspect="1"/>
          </p:cNvPicPr>
          <p:nvPr/>
        </p:nvPicPr>
        <p:blipFill>
          <a:blip r:embed="rId4"/>
          <a:stretch>
            <a:fillRect/>
          </a:stretch>
        </p:blipFill>
        <p:spPr>
          <a:xfrm>
            <a:off x="4217029" y="2457849"/>
            <a:ext cx="3405144" cy="2656246"/>
          </a:xfrm>
          <a:prstGeom prst="rect">
            <a:avLst/>
          </a:prstGeom>
        </p:spPr>
      </p:pic>
      <p:sp>
        <p:nvSpPr>
          <p:cNvPr id="8" name="ZoneTexte 7">
            <a:extLst>
              <a:ext uri="{FF2B5EF4-FFF2-40B4-BE49-F238E27FC236}">
                <a16:creationId xmlns:a16="http://schemas.microsoft.com/office/drawing/2014/main" id="{8C72F6FA-D603-966F-95A8-8F7999B2BCBD}"/>
              </a:ext>
            </a:extLst>
          </p:cNvPr>
          <p:cNvSpPr txBox="1"/>
          <p:nvPr/>
        </p:nvSpPr>
        <p:spPr>
          <a:xfrm>
            <a:off x="4683031" y="1999040"/>
            <a:ext cx="2518770" cy="323165"/>
          </a:xfrm>
          <a:prstGeom prst="rect">
            <a:avLst/>
          </a:prstGeom>
          <a:noFill/>
        </p:spPr>
        <p:txBody>
          <a:bodyPr wrap="square" lIns="0" tIns="0" rIns="0" rtlCol="0" anchor="ctr">
            <a:spAutoFit/>
          </a:bodyPr>
          <a:lstStyle/>
          <a:p>
            <a:r>
              <a:rPr lang="fr-FR" dirty="0">
                <a:latin typeface="+mj-lt"/>
              </a:rPr>
              <a:t>Résultat d’un </a:t>
            </a:r>
            <a:r>
              <a:rPr lang="fr-FR" dirty="0" err="1">
                <a:latin typeface="+mj-lt"/>
              </a:rPr>
              <a:t>Robust</a:t>
            </a:r>
            <a:r>
              <a:rPr lang="fr-FR" dirty="0">
                <a:latin typeface="+mj-lt"/>
              </a:rPr>
              <a:t> </a:t>
            </a:r>
            <a:r>
              <a:rPr lang="fr-FR" dirty="0" err="1">
                <a:latin typeface="+mj-lt"/>
              </a:rPr>
              <a:t>Scaler</a:t>
            </a:r>
            <a:endParaRPr lang="fr-FR" dirty="0">
              <a:latin typeface="+mj-lt"/>
            </a:endParaRPr>
          </a:p>
        </p:txBody>
      </p:sp>
      <p:sp>
        <p:nvSpPr>
          <p:cNvPr id="9" name="ZoneTexte 8">
            <a:extLst>
              <a:ext uri="{FF2B5EF4-FFF2-40B4-BE49-F238E27FC236}">
                <a16:creationId xmlns:a16="http://schemas.microsoft.com/office/drawing/2014/main" id="{BC3BE009-5CF2-DED8-C157-91485EFBDDBF}"/>
              </a:ext>
            </a:extLst>
          </p:cNvPr>
          <p:cNvSpPr txBox="1"/>
          <p:nvPr/>
        </p:nvSpPr>
        <p:spPr>
          <a:xfrm>
            <a:off x="8491988" y="1989857"/>
            <a:ext cx="2688770" cy="323165"/>
          </a:xfrm>
          <a:prstGeom prst="rect">
            <a:avLst/>
          </a:prstGeom>
          <a:noFill/>
        </p:spPr>
        <p:txBody>
          <a:bodyPr wrap="square" lIns="0" tIns="0" rIns="0" rtlCol="0" anchor="ctr">
            <a:spAutoFit/>
          </a:bodyPr>
          <a:lstStyle/>
          <a:p>
            <a:r>
              <a:rPr lang="fr-FR" dirty="0">
                <a:latin typeface="+mj-lt"/>
              </a:rPr>
              <a:t>Résultat d’un Min Max </a:t>
            </a:r>
            <a:r>
              <a:rPr lang="fr-FR" dirty="0" err="1">
                <a:latin typeface="+mj-lt"/>
              </a:rPr>
              <a:t>Scaler</a:t>
            </a:r>
            <a:endParaRPr lang="fr-FR" dirty="0">
              <a:latin typeface="+mj-lt"/>
            </a:endParaRPr>
          </a:p>
        </p:txBody>
      </p:sp>
      <p:pic>
        <p:nvPicPr>
          <p:cNvPr id="10" name="Image 9">
            <a:extLst>
              <a:ext uri="{FF2B5EF4-FFF2-40B4-BE49-F238E27FC236}">
                <a16:creationId xmlns:a16="http://schemas.microsoft.com/office/drawing/2014/main" id="{5B7B45F8-0BB9-E1F9-6E36-3029A1E7EF41}"/>
              </a:ext>
            </a:extLst>
          </p:cNvPr>
          <p:cNvPicPr>
            <a:picLocks noChangeAspect="1"/>
          </p:cNvPicPr>
          <p:nvPr/>
        </p:nvPicPr>
        <p:blipFill>
          <a:blip r:embed="rId5"/>
          <a:srcRect/>
          <a:stretch/>
        </p:blipFill>
        <p:spPr>
          <a:xfrm>
            <a:off x="8098533" y="2417888"/>
            <a:ext cx="3305680" cy="2656246"/>
          </a:xfrm>
          <a:prstGeom prst="rect">
            <a:avLst/>
          </a:prstGeom>
        </p:spPr>
      </p:pic>
      <p:sp>
        <p:nvSpPr>
          <p:cNvPr id="11" name="ZoneTexte 10">
            <a:extLst>
              <a:ext uri="{FF2B5EF4-FFF2-40B4-BE49-F238E27FC236}">
                <a16:creationId xmlns:a16="http://schemas.microsoft.com/office/drawing/2014/main" id="{B1B0D026-61AB-61E2-ED96-6D9F7A911B99}"/>
              </a:ext>
            </a:extLst>
          </p:cNvPr>
          <p:cNvSpPr txBox="1"/>
          <p:nvPr/>
        </p:nvSpPr>
        <p:spPr>
          <a:xfrm>
            <a:off x="827314" y="5487994"/>
            <a:ext cx="10576899" cy="877163"/>
          </a:xfrm>
          <a:prstGeom prst="rect">
            <a:avLst/>
          </a:prstGeom>
          <a:noFill/>
        </p:spPr>
        <p:txBody>
          <a:bodyPr wrap="square" lIns="0" tIns="0" rIns="0" rtlCol="0" anchor="ctr">
            <a:spAutoFit/>
          </a:bodyPr>
          <a:lstStyle/>
          <a:p>
            <a:r>
              <a:rPr lang="fr-FR" dirty="0">
                <a:latin typeface="+mj-lt"/>
              </a:rPr>
              <a:t>En fonction des techniques de standardisation-centralisation employées, divers dendrogrammes peuvent émerger, avec la méthode </a:t>
            </a:r>
            <a:r>
              <a:rPr lang="fr-FR" dirty="0" err="1">
                <a:latin typeface="+mj-lt"/>
              </a:rPr>
              <a:t>MinMaxScaler</a:t>
            </a:r>
            <a:r>
              <a:rPr lang="fr-FR" dirty="0">
                <a:latin typeface="+mj-lt"/>
              </a:rPr>
              <a:t> se révélant particulièrement intéressante. Celle-ci disposant de deux groupes distincts et homogènes. </a:t>
            </a:r>
          </a:p>
        </p:txBody>
      </p:sp>
    </p:spTree>
    <p:extLst>
      <p:ext uri="{BB962C8B-B14F-4D97-AF65-F5344CB8AC3E}">
        <p14:creationId xmlns:p14="http://schemas.microsoft.com/office/powerpoint/2010/main" val="2027022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l="7184" r="38134"/>
          <a:stretch/>
        </p:blipFill>
        <p:spPr>
          <a:xfrm>
            <a:off x="-11154" y="0"/>
            <a:ext cx="5181669" cy="6857999"/>
          </a:xfrm>
          <a:prstGeom prst="rect">
            <a:avLst/>
          </a:prstGeom>
        </p:spPr>
      </p:pic>
      <p:sp>
        <p:nvSpPr>
          <p:cNvPr id="37" name="Rectangle 36"/>
          <p:cNvSpPr/>
          <p:nvPr/>
        </p:nvSpPr>
        <p:spPr>
          <a:xfrm>
            <a:off x="-11153" y="0"/>
            <a:ext cx="5181668" cy="6857999"/>
          </a:xfrm>
          <a:prstGeom prst="rect">
            <a:avLst/>
          </a:prstGeom>
          <a:solidFill>
            <a:schemeClr val="tx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12710418" y="6088076"/>
            <a:ext cx="184731" cy="369332"/>
          </a:xfrm>
          <a:prstGeom prst="rect">
            <a:avLst/>
          </a:prstGeom>
          <a:noFill/>
        </p:spPr>
        <p:txBody>
          <a:bodyPr wrap="none" rtlCol="0">
            <a:spAutoFit/>
          </a:bodyPr>
          <a:lstStyle/>
          <a:p>
            <a:endParaRPr lang="en-US" dirty="0"/>
          </a:p>
        </p:txBody>
      </p:sp>
      <p:sp>
        <p:nvSpPr>
          <p:cNvPr id="2" name="Title 1"/>
          <p:cNvSpPr>
            <a:spLocks noGrp="1"/>
          </p:cNvSpPr>
          <p:nvPr>
            <p:ph type="title"/>
          </p:nvPr>
        </p:nvSpPr>
        <p:spPr>
          <a:xfrm>
            <a:off x="69850" y="261271"/>
            <a:ext cx="4984750" cy="1661993"/>
          </a:xfrm>
        </p:spPr>
        <p:txBody>
          <a:bodyPr wrap="square" lIns="0" tIns="0" rIns="0" bIns="0">
            <a:spAutoFit/>
          </a:bodyPr>
          <a:lstStyle/>
          <a:p>
            <a:pPr algn="l"/>
            <a:r>
              <a:rPr lang="fr-FR" sz="4000" dirty="0">
                <a:solidFill>
                  <a:schemeClr val="bg1"/>
                </a:solidFill>
                <a:latin typeface="+mj-lt"/>
              </a:rPr>
              <a:t>Identification du nombre optimal de clusters : méthode du coude.</a:t>
            </a:r>
            <a:endParaRPr lang="en-US" dirty="0">
              <a:solidFill>
                <a:schemeClr val="bg1"/>
              </a:solidFill>
            </a:endParaRPr>
          </a:p>
        </p:txBody>
      </p:sp>
      <p:sp>
        <p:nvSpPr>
          <p:cNvPr id="49" name="Slide Number Placeholder 48"/>
          <p:cNvSpPr>
            <a:spLocks noGrp="1"/>
          </p:cNvSpPr>
          <p:nvPr>
            <p:ph type="sldNum" sz="quarter" idx="12"/>
          </p:nvPr>
        </p:nvSpPr>
        <p:spPr/>
        <p:txBody>
          <a:bodyPr/>
          <a:lstStyle/>
          <a:p>
            <a:fld id="{420B1099-E721-E54F-9A56-8FD715DAFF88}" type="slidenum">
              <a:rPr lang="en-US" smtClean="0"/>
              <a:pPr/>
              <a:t>9</a:t>
            </a:fld>
            <a:endParaRPr lang="en-US" dirty="0"/>
          </a:p>
        </p:txBody>
      </p:sp>
      <p:sp>
        <p:nvSpPr>
          <p:cNvPr id="33" name="Rectangle 32">
            <a:extLst>
              <a:ext uri="{FF2B5EF4-FFF2-40B4-BE49-F238E27FC236}">
                <a16:creationId xmlns:a16="http://schemas.microsoft.com/office/drawing/2014/main" id="{9E0100D3-848F-4FD4-A6CC-700A08BB7D4C}"/>
              </a:ext>
            </a:extLst>
          </p:cNvPr>
          <p:cNvSpPr/>
          <p:nvPr/>
        </p:nvSpPr>
        <p:spPr>
          <a:xfrm>
            <a:off x="530942" y="2256475"/>
            <a:ext cx="4010647" cy="1292662"/>
          </a:xfrm>
          <a:prstGeom prst="rect">
            <a:avLst/>
          </a:prstGeom>
        </p:spPr>
        <p:txBody>
          <a:bodyPr wrap="square" lIns="0" tIns="0" rIns="0" bIns="0" anchor="ctr">
            <a:spAutoFit/>
          </a:bodyPr>
          <a:lstStyle/>
          <a:p>
            <a:r>
              <a:rPr lang="fr-FR" sz="1400" dirty="0">
                <a:solidFill>
                  <a:schemeClr val="bg1"/>
                </a:solidFill>
                <a:latin typeface="+mj-lt"/>
              </a:rPr>
              <a:t>En examinant la somme des inerties, il est possible de déterminer le nombre optimal de clusters pour la poursuite de l'analyse. Dans ce cas, des coudes sont observés à 2, 3 et 4 clusters. En tenant compte des conclusions du dendrogramme, le choix s'est porté sur 3 clusters pour la suite de l'étude.</a:t>
            </a:r>
            <a:endParaRPr lang="en-ID" sz="1400" dirty="0">
              <a:solidFill>
                <a:schemeClr val="bg1"/>
              </a:solidFill>
              <a:latin typeface="+mj-lt"/>
            </a:endParaRPr>
          </a:p>
        </p:txBody>
      </p:sp>
      <p:pic>
        <p:nvPicPr>
          <p:cNvPr id="4" name="Image 3">
            <a:extLst>
              <a:ext uri="{FF2B5EF4-FFF2-40B4-BE49-F238E27FC236}">
                <a16:creationId xmlns:a16="http://schemas.microsoft.com/office/drawing/2014/main" id="{158DF86F-22EF-EEEB-8E5A-09D3D00B7A4B}"/>
              </a:ext>
            </a:extLst>
          </p:cNvPr>
          <p:cNvPicPr>
            <a:picLocks noChangeAspect="1"/>
          </p:cNvPicPr>
          <p:nvPr/>
        </p:nvPicPr>
        <p:blipFill>
          <a:blip r:embed="rId5"/>
          <a:stretch>
            <a:fillRect/>
          </a:stretch>
        </p:blipFill>
        <p:spPr>
          <a:xfrm>
            <a:off x="6001286" y="537588"/>
            <a:ext cx="5472361" cy="5452510"/>
          </a:xfrm>
          <a:prstGeom prst="rect">
            <a:avLst/>
          </a:prstGeom>
        </p:spPr>
      </p:pic>
      <p:sp>
        <p:nvSpPr>
          <p:cNvPr id="11" name="Ellipse 10">
            <a:extLst>
              <a:ext uri="{FF2B5EF4-FFF2-40B4-BE49-F238E27FC236}">
                <a16:creationId xmlns:a16="http://schemas.microsoft.com/office/drawing/2014/main" id="{D7F935BF-FB4C-5F71-74B5-117548A3A1C8}"/>
              </a:ext>
            </a:extLst>
          </p:cNvPr>
          <p:cNvSpPr/>
          <p:nvPr/>
        </p:nvSpPr>
        <p:spPr>
          <a:xfrm>
            <a:off x="7004987" y="3810856"/>
            <a:ext cx="195913" cy="285693"/>
          </a:xfrm>
          <a:prstGeom prst="ellipse">
            <a:avLst/>
          </a:prstGeom>
          <a:noFill/>
          <a:ln>
            <a:solidFill>
              <a:srgbClr val="DA8F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Ellipse 11">
            <a:extLst>
              <a:ext uri="{FF2B5EF4-FFF2-40B4-BE49-F238E27FC236}">
                <a16:creationId xmlns:a16="http://schemas.microsoft.com/office/drawing/2014/main" id="{31A70B30-7809-9A95-ACB0-A39470652D9F}"/>
              </a:ext>
            </a:extLst>
          </p:cNvPr>
          <p:cNvSpPr/>
          <p:nvPr/>
        </p:nvSpPr>
        <p:spPr>
          <a:xfrm>
            <a:off x="6738287" y="2883699"/>
            <a:ext cx="195913" cy="285693"/>
          </a:xfrm>
          <a:prstGeom prst="ellipse">
            <a:avLst/>
          </a:prstGeom>
          <a:noFill/>
          <a:ln>
            <a:solidFill>
              <a:srgbClr val="DA8F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Ellipse 12">
            <a:extLst>
              <a:ext uri="{FF2B5EF4-FFF2-40B4-BE49-F238E27FC236}">
                <a16:creationId xmlns:a16="http://schemas.microsoft.com/office/drawing/2014/main" id="{8A2CF6B9-31FC-05AE-58EC-59DF78AEAC2D}"/>
              </a:ext>
            </a:extLst>
          </p:cNvPr>
          <p:cNvSpPr/>
          <p:nvPr/>
        </p:nvSpPr>
        <p:spPr>
          <a:xfrm>
            <a:off x="8795687" y="4991956"/>
            <a:ext cx="195913" cy="285693"/>
          </a:xfrm>
          <a:prstGeom prst="ellipse">
            <a:avLst/>
          </a:prstGeom>
          <a:noFill/>
          <a:ln>
            <a:solidFill>
              <a:srgbClr val="DA8F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6288738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A8F4E"/>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rtlCol="0" anchor="ctr">
        <a:spAutoFit/>
      </a:bodyPr>
      <a:lstStyle>
        <a:defPPr>
          <a:defRPr dirty="0" smtClean="0">
            <a:latin typeface="+mj-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1997</TotalTime>
  <Words>2197</Words>
  <Application>Microsoft Office PowerPoint</Application>
  <PresentationFormat>Grand écran</PresentationFormat>
  <Paragraphs>159</Paragraphs>
  <Slides>20</Slides>
  <Notes>20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20</vt:i4>
      </vt:variant>
    </vt:vector>
  </HeadingPairs>
  <TitlesOfParts>
    <vt:vector size="28" baseType="lpstr">
      <vt:lpstr>Arial</vt:lpstr>
      <vt:lpstr>Calibri</vt:lpstr>
      <vt:lpstr>Calibri Light</vt:lpstr>
      <vt:lpstr>Cambria Math</vt:lpstr>
      <vt:lpstr>Century Gothic</vt:lpstr>
      <vt:lpstr>KaTeX_Math</vt:lpstr>
      <vt:lpstr>Söhne</vt:lpstr>
      <vt:lpstr>Office Theme</vt:lpstr>
      <vt:lpstr>Présentation PowerPoint</vt:lpstr>
      <vt:lpstr>Démarche de l’étude</vt:lpstr>
      <vt:lpstr>Exploration et Nettoyage des Données</vt:lpstr>
      <vt:lpstr>Check des valeurs manquantes et des colonnes inutiles pour l’analyse</vt:lpstr>
      <vt:lpstr>Création de la variable Taux d’Accroissement de la population </vt:lpstr>
      <vt:lpstr>Élaboration de la variable "Taux de dépendance aux importations" et mise en lumière des données liées à la viande de volaille.</vt:lpstr>
      <vt:lpstr>Mise en forme du jeu de données final </vt:lpstr>
      <vt:lpstr>Clustering et procédures de standardisation-centralisation</vt:lpstr>
      <vt:lpstr>Identification du nombre optimal de clusters : méthode du coude.</vt:lpstr>
      <vt:lpstr>Clustering avec l’algorithme k-means</vt:lpstr>
      <vt:lpstr>Analyse en Composantes Principales (ACP)</vt:lpstr>
      <vt:lpstr>Visualisation du plan de l’ACP (MinMax Scaler)</vt:lpstr>
      <vt:lpstr>Visualisation de l’éboulis des valeurs propres</vt:lpstr>
      <vt:lpstr>Affichage du Cercle des corrélations </vt:lpstr>
      <vt:lpstr>Interprétation du plan de l’ACP avec le Cercle des corrélations </vt:lpstr>
      <vt:lpstr>Heatmap des caractéristiques de chaque groupe </vt:lpstr>
      <vt:lpstr>Analyse des pays du Groupe 2 par 3 critères</vt:lpstr>
      <vt:lpstr>Etude approfondie sur le Cap Vert pour confirmer</vt:lpstr>
      <vt:lpstr>Etude sur le Cap Vert pour confirmer</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Florentin Marrouard</cp:lastModifiedBy>
  <cp:revision>147</cp:revision>
  <dcterms:created xsi:type="dcterms:W3CDTF">2020-04-01T02:33:26Z</dcterms:created>
  <dcterms:modified xsi:type="dcterms:W3CDTF">2024-01-19T12:13:36Z</dcterms:modified>
</cp:coreProperties>
</file>

<file path=docProps/thumbnail.jpeg>
</file>